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D8BE00-7E65-490A-8B09-632302EDDB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 Vaccination Tracker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704C20-5AB0-4418-8152-FA2B0DA0B3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1/19/23 8:59:28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Vaccine Tracker" id="2" name="slide2">
            <a:extLst>
              <a:ext uri="{FF2B5EF4-FFF2-40B4-BE49-F238E27FC236}">
                <a16:creationId xmlns:a16="http://schemas.microsoft.com/office/drawing/2014/main" id="{31854034-700B-48C4-B646-6133C1A31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0"/>
            <a:ext cx="3740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2023-01-20T01:59:29Z</dcterms:created>
  <dcterms:modified xsi:type="dcterms:W3CDTF">2023-01-20T01:59:29Z</dcterms:modified>
</cp:coreProperties>
</file>