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C95-D2DF-4BB3-92CE-F65705EB6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AC953-D373-4DE1-98F0-3A636BD3B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EB96-3F4A-4ADD-8292-5C240F89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A160-5093-42E5-A2A6-69000A28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C8CD-6EB9-46B6-8639-63BBCF7D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93D2-8EC1-478D-971E-1339A8DD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3ECF9-E909-4D71-A874-2713E14E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CA93-E5CE-4E72-93D5-F6DD29DF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3AA5-71D6-4124-A822-09934858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02C2-3FF7-406F-AF87-4939FB5C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DEAC4-1126-40F3-BC1B-AF35D1430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63982-591C-4C48-B985-EA580043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D492-7C78-4893-AA67-51E56545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9059-F363-4929-BD1A-2EACD69D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D95B-FE70-4A28-90A7-7C5FC1E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18AE-5FAA-4E3D-8E8C-9F5917EE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ED2B-0E95-4669-A325-466EDBAB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40DE-9139-45B1-A13A-E41D05CC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6D27-CFDD-4DDB-8CC7-079A2558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ABC9-6B3A-437E-A525-85249EBD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960-8857-4B21-9E27-76E9CB03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DC76D-E4B5-49F8-9AE9-259ADCF1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F03A-B6FF-43CD-867D-38A38D04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6FD5-2C2C-44DA-BD67-61921AD0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9B17-6008-4836-8773-CF0BAD40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57D-F230-4AF4-91B5-55A54858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A529-7B78-449A-8012-529DA5881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3044F-FB68-4483-8FBA-EA22A320A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7E6A-B551-420F-93F8-70686859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98104-8DF3-4106-BCEE-595736B0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A3955-09B6-42B2-BCE5-543D92F5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9AE5-2230-450E-8E48-3E16DC47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C7919-53C1-47F2-BBD9-4593F24A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22D1B-C741-4F2F-8B8B-C1A48CA8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D0429-DD0E-4980-A1F5-813779B8D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864A5-27E1-4139-B4D2-9AC36018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96FF3-44E2-40A9-9220-2B5C8A9E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0BEF7-0C28-4FF4-ACB6-9AB7FB2C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928AE-F45E-4C08-8A39-6287BABF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B38E-73B0-4931-AA17-004869AD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227C9-B3C3-493C-A4F6-F86A565C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F6181-6A5D-4481-B825-FCBD3A98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54680-2EEC-44CE-81BB-F63DEF8B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A41B-19CF-467C-BDE8-F5259D06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83170-984E-4F21-81A2-36C22FBC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77AA-3429-4E3D-8F53-41C21FE7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5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5A67-4868-48B1-B270-28D6F1BB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2AFE-4009-4DB9-8B19-C60B331A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2EF07-132E-4FA9-BBB1-3596B1265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13BD9-9CEF-48F1-8067-EB07013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8A88-7CD9-4A71-A2DF-4CCD01F9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96C4-304C-4446-B4A6-114A2DC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3DBF-B521-4799-82FC-EBA28130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0B37-FC77-46F0-B6D0-164536EA8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FC22-49E8-4243-BA7B-2C4BF4BA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7B51-A41C-4D61-9DF6-EECA46C6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096B-6255-443C-A33B-95B0D0CE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EF69-A95B-40C3-9DC6-56822502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31D28-D324-4CC2-8D6F-7926BE30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1A6B-4FC5-427D-9770-E555B416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988D3-4B4F-4FE1-8CE1-82CCB0DC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B021-702E-4DC2-916F-A9108BF007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3A3D-EA13-4E9D-BB1F-768B7E079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5C75-902A-45D1-92C1-C58EB8A9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D26C-030B-4D98-BB1E-C7684FAC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EB87B-45A1-49B7-8B8F-C1090497A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68"/>
          <a:stretch/>
        </p:blipFill>
        <p:spPr>
          <a:xfrm>
            <a:off x="0" y="1678215"/>
            <a:ext cx="120777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D74974-07F7-49C2-8977-331B7FCB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677625"/>
            <a:ext cx="11214100" cy="2219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B50F-61D2-457E-9F1B-0B8596081C7A}"/>
              </a:ext>
            </a:extLst>
          </p:cNvPr>
          <p:cNvSpPr txBox="1"/>
          <p:nvPr/>
        </p:nvSpPr>
        <p:spPr>
          <a:xfrm>
            <a:off x="0" y="105591"/>
            <a:ext cx="434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208106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9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76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1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3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5DFAB-D5C3-4229-987D-71D22A8F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17970"/>
            <a:ext cx="12496800" cy="465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07E0F-1F3C-45FD-9BFA-D1343173E755}"/>
              </a:ext>
            </a:extLst>
          </p:cNvPr>
          <p:cNvSpPr txBox="1"/>
          <p:nvPr/>
        </p:nvSpPr>
        <p:spPr>
          <a:xfrm>
            <a:off x="723901" y="955805"/>
            <a:ext cx="1046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problem is non-trivial because a lot of entities – such as names or organizations, have no real prior knowledge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we need to extract contextual information from the sentence</a:t>
            </a:r>
          </a:p>
        </p:txBody>
      </p:sp>
    </p:spTree>
    <p:extLst>
      <p:ext uri="{BB962C8B-B14F-4D97-AF65-F5344CB8AC3E}">
        <p14:creationId xmlns:p14="http://schemas.microsoft.com/office/powerpoint/2010/main" val="362265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2F0DD1-41C5-43FF-A6C4-BE315A65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561975"/>
            <a:ext cx="12077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50BEF7-D35A-42B6-AAE1-DBDB67D84E38}"/>
              </a:ext>
            </a:extLst>
          </p:cNvPr>
          <p:cNvSpPr txBox="1"/>
          <p:nvPr/>
        </p:nvSpPr>
        <p:spPr>
          <a:xfrm>
            <a:off x="221625" y="144436"/>
            <a:ext cx="10464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parts:</a:t>
            </a:r>
          </a:p>
          <a:p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 representation (use pretrained word embeddings)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Contextual word representation – Bidirectional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Decoding – transferring our coded word representation to a classification of whether or not its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5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AD4720-453F-408E-831C-06195D7F6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14" y="304800"/>
            <a:ext cx="580357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1F8AE-A934-4D2F-9922-85CDFED2458C}"/>
              </a:ext>
            </a:extLst>
          </p:cNvPr>
          <p:cNvSpPr txBox="1"/>
          <p:nvPr/>
        </p:nvSpPr>
        <p:spPr>
          <a:xfrm>
            <a:off x="221625" y="144436"/>
            <a:ext cx="1046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Bidirectional LSTM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2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10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5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4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79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Stacey, Timothy</dc:creator>
  <cp:lastModifiedBy>Stacey, Timothy</cp:lastModifiedBy>
  <cp:revision>3</cp:revision>
  <dcterms:created xsi:type="dcterms:W3CDTF">2018-03-26T20:42:24Z</dcterms:created>
  <dcterms:modified xsi:type="dcterms:W3CDTF">2018-03-26T21:22:33Z</dcterms:modified>
</cp:coreProperties>
</file>