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1E9-D68F-4256-AB50-02D0303B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870F9-6298-4FA0-8C03-FAAB5019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9DB7-7AFD-4157-A3E3-67727F0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6115-C033-4BF6-AE2E-3ADDDD9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03636-1644-4F1B-AAF2-32C6FD12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B321-948D-403D-9485-448DDE4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DF60A-16D8-4F4E-9DF7-9C858075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0F1E-2DEB-4102-91DF-3D8A8AE0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672B-7E6D-4C89-A90F-429B3591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C121-FED0-426D-ACCF-4180679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55C67-43CA-493A-A258-4CF8C6284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2BD4-C2BE-46FA-805C-2618ABB1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5E3F-0144-4DB2-8AE3-79EB25F3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B822-FBC2-4A51-95B3-4BC842E7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4568-E698-4344-AF27-85954486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BD80-4462-4AF5-801F-9F025B22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E656-8FC7-4E02-A655-DB74F8CD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CE7E-4CB9-4657-A8F9-BCA8FE3C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F634-B028-46EE-8930-E0FFC87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BB6E-50CA-4E4B-A719-AFB2C3DA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5AB2-0088-4A6A-B63B-BD6FB89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6A0B-AD22-4D44-8A16-1988826A0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3020F-1063-4E1B-B169-8F00D5FA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FDBF7-982E-4B84-893C-B928139E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8D8B-FC67-4A52-81DA-0A9912AB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8EF-EE63-44A4-9778-BCB5C37E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F1C9-5353-4196-8FE4-9AAA40CCF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B07E-8B8B-4696-B7BD-30CE6FC1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89C9-F5D0-4375-83B3-E8AEBB33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4245-5393-48A3-B225-9F10FEF8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06AE-279D-41B6-9802-D421054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ECA8-A4E4-4456-835A-386ADFA2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B8FDB-7A15-4476-8446-8E8AA4AA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341A-1F9E-4C16-BA70-98DB4CF44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2D105-2885-4714-92F8-4F238E4F4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51ECA-7F94-4D82-8D85-288A88A9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A1183-F12F-4797-885E-DFDBBE04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FFDE4-7418-437F-B66F-4B398293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D8060-3330-4A89-B3EA-BAAAC727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7D17-8123-4417-97B2-BD582036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C8DA-3911-4B9B-ADFC-547F2EEE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6692B-0271-41C8-ABC9-710023D2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A9B6-58E9-4C11-A048-46EF1607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DCB5C-F375-477D-BF8E-82091E74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79756-0188-400E-B5A5-A065993B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B7B5-2EAE-4D0D-BFD3-3386F22B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AF02-F05D-4928-BD2E-3DC3FECD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2BB0-29D0-454E-845C-D31D075B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4276-E4C8-4BDD-9A30-F624B151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CB14-4961-4C3B-B763-79749438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69A0-1A01-4A66-8C9F-D1178D2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3A237-0BCA-4BA9-A2DD-E45DD86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F538-6420-4395-B138-D605CCD9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2C194-D36F-40C4-A66D-3F30A2D1C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DD97A-464C-4D98-8188-9D38E8517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C589-609F-466D-AC14-F910807B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8ECB-ED3C-4998-B92E-B6F969A5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E5D7-EA1A-4D32-97B0-532BC105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BE1BB-0403-4753-9ECB-B50BF654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3ED7-987F-47D1-B22B-FFECB05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652A7-F651-4D5D-BEA4-309B00E3D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56B9-572B-47E0-8945-F0E2D930E0C7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FBE9-9C92-4DBF-86AE-32D9308E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4FA0-747E-4B29-98D7-9E2413AE7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A00D-E28E-44C7-A65C-914ED62AC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sh.com/thought-leadership/data-analytics-and-the-future-of-complian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809CF-4F78-4CA0-8E0E-F80B5732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Data Analytics?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2C14-601D-491A-B975-DAA632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DAAFA-67A4-4741-99EB-2E17D6C9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is everywhere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709B-7EB3-48D9-82AA-ACFDF403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intriguing about data analytics is that data can be captured and from just about anywhere. </a:t>
            </a:r>
          </a:p>
          <a:p>
            <a:r>
              <a:rPr lang="en-US" sz="2000" b="1" dirty="0"/>
              <a:t>Data Analyst are found in all faucets of business</a:t>
            </a:r>
          </a:p>
          <a:p>
            <a:pPr lvl="1"/>
            <a:r>
              <a:rPr lang="en-US" sz="2000" b="1" dirty="0"/>
              <a:t>Medical</a:t>
            </a:r>
          </a:p>
          <a:p>
            <a:pPr lvl="1"/>
            <a:r>
              <a:rPr lang="en-US" sz="2000" b="1" dirty="0"/>
              <a:t>Financial</a:t>
            </a:r>
          </a:p>
          <a:p>
            <a:pPr lvl="1"/>
            <a:r>
              <a:rPr lang="en-US" sz="2000" b="1" dirty="0"/>
              <a:t>Technical</a:t>
            </a:r>
          </a:p>
          <a:p>
            <a:pPr lvl="1"/>
            <a:r>
              <a:rPr lang="en-US" sz="2000" b="1" dirty="0"/>
              <a:t>Education </a:t>
            </a:r>
          </a:p>
          <a:p>
            <a:pPr lvl="1"/>
            <a:r>
              <a:rPr lang="en-US" sz="2000" b="1" dirty="0"/>
              <a:t>Marketing</a:t>
            </a:r>
          </a:p>
          <a:p>
            <a:pPr lvl="1"/>
            <a:r>
              <a:rPr lang="en-US" sz="2000" b="1" dirty="0"/>
              <a:t>And Government </a:t>
            </a:r>
          </a:p>
        </p:txBody>
      </p:sp>
    </p:spTree>
    <p:extLst>
      <p:ext uri="{BB962C8B-B14F-4D97-AF65-F5344CB8AC3E}">
        <p14:creationId xmlns:p14="http://schemas.microsoft.com/office/powerpoint/2010/main" val="12086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B129-8A9C-4DF8-9705-308E8357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Who has the skills can get the job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7B4F-438C-46D3-9E34-AB698D93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Data analyst can take a data set of millions of categories and extract the useful and create the most useful information from it that can shape the future. </a:t>
            </a:r>
          </a:p>
          <a:p>
            <a:endParaRPr lang="en-US" dirty="0"/>
          </a:p>
          <a:p>
            <a:r>
              <a:rPr lang="en-US" dirty="0"/>
              <a:t>You can not argue with quantifiable facts. </a:t>
            </a:r>
          </a:p>
        </p:txBody>
      </p:sp>
    </p:spTree>
    <p:extLst>
      <p:ext uri="{BB962C8B-B14F-4D97-AF65-F5344CB8AC3E}">
        <p14:creationId xmlns:p14="http://schemas.microsoft.com/office/powerpoint/2010/main" val="351533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5AEDD-7D4A-42CD-A720-9DD9B2F6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Articles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E70-A134-4656-BDAD-99B64188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  <a:latin typeface="proxima-nova"/>
              </a:rPr>
              <a:t>“As much as COVID-19 dominates our thinking today, we should also remember two points: data analytics was important before the pandemic, and it will remain important after our global ordeal finally goes away”  (</a:t>
            </a:r>
            <a:r>
              <a:rPr lang="en-US" b="0" i="0">
                <a:effectLst/>
                <a:latin typeface="proxima-nova"/>
                <a:hlinkClick r:id="rId2"/>
              </a:rPr>
              <a:t> https://www.smarsh.com/thought-leadership/data-analytics-and-the-future-of-compliance/</a:t>
            </a:r>
            <a:r>
              <a:rPr lang="en-US" b="0" i="0">
                <a:effectLst/>
                <a:latin typeface="proxima-nova"/>
              </a:rPr>
              <a:t> , 09/08/2020).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9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CC53-EF0D-4BDE-99CB-2AECB828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is the future</a:t>
            </a:r>
          </a:p>
        </p:txBody>
      </p:sp>
      <p:pic>
        <p:nvPicPr>
          <p:cNvPr id="5" name="Content Placeholder 4" descr="A picture containing food, cup, table, coffee&#10;&#10;Description automatically generated">
            <a:extLst>
              <a:ext uri="{FF2B5EF4-FFF2-40B4-BE49-F238E27FC236}">
                <a16:creationId xmlns:a16="http://schemas.microsoft.com/office/drawing/2014/main" id="{75FAD5A4-9D89-4715-AA45-FA433D0EB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4" y="1995591"/>
            <a:ext cx="8007531" cy="4334109"/>
          </a:xfrm>
        </p:spPr>
      </p:pic>
    </p:spTree>
    <p:extLst>
      <p:ext uri="{BB962C8B-B14F-4D97-AF65-F5344CB8AC3E}">
        <p14:creationId xmlns:p14="http://schemas.microsoft.com/office/powerpoint/2010/main" val="105986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proxima-nova</vt:lpstr>
      <vt:lpstr>Office Theme</vt:lpstr>
      <vt:lpstr>Why Data Analytics?</vt:lpstr>
      <vt:lpstr>Data is everywhere</vt:lpstr>
      <vt:lpstr>Who has the skills can get the job</vt:lpstr>
      <vt:lpstr>Articles </vt:lpstr>
      <vt:lpstr>Data Analytics is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Data Analytics?</dc:title>
  <dc:creator>Jordan Hamilton</dc:creator>
  <cp:lastModifiedBy>Jordan Hamilton</cp:lastModifiedBy>
  <cp:revision>2</cp:revision>
  <dcterms:created xsi:type="dcterms:W3CDTF">2020-09-08T15:41:23Z</dcterms:created>
  <dcterms:modified xsi:type="dcterms:W3CDTF">2020-09-08T15:41:45Z</dcterms:modified>
</cp:coreProperties>
</file>