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97164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97164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97164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631880" y="115236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97164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1631880" y="2936520"/>
            <a:ext cx="628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311480" y="293652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311480" y="1152360"/>
            <a:ext cx="951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1951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181440" indent="-136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62880" indent="-136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544320" indent="-120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725760" indent="-90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907200" indent="-90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1088640" indent="-90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1270080" indent="-90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181440" indent="-136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362880" indent="-136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544320" indent="-120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725760" indent="-90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907200" indent="-90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1088640" indent="-90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1270080" indent="-90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CS 4476</a:t>
            </a:r>
            <a:br>
              <a:rPr sz="1800"/>
            </a:b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 PS 4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Name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GT Email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GT ID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2.4.a: Paste the confusion matrix for your best result with the previous experimentation in this slide.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246280" y="1275120"/>
            <a:ext cx="2458440" cy="27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595959"/>
                </a:solidFill>
                <a:latin typeface="Arial"/>
                <a:ea typeface="Arial"/>
              </a:rPr>
              <a:t>vocab_size: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k: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max_iter: 10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stride(build_vocab): 20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stride(get_bags_of_sift): 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/>
          <p:nvPr/>
        </p:nvSpPr>
        <p:spPr>
          <a:xfrm>
            <a:off x="311760" y="438840"/>
            <a:ext cx="839484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2.4.b: Reflection: when experimenting with the value k in kNN, what did you observe? Compare the performance difference with the k value experiment in Part 1.3, what can you tell from this?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&lt;Text solution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/>
          <p:nvPr/>
        </p:nvSpPr>
        <p:spPr>
          <a:xfrm>
            <a:off x="0" y="744480"/>
            <a:ext cx="9143280" cy="20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Part 3: Extra Credit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EXTRA CREDIT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3.1: Post best confusion matrix, together with the accuracy out of all the parameters you tested. Report the parameter settings used to obtain this result.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105520" y="1427760"/>
            <a:ext cx="342720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Parameter settings: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ax_iter: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</a:t>
            </a: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tride(build_vocab):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stride(get_bags_of_sift):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vocab_size: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k (kNN):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EXTRA CREDIT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3.2: Post confusion matrix along with the distance metric that you used for achieving a better accuracy on standard parameters. Why do you think it performs better?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01840" y="1455840"/>
            <a:ext cx="342720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Distance metric and why it works better: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EXTRA CREDIT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3.3: Post confusion matrix along with your explanation of your SVM model and detail any other changes your made to reach an accuracy of 65% or greater.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992480" y="1408680"/>
            <a:ext cx="342720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Description of your model: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Part 1: Tiny Image Representation and Nearest-Neighbor Classification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1.3.a: Your confusion matrix, together with the accuracy for Part 1 with the standard parameter set (image_size = 16, k = 3)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&lt;Plot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/>
          <p:nvPr/>
        </p:nvSpPr>
        <p:spPr>
          <a:xfrm>
            <a:off x="311760" y="438840"/>
            <a:ext cx="8428320" cy="11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1.3.b: Experiments: change image size and k individually using the following values, and report the accuracy (when tuning one parameter, keep the other as the standard (16 x 16, 3)):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ie. when you’re tuning image size, keep k at 3, when changing k, keep image size as 16x16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59120" y="1765080"/>
            <a:ext cx="205848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image size: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8 x 8: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16 x 16: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32 x 32: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926240" y="1765080"/>
            <a:ext cx="2058480" cy="29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k: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1: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3: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5: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10: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15: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/>
          <p:nvPr/>
        </p:nvSpPr>
        <p:spPr>
          <a:xfrm>
            <a:off x="311760" y="438840"/>
            <a:ext cx="839484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1.3.c: When tuning the parameters (image size and k), what did you observe about the </a:t>
            </a:r>
            <a:r>
              <a:rPr b="1" i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processing time and accuracy</a:t>
            </a: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? What do you think led to this observation?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&lt;Text solution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/>
          <p:nvPr/>
        </p:nvSpPr>
        <p:spPr>
          <a:xfrm>
            <a:off x="0" y="744480"/>
            <a:ext cx="9143280" cy="20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Part 2: Bag-of-words with SIFT Features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98720" y="186840"/>
            <a:ext cx="839484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2.3: Reflection on Tiny Image Representation vs. Bag of Words with SIFT features: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Why do you think that the tiny image representation gives a much worse accuracy than bag of words? Additionally why do you think Bag of Words is better in this case?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&lt;Text solution here&gt;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11760" y="438840"/>
            <a:ext cx="8352720" cy="41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2.4.a: Your confusion matrix, together with the accuracy for Part 2 with the standard parameter set (vocab_size = 50, k = 3, max_iter = 10, stride(build_vocab) = 20, stride(get_bags_of_sift)  = 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/>
          <p:nvPr/>
        </p:nvSpPr>
        <p:spPr>
          <a:xfrm>
            <a:off x="311760" y="438840"/>
            <a:ext cx="8428320" cy="15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Part 2.4.a: Experiments: change vocab_size and k individually using the following values, and report the accuracy (when tuning one parameter, keep the other as the standard (50, 3)):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ie. when you’re tuning vocab_size, keep k at 3, when changing k, keep vocab_size as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50. (Other params </a:t>
            </a:r>
            <a:r>
              <a:rPr b="1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max_iter = 10, stride(build_vocab) = 20, stride(get_bags_of_sift)  = 5)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956520" y="2257920"/>
            <a:ext cx="2058480" cy="25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vocab size: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50: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100: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200: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926240" y="2343240"/>
            <a:ext cx="2058480" cy="27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k: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1: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3: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5: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10: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15: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Application>LibreOffice/7.4.5.1$Linux_X86_64 LibreOffice_project/40$Build-1</Application>
  <AppVersion>15.0000</AppVersion>
  <Words>685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2023-02-24T05:20:14Z</dcterms:modified>
  <cp:revision>16</cp:revision>
  <dc:subject/>
  <dc:title>CS 4476/6476  PS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15</vt:i4>
  </property>
  <property fmtid="{D5CDD505-2E9C-101B-9397-08002B2CF9AE}" pid="7" name="PresentationFormat">
    <vt:lpwstr>On-screen Show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15</vt:i4>
  </property>
</Properties>
</file>