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IN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5CB800C-2A34-4A1E-820A-1186C3529C80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D83F0A4-FF1A-498C-9163-EC0CF5CCD11C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F7AEE80-318A-4495-A68A-24523E33B19A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11760" y="23040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200" b="0" strike="noStrike" spc="-1">
                <a:solidFill>
                  <a:srgbClr val="000000"/>
                </a:solidFill>
                <a:latin typeface="Arial"/>
                <a:ea typeface="Arial"/>
              </a:rPr>
              <a:t>CS 4476 PS2</a:t>
            </a:r>
            <a:endParaRPr lang="en-IN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11760" y="2320200"/>
            <a:ext cx="8520120" cy="1797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595959"/>
                </a:solidFill>
                <a:latin typeface="Arial"/>
                <a:ea typeface="Arial"/>
              </a:rPr>
              <a:t>&lt;name&gt;</a:t>
            </a:r>
            <a:endParaRPr lang="en-IN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595959"/>
                </a:solidFill>
                <a:latin typeface="Arial"/>
                <a:ea typeface="Arial"/>
              </a:rPr>
              <a:t>&lt;GT email&gt;</a:t>
            </a:r>
            <a:endParaRPr lang="en-IN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595959"/>
                </a:solidFill>
                <a:latin typeface="Arial"/>
                <a:ea typeface="Arial"/>
              </a:rPr>
              <a:t>&lt;GT username&gt;</a:t>
            </a:r>
            <a:endParaRPr lang="en-IN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595959"/>
                </a:solidFill>
                <a:latin typeface="Arial"/>
                <a:ea typeface="Arial"/>
              </a:rPr>
              <a:t>&lt;GTID&gt;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1.4(a): Hyperparameter Tuning part 2 [Extra credit]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11760" y="1152360"/>
            <a:ext cx="8520120" cy="2809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&lt;Insert images of the ground truth correspondence and their corresponding accuracies for varying feature width in the SIFT [8, 16, 24, 32] &gt; </a:t>
            </a:r>
            <a:r>
              <a:rPr lang="en-US" sz="1800" b="0" strike="noStrike" spc="-1" dirty="0">
                <a:solidFill>
                  <a:srgbClr val="C9211E"/>
                </a:solidFill>
                <a:latin typeface="Arial"/>
                <a:ea typeface="Arial"/>
              </a:rPr>
              <a:t>[0.5 pts]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11760" y="4096800"/>
            <a:ext cx="85201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What is the significance of changing the feature width in SIFT? </a:t>
            </a:r>
            <a:r>
              <a:rPr lang="en-US" sz="1400" b="1" strike="noStrike" spc="-1">
                <a:solidFill>
                  <a:srgbClr val="C9211E"/>
                </a:solidFill>
                <a:latin typeface="Arial"/>
                <a:ea typeface="Arial"/>
              </a:rPr>
              <a:t>[0.5 pts]</a:t>
            </a:r>
            <a:endParaRPr lang="en-IN" sz="1400" b="0" strike="noStrike" spc="-1">
              <a:solidFill>
                <a:srgbClr val="2A6099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1.4(c): Accelerated Matching [Extra credit]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&lt;Insert Runtime/Accuracy of your faster matching implementation. What did you try and why is it faster?&gt; </a:t>
            </a:r>
            <a:r>
              <a:rPr lang="en-US" sz="1800" b="0" strike="noStrike" spc="-1" dirty="0">
                <a:solidFill>
                  <a:srgbClr val="C9211E"/>
                </a:solidFill>
                <a:latin typeface="Arial"/>
                <a:ea typeface="Arial"/>
              </a:rPr>
              <a:t>[1 pts]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1.1: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Harris Corner Detector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of Notre Dame interest points from ps2.ipynb here&gt;</a:t>
            </a:r>
            <a:r>
              <a:rPr lang="en" sz="1400" b="0" strike="noStrike" spc="-1">
                <a:solidFill>
                  <a:srgbClr val="C9211E"/>
                </a:solidFill>
                <a:latin typeface="Arial"/>
                <a:ea typeface="Arial"/>
              </a:rPr>
              <a:t> [2.5 pts]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 insert visualization of Rushmore interest points from ps2.ipynb here &gt; </a:t>
            </a:r>
            <a:r>
              <a:rPr lang="en-US" sz="1400" b="0" strike="noStrike" spc="-1">
                <a:solidFill>
                  <a:srgbClr val="C9211E"/>
                </a:solidFill>
                <a:latin typeface="Arial"/>
                <a:ea typeface="Arial"/>
              </a:rPr>
              <a:t>[2.5 pts]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1.1: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Harris Corner Detector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60000" y="108000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 insert visualization of Gaudi interest points from ps2.ipynb here &gt; </a:t>
            </a:r>
            <a:r>
              <a:rPr lang="en-US" sz="1400" b="0" strike="noStrike" spc="-1">
                <a:solidFill>
                  <a:srgbClr val="C9211E"/>
                </a:solidFill>
                <a:latin typeface="Arial"/>
                <a:ea typeface="Arial"/>
              </a:rPr>
              <a:t>[2.5 pts]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1.1: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Harris Corner Detector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1152360"/>
            <a:ext cx="8520120" cy="3641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285840" indent="-285480">
              <a:lnSpc>
                <a:spcPct val="115000"/>
              </a:lnSpc>
              <a:spcAft>
                <a:spcPts val="1599"/>
              </a:spcAft>
              <a:buClr>
                <a:srgbClr val="595959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Briefly describe how the Harris corner detector works. </a:t>
            </a:r>
            <a:r>
              <a:rPr lang="en-US" sz="1400" b="0" strike="noStrike" spc="-1">
                <a:solidFill>
                  <a:srgbClr val="C9211E"/>
                </a:solidFill>
                <a:latin typeface="Arial"/>
                <a:ea typeface="Arial"/>
              </a:rPr>
              <a:t>[1 pt]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15000"/>
              </a:lnSpc>
              <a:spcAft>
                <a:spcPts val="1599"/>
              </a:spcAft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What does the second_moments() helper function do? </a:t>
            </a:r>
            <a:r>
              <a:rPr lang="en-US" sz="1400" b="0" strike="noStrike" spc="-1">
                <a:solidFill>
                  <a:srgbClr val="C9211E"/>
                </a:solidFill>
                <a:latin typeface="Arial"/>
                <a:ea typeface="Arial"/>
              </a:rPr>
              <a:t>[1 pt]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15000"/>
              </a:lnSpc>
              <a:spcAft>
                <a:spcPts val="1599"/>
              </a:spcAft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What does the corner_response() helper function do? </a:t>
            </a:r>
            <a:r>
              <a:rPr lang="en-US" sz="1400" b="0" strike="noStrike" spc="-1">
                <a:solidFill>
                  <a:srgbClr val="C9211E"/>
                </a:solidFill>
                <a:latin typeface="Arial"/>
                <a:ea typeface="Arial"/>
              </a:rPr>
              <a:t>[1 pt]</a:t>
            </a:r>
            <a:br/>
            <a:r>
              <a:rPr lang="en-US" sz="1400" b="0" strike="noStrike" spc="-1">
                <a:solidFill>
                  <a:srgbClr val="595959"/>
                </a:solidFill>
                <a:latin typeface="Arial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1.3: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Feature Matching</a:t>
            </a: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feature matching visualization of Notre Dame from ps2.ipynb&gt; </a:t>
            </a:r>
            <a:r>
              <a:rPr lang="en-US" sz="1400" b="0" strike="noStrike" spc="-1">
                <a:solidFill>
                  <a:srgbClr val="C9211E"/>
                </a:solidFill>
                <a:latin typeface="Arial"/>
                <a:ea typeface="Arial"/>
              </a:rPr>
              <a:t>[2.5 pts]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feature matching visualization of Rushmore from ps2.ipynb &gt; </a:t>
            </a:r>
            <a:r>
              <a:rPr lang="en-US" sz="1400" b="0" strike="noStrike" spc="-1">
                <a:solidFill>
                  <a:srgbClr val="C9211E"/>
                </a:solidFill>
                <a:latin typeface="Arial"/>
                <a:ea typeface="Arial"/>
              </a:rPr>
              <a:t>[2.5 pts]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1.3: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Feature Matching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feature matching visualization of Gaudi from ps2.ipynb &gt;</a:t>
            </a:r>
            <a:r>
              <a:rPr lang="en-US" sz="1400" b="0" strike="noStrike" spc="-1">
                <a:solidFill>
                  <a:srgbClr val="C9211E"/>
                </a:solidFill>
                <a:latin typeface="Arial"/>
                <a:ea typeface="Arial"/>
              </a:rPr>
              <a:t> [2.5 pts]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&lt;Describe your implementation of feature matching.&gt; </a:t>
            </a:r>
            <a:r>
              <a:rPr lang="en-US" sz="1400" b="0" strike="noStrike" spc="-1">
                <a:solidFill>
                  <a:srgbClr val="C9211E"/>
                </a:solidFill>
                <a:latin typeface="Arial"/>
                <a:ea typeface="Arial"/>
              </a:rPr>
              <a:t>[1.5 pts]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Results: Ground Truth Comparison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of ground truth comparison with Notre Dame from ps2.ipynb here&gt;</a:t>
            </a:r>
            <a:r>
              <a:rPr lang="en-US" sz="1400" b="0" strike="noStrike" spc="-1">
                <a:solidFill>
                  <a:srgbClr val="C9211E"/>
                </a:solidFill>
                <a:latin typeface="Arial"/>
                <a:ea typeface="Arial"/>
              </a:rPr>
              <a:t> [1 pt]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of ground truth comparison with Rushmore from ps2.ipynb here&gt; </a:t>
            </a:r>
            <a:r>
              <a:rPr lang="en-US" sz="1400" b="0" strike="noStrike" spc="-1">
                <a:solidFill>
                  <a:srgbClr val="C9211E"/>
                </a:solidFill>
                <a:latin typeface="Arial"/>
                <a:ea typeface="Arial"/>
              </a:rPr>
              <a:t>[1 pt]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Results</a:t>
            </a: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Ground Truth Comparison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of ground truth comparison with Gaudi from ps2.ipynb here&gt;</a:t>
            </a:r>
            <a:r>
              <a:rPr lang="en-US" sz="1400" b="0" strike="noStrike" spc="-1">
                <a:solidFill>
                  <a:srgbClr val="C9211E"/>
                </a:solidFill>
                <a:latin typeface="Arial"/>
                <a:ea typeface="Arial"/>
              </a:rPr>
              <a:t> [1 pt]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numerical performances on each image pair here. Also discuss what happens when you change the 4x4 subgrid to 2x2, 5x5, 7x7, 15x15 etc?&gt; </a:t>
            </a:r>
            <a:r>
              <a:rPr lang="en-US" sz="1400" b="0" strike="noStrike" spc="-1">
                <a:solidFill>
                  <a:srgbClr val="C9211E"/>
                </a:solidFill>
                <a:latin typeface="Arial"/>
                <a:ea typeface="Arial"/>
              </a:rPr>
              <a:t>[2.5 pts]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1.4(a): Hyperparameter Tuning part 1 [Extra credit]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11760" y="1152360"/>
            <a:ext cx="8520120" cy="2809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&lt;Insert images of the ground truth correspondence and their corresponding accuracies for varying sigma in the second moments [3, 6, 10, 30] &gt; </a:t>
            </a:r>
            <a:r>
              <a:rPr lang="en-US" sz="1800" b="0" strike="noStrike" spc="-1" dirty="0">
                <a:solidFill>
                  <a:srgbClr val="C9211E"/>
                </a:solidFill>
                <a:latin typeface="Arial"/>
                <a:ea typeface="Arial"/>
              </a:rPr>
              <a:t>[0.5 pts]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35880" y="3961800"/>
            <a:ext cx="85201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When changing the values for large sigma (&gt;20), why are the accuracies generally the same? </a:t>
            </a:r>
            <a:r>
              <a:rPr lang="en-US" sz="1400" b="1" strike="noStrike" spc="-1">
                <a:solidFill>
                  <a:srgbClr val="C9211E"/>
                </a:solidFill>
                <a:latin typeface="Arial"/>
                <a:ea typeface="Arial"/>
              </a:rPr>
              <a:t>[0.5 pts] </a:t>
            </a:r>
            <a:endParaRPr lang="en-IN" sz="1400" b="0" strike="noStrike" spc="-1">
              <a:solidFill>
                <a:srgbClr val="2A6099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3608</TotalTime>
  <Words>463</Words>
  <Application>Microsoft Office PowerPoint</Application>
  <PresentationFormat>On-screen Show (16:9)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Project 2</dc:title>
  <dc:subject/>
  <dc:creator/>
  <dc:description/>
  <cp:lastModifiedBy>Kahoush, Mark</cp:lastModifiedBy>
  <cp:revision>44</cp:revision>
  <dcterms:modified xsi:type="dcterms:W3CDTF">2023-01-22T18:31:41Z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