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nth, Shashank" userId="31293304-3224-486e-8cb4-00e3d8473ee3" providerId="ADAL" clId="{B941A25A-B5F6-B841-A0A2-40155F54E41E}"/>
    <pc:docChg chg="modSld">
      <pc:chgData name="Srikanth, Shashank" userId="31293304-3224-486e-8cb4-00e3d8473ee3" providerId="ADAL" clId="{B941A25A-B5F6-B841-A0A2-40155F54E41E}" dt="2022-02-10T19:08:00.498" v="1" actId="20577"/>
      <pc:docMkLst>
        <pc:docMk/>
      </pc:docMkLst>
      <pc:sldChg chg="modSp mod">
        <pc:chgData name="Srikanth, Shashank" userId="31293304-3224-486e-8cb4-00e3d8473ee3" providerId="ADAL" clId="{B941A25A-B5F6-B841-A0A2-40155F54E41E}" dt="2022-02-10T19:08:00.498" v="1" actId="20577"/>
        <pc:sldMkLst>
          <pc:docMk/>
          <pc:sldMk cId="0" sldId="256"/>
        </pc:sldMkLst>
        <pc:spChg chg="mod">
          <ac:chgData name="Srikanth, Shashank" userId="31293304-3224-486e-8cb4-00e3d8473ee3" providerId="ADAL" clId="{B941A25A-B5F6-B841-A0A2-40155F54E41E}" dt="2022-02-10T19:08:00.498" v="1" actId="20577"/>
          <ac:spMkLst>
            <pc:docMk/>
            <pc:sldMk cId="0" sldId="256"/>
            <ac:spMk id="15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23040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4476 Project 3</a:t>
            </a:r>
            <a:endParaRPr lang="en-US" sz="52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2320200"/>
            <a:ext cx="8518680" cy="17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name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GT email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GTID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4.2: RANSAC Iterations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Type your answers to the three RANSAC Iterations questions from the jupyter notebook below:</a:t>
            </a:r>
            <a:endParaRPr lang="en-US" sz="18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4.4: RANSAC Inlier Matches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inlier matches found by Ransac [2]&gt;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4.4: RANSAC Epipolar Lines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left image with epipolar lines&gt; [1]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72392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right image with epipolar lines&gt; [1]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418320"/>
            <a:ext cx="8518680" cy="62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Local Unit tests results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screenshot when you run all provided unit tests using `pytest`&gt; [1]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&lt;Describe what you have learned in this project. Feel free to include any challenges you ran into.&gt; [2]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1.5: Projection Matrix for provided image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projected 3D points and actual 2D points for image provided by us here [1]&gt;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&lt;What is the minimum number of 3D-2D point correspondences needed to estimate the projection matrix? Why? [2]&gt;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2.1: Projection Matrix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&lt;Copy two images of your fiducial object here [2]&gt;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2.2: Pose init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1st image&gt; [1]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2nd image&gt; 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2.2: Optimized results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1st image&gt; [1.5]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2nd image&gt;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2.3: Optimized Camera Poses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pose with world and optimized camera’s coordinate systems [1]&gt;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3.2: Optimized Epipolar Lines (given images)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right image with epipolar lines&gt; 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3.3: Optimized Epipolar Lines (custom images)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right image with epipolar lines&gt;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391</Words>
  <Application>Microsoft Macintosh PowerPoint</Application>
  <PresentationFormat>On-screen Show (16:9)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Srikanth, Shashank</cp:lastModifiedBy>
  <cp:revision>6</cp:revision>
  <dcterms:modified xsi:type="dcterms:W3CDTF">2022-02-10T19:08:18Z</dcterms:modified>
  <dc:language>en-US</dc:language>
</cp:coreProperties>
</file>