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5"/>
  </p:normalViewPr>
  <p:slideViewPr>
    <p:cSldViewPr snapToGrid="0" showGuides="1">
      <p:cViewPr>
        <p:scale>
          <a:sx n="93" d="100"/>
          <a:sy n="93" d="100"/>
        </p:scale>
        <p:origin x="156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53CF-35AF-483E-5A3A-8F7F2CC4C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3D00B-C25E-82BB-6EA3-2D09A3897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02D2-96D0-9838-B3CD-F917F098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A011-07D7-7D8A-42A5-351EE5E0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EE8D-5EB5-1191-4E6B-DAF06B1D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674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8DE5-E49C-AC8B-7DE0-CE97CBE8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8F1AD-4BD1-5640-24EB-AC41D3EBC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378BA-93AB-1E72-9EFD-B826FBAF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BDE9D-E2B0-CF3B-6C22-BCF35946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D7AA-B501-DDD9-05BC-6AF6725F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969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23068-C755-1F60-3055-0F9E9EB65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69696-302C-86A7-ED06-38F3F29D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08F48-1D03-05AB-6847-969DE2CD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4E59-CD27-A367-FE2A-7C786C3E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5882-3E4E-91E9-F44C-5E885AAD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922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6A2A-EE8A-6CD6-1A1B-0785D197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9735-950C-9C7C-5D0B-F53839F7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2584F-309C-87AB-88D5-639136DC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B42-8BC7-30BC-ABB3-5FBC1961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410C-0C8D-42A9-7F6E-2C5A2A94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1545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B6E9-9045-EB7D-635B-D98E8BE8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24AC8-F6BC-1BE1-18C0-6B9BABBF0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557D-6706-E598-BE87-6EB4189E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6AD47-FC8E-EDC6-8D99-049D56BF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A4F1-AE47-BFDC-9474-A2711DD7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4176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78CA-5646-F7BF-BDB0-C92606E5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9C43-FD32-F23C-E65B-AFD3770B6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54D15-8BE8-7057-7055-836FB098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F49D7-083F-7BCC-0ABB-F7513484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D1FDD-CAE6-3DE0-4E2B-8BE41764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BD420-A090-BB04-7B41-B57C4E66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228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3704-2E8F-F28F-E4AB-9014AF5D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72983-7C81-A428-71BD-BB2A1E7F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9167B-DA05-525C-E388-CBD724988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42F6F-1555-640D-8DA3-CB858B156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1934D-9E06-3127-BB55-F7D9A6F5D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F51CB-6E60-BC77-554A-5F735FA0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15BD6-5C07-86CB-DC7F-927CE82A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8DE92-6AE1-DD64-581F-0840CFAF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720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05F1-5F5C-0257-A7F7-DC5377BC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B1BE9-EEA7-4029-963A-C973207B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5B436-D115-3624-2407-3D7E00B7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11B2C-0817-FCA6-CD5C-376EE43D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19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B018B-0206-111A-A010-D93D764C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11D83-EFBA-6371-8AE2-6FC62246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83B70-165B-000A-E47F-8DA6DDD7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264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1BC6-5E2C-FC91-26B8-AB0D5D3C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A4BB-BABD-410B-78E9-5E3C59E73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2C7F2-D1F9-2AD3-05A8-FDD7191E8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7434-BCE6-43C5-808D-C1DCD318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848C-C097-2DB2-78EE-9C5DD728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E5BC1-7602-A426-770E-BEA0631C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208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C164-787C-1273-86BD-05A65821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6ADD3-A764-9E1B-DBC7-639BCD502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3247D-E66B-EC23-12EA-7DBA009C0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4574E-E09C-4A62-E6B0-C1D5E51F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B95C9-7E8B-3F23-C496-03E21DF5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B486-66EF-975E-2542-2D1372B5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08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9BD67-FC84-8B98-2C6B-EFD7B2A5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0619E-8BEC-F67B-DB52-58CD095E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1CDD8-A6D8-9151-B20D-A6213C3AF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CDBC4-93A9-9741-E6A4-D6A573CC8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9483-652D-8666-3889-DE56057C0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084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0F5EE-E49D-AFDB-EC60-199D59D4352D}"/>
              </a:ext>
            </a:extLst>
          </p:cNvPr>
          <p:cNvSpPr/>
          <p:nvPr/>
        </p:nvSpPr>
        <p:spPr>
          <a:xfrm>
            <a:off x="2105247" y="3317357"/>
            <a:ext cx="2211572" cy="1275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Client</a:t>
            </a:r>
            <a:endParaRPr lang="en-KR" sz="4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3145D-71E3-771A-4108-7DF393DD6858}"/>
              </a:ext>
            </a:extLst>
          </p:cNvPr>
          <p:cNvSpPr/>
          <p:nvPr/>
        </p:nvSpPr>
        <p:spPr>
          <a:xfrm>
            <a:off x="2105247" y="1233376"/>
            <a:ext cx="2211572" cy="1275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Server</a:t>
            </a:r>
            <a:endParaRPr lang="en-KR" sz="4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2C4EDD-2C1C-24E3-17E4-90E744DCF155}"/>
              </a:ext>
            </a:extLst>
          </p:cNvPr>
          <p:cNvCxnSpPr/>
          <p:nvPr/>
        </p:nvCxnSpPr>
        <p:spPr>
          <a:xfrm>
            <a:off x="2636874" y="2498651"/>
            <a:ext cx="0" cy="81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8D8ADB-61AC-CF68-9D77-3B5E3773C8B4}"/>
              </a:ext>
            </a:extLst>
          </p:cNvPr>
          <p:cNvSpPr txBox="1"/>
          <p:nvPr/>
        </p:nvSpPr>
        <p:spPr>
          <a:xfrm>
            <a:off x="1052621" y="2584838"/>
            <a:ext cx="158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Authrization &amp;</a:t>
            </a:r>
          </a:p>
          <a:p>
            <a:r>
              <a:rPr lang="en-KR" dirty="0"/>
              <a:t>Key Issue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432AD7-0C07-9E72-A38D-C479C107C530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3211033" y="2509283"/>
            <a:ext cx="0" cy="80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16EED-4CB7-6249-909E-10B9E556938D}"/>
              </a:ext>
            </a:extLst>
          </p:cNvPr>
          <p:cNvSpPr/>
          <p:nvPr/>
        </p:nvSpPr>
        <p:spPr>
          <a:xfrm>
            <a:off x="2425512" y="5138102"/>
            <a:ext cx="1524644" cy="819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Image Data</a:t>
            </a:r>
            <a:endParaRPr lang="en-KR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5EB2F2-F562-214F-47D1-457CC793EB3B}"/>
              </a:ext>
            </a:extLst>
          </p:cNvPr>
          <p:cNvCxnSpPr>
            <a:cxnSpLocks/>
          </p:cNvCxnSpPr>
          <p:nvPr/>
        </p:nvCxnSpPr>
        <p:spPr>
          <a:xfrm>
            <a:off x="3187834" y="4582632"/>
            <a:ext cx="0" cy="543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1D570E-3A98-7CA9-E3BD-396BBD044903}"/>
              </a:ext>
            </a:extLst>
          </p:cNvPr>
          <p:cNvSpPr txBox="1"/>
          <p:nvPr/>
        </p:nvSpPr>
        <p:spPr>
          <a:xfrm>
            <a:off x="1799802" y="4675057"/>
            <a:ext cx="125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11871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2022-11-27T17:19:08Z</dcterms:created>
  <dcterms:modified xsi:type="dcterms:W3CDTF">2022-11-27T17:32:40Z</dcterms:modified>
</cp:coreProperties>
</file>