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2" r:id="rId3"/>
    <p:sldId id="264" r:id="rId4"/>
    <p:sldId id="266" r:id="rId5"/>
    <p:sldId id="267" r:id="rId6"/>
    <p:sldId id="270" r:id="rId7"/>
    <p:sldId id="263" r:id="rId8"/>
    <p:sldId id="271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9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조건문과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대 제어 구조 </a:t>
            </a:r>
            <a:r>
              <a:rPr lang="en-US" altLang="ko-KR" sz="2000" dirty="0"/>
              <a:t>: </a:t>
            </a:r>
            <a:r>
              <a:rPr lang="ko-KR" altLang="en-US" sz="2000" dirty="0"/>
              <a:t>순차</a:t>
            </a:r>
            <a:r>
              <a:rPr lang="en-US" altLang="ko-KR" sz="2000" dirty="0"/>
              <a:t>(sequential), </a:t>
            </a:r>
            <a:r>
              <a:rPr lang="ko-KR" altLang="en-US" sz="2000" dirty="0"/>
              <a:t>조건</a:t>
            </a:r>
            <a:r>
              <a:rPr lang="en-US" altLang="ko-KR" sz="2000" dirty="0"/>
              <a:t>(conditional branch), </a:t>
            </a:r>
            <a:r>
              <a:rPr lang="ko-KR" altLang="en-US" sz="2000" dirty="0"/>
              <a:t>반복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repeatition</a:t>
            </a:r>
            <a:r>
              <a:rPr lang="en-US" altLang="ko-KR" sz="2000" dirty="0"/>
              <a:t>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조건문을</a:t>
            </a:r>
            <a:r>
              <a:rPr lang="ko-KR" altLang="en-US" sz="2000" dirty="0"/>
              <a:t> 만들기 위한 키워드 </a:t>
            </a:r>
            <a:r>
              <a:rPr lang="en-US" altLang="ko-KR" sz="2000" dirty="0"/>
              <a:t>: if, switch-case, </a:t>
            </a:r>
            <a:r>
              <a:rPr lang="ko-KR" altLang="en-US" sz="2000" dirty="0" err="1"/>
              <a:t>삼항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만들기 위한 키워드 </a:t>
            </a:r>
            <a:r>
              <a:rPr lang="en-US" altLang="ko-KR" sz="2000" dirty="0"/>
              <a:t>: for, while, do-while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반복문을</a:t>
            </a:r>
            <a:r>
              <a:rPr lang="en-US" altLang="ko-KR" sz="2000" dirty="0"/>
              <a:t> </a:t>
            </a:r>
            <a:r>
              <a:rPr lang="ko-KR" altLang="en-US" sz="2000" dirty="0"/>
              <a:t>보조하는 키워드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continue, break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break</a:t>
            </a:r>
            <a:r>
              <a:rPr lang="ko-KR" altLang="en-US" sz="2000" dirty="0"/>
              <a:t>의</a:t>
            </a:r>
            <a:r>
              <a:rPr lang="en-US" altLang="ko-KR" sz="2000" dirty="0"/>
              <a:t> switch-case</a:t>
            </a:r>
            <a:r>
              <a:rPr lang="ko-KR" altLang="en-US" sz="2000" dirty="0"/>
              <a:t>에서의 용법과 반복문에서의 사용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3816424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</a:t>
            </a:r>
            <a:r>
              <a:rPr lang="ko-KR" altLang="en-US" sz="2000" dirty="0"/>
              <a:t>의 </a:t>
            </a:r>
            <a:r>
              <a:rPr lang="en-US" altLang="ko-KR" sz="2000" dirty="0"/>
              <a:t>3</a:t>
            </a:r>
            <a:r>
              <a:rPr lang="ko-KR" altLang="en-US" sz="2000" dirty="0"/>
              <a:t>대 용법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1. if(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2. if(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</a:t>
            </a:r>
            <a:r>
              <a:rPr lang="ko-KR" altLang="en-US" sz="2000" dirty="0"/>
              <a:t> </a:t>
            </a:r>
            <a:r>
              <a:rPr lang="en-US" altLang="ko-KR" sz="2000" dirty="0"/>
              <a:t>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3;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4;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024" y="1628800"/>
            <a:ext cx="3816424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85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3. if(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1)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</a:t>
            </a:r>
            <a:r>
              <a:rPr lang="ko-KR" altLang="en-US" sz="2000" dirty="0"/>
              <a:t>  </a:t>
            </a:r>
            <a:r>
              <a:rPr lang="en-US" altLang="ko-KR" sz="2000" dirty="0"/>
              <a:t>if(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2)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3;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4;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 if( ) { 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 if( ) { 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</a:t>
            </a:r>
            <a:r>
              <a:rPr lang="ko-KR" altLang="en-US" sz="2000" dirty="0"/>
              <a:t>문장 </a:t>
            </a:r>
            <a:r>
              <a:rPr lang="en-US" altLang="ko-KR" sz="2000" dirty="0"/>
              <a:t>n-1;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</a:t>
            </a:r>
            <a:r>
              <a:rPr lang="ko-KR" altLang="en-US" sz="2000" dirty="0"/>
              <a:t>문장 </a:t>
            </a:r>
            <a:r>
              <a:rPr lang="en-US" altLang="ko-KR" sz="2000" dirty="0"/>
              <a:t>n;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3 - If_VS_Switch.java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3816424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100" dirty="0"/>
              <a:t>switch - case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switch(</a:t>
            </a:r>
            <a:r>
              <a:rPr lang="ko-KR" altLang="en-US" sz="2000" dirty="0"/>
              <a:t>수식</a:t>
            </a:r>
            <a:r>
              <a:rPr lang="en-US" altLang="ko-KR" sz="2000" dirty="0"/>
              <a:t>) {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case</a:t>
            </a:r>
            <a:r>
              <a:rPr lang="ko-KR" altLang="en-US" sz="2000" dirty="0"/>
              <a:t> </a:t>
            </a:r>
            <a:r>
              <a:rPr lang="en-US" altLang="ko-KR" sz="2000" dirty="0"/>
              <a:t>val1 :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[break;]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case</a:t>
            </a:r>
            <a:r>
              <a:rPr lang="ko-KR" altLang="en-US" sz="2000" dirty="0"/>
              <a:t> </a:t>
            </a:r>
            <a:r>
              <a:rPr lang="en-US" altLang="ko-KR" sz="2000" dirty="0"/>
              <a:t>val2 :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3;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4;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[break;]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88024" y="1628800"/>
            <a:ext cx="3816424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…..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case</a:t>
            </a:r>
            <a:r>
              <a:rPr lang="ko-KR" altLang="en-US" sz="2000" dirty="0"/>
              <a:t> </a:t>
            </a:r>
            <a:r>
              <a:rPr lang="en-US" altLang="ko-KR" sz="2000" dirty="0" err="1"/>
              <a:t>valN</a:t>
            </a:r>
            <a:r>
              <a:rPr lang="en-US" altLang="ko-KR" sz="2000" dirty="0"/>
              <a:t> :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[break;]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default :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;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[break;]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if-else </a:t>
            </a:r>
            <a:r>
              <a:rPr lang="ko-KR" altLang="en-US" sz="2000" dirty="0"/>
              <a:t>구문에서 문장이 </a:t>
            </a:r>
            <a:r>
              <a:rPr lang="ko-KR" altLang="en-US" sz="2000" dirty="0" err="1"/>
              <a:t>단일문이고</a:t>
            </a:r>
            <a:r>
              <a:rPr lang="ko-KR" altLang="en-US" sz="2000" dirty="0"/>
              <a:t> 수식화될 수 있는 형태라면 </a:t>
            </a:r>
            <a:r>
              <a:rPr lang="ko-KR" altLang="en-US" sz="2000" dirty="0" err="1"/>
              <a:t>삼항</a:t>
            </a:r>
            <a:r>
              <a:rPr lang="ko-KR" altLang="en-US" sz="2000" dirty="0"/>
              <a:t> 연산자로 대치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if(a%2==0) x=true;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else x=false;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 x=(a%2==0 )? true : false;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 - else if - else </a:t>
            </a:r>
            <a:r>
              <a:rPr lang="ko-KR" altLang="en-US" sz="2000" dirty="0"/>
              <a:t>구문에서</a:t>
            </a:r>
            <a:r>
              <a:rPr lang="en-US" altLang="ko-KR" sz="2000" dirty="0"/>
              <a:t> </a:t>
            </a:r>
            <a:r>
              <a:rPr lang="ko-KR" altLang="en-US" sz="2000" dirty="0"/>
              <a:t>조건이 단일 값의 비교형태라면 </a:t>
            </a:r>
            <a:r>
              <a:rPr lang="en-US" altLang="ko-KR" sz="2000" dirty="0"/>
              <a:t>switch-case</a:t>
            </a:r>
            <a:r>
              <a:rPr lang="ko-KR" altLang="en-US" sz="2000" dirty="0"/>
              <a:t>구문으로 대치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EX : </a:t>
            </a:r>
            <a:r>
              <a:rPr lang="ko-KR" altLang="en-US" sz="2000" dirty="0"/>
              <a:t>명령형 전달인자로 입력 받은 문자가 </a:t>
            </a:r>
            <a:r>
              <a:rPr lang="en-US" altLang="ko-KR" sz="2000" dirty="0"/>
              <a:t>A</a:t>
            </a:r>
            <a:r>
              <a:rPr lang="ko-KR" altLang="en-US" sz="2000" dirty="0"/>
              <a:t>라면 </a:t>
            </a:r>
            <a:r>
              <a:rPr lang="en-US" altLang="ko-KR" sz="2000" dirty="0"/>
              <a:t>apple</a:t>
            </a:r>
            <a:r>
              <a:rPr lang="ko-KR" altLang="en-US" sz="2000" dirty="0"/>
              <a:t>을 </a:t>
            </a:r>
            <a:r>
              <a:rPr lang="en-US" altLang="ko-KR" sz="2000" dirty="0"/>
              <a:t>B</a:t>
            </a:r>
            <a:r>
              <a:rPr lang="ko-KR" altLang="en-US" sz="2000" dirty="0"/>
              <a:t>라면 </a:t>
            </a:r>
            <a:r>
              <a:rPr lang="en-US" altLang="ko-KR" sz="2000" dirty="0"/>
              <a:t>banana</a:t>
            </a:r>
            <a:r>
              <a:rPr lang="ko-KR" altLang="en-US" sz="2000" dirty="0"/>
              <a:t>를 </a:t>
            </a:r>
            <a:r>
              <a:rPr lang="en-US" altLang="ko-KR" sz="2000" dirty="0"/>
              <a:t>C</a:t>
            </a:r>
            <a:r>
              <a:rPr lang="ko-KR" altLang="en-US" sz="2000" dirty="0"/>
              <a:t>라면 </a:t>
            </a:r>
            <a:r>
              <a:rPr lang="en-US" altLang="ko-KR" sz="2000" dirty="0"/>
              <a:t>cherry</a:t>
            </a:r>
            <a:r>
              <a:rPr lang="ko-KR" altLang="en-US" sz="2000" dirty="0"/>
              <a:t>를 그 외의 모든 입력에 대해서는 </a:t>
            </a:r>
            <a:r>
              <a:rPr lang="en-US" altLang="ko-KR" sz="2000" dirty="0"/>
              <a:t>bad fruit</a:t>
            </a:r>
            <a:r>
              <a:rPr lang="ko-KR" altLang="en-US" sz="2000" dirty="0"/>
              <a:t>을 출력하는 프로그램을 작성하시오</a:t>
            </a:r>
            <a:r>
              <a:rPr lang="en-US" altLang="ko-KR" sz="2000" dirty="0"/>
              <a:t>.</a:t>
            </a:r>
          </a:p>
          <a:p>
            <a:pPr marL="1371600" lvl="2" indent="-457200">
              <a:spcBef>
                <a:spcPts val="700"/>
              </a:spcBef>
              <a:buClr>
                <a:schemeClr val="accent2"/>
              </a:buClr>
              <a:buSzPct val="60000"/>
              <a:buAutoNum type="arabicPeriod"/>
            </a:pPr>
            <a:r>
              <a:rPr lang="en-US" altLang="ko-KR" sz="2000" dirty="0"/>
              <a:t>if - else if - else </a:t>
            </a:r>
            <a:r>
              <a:rPr lang="ko-KR" altLang="en-US" sz="2000" dirty="0"/>
              <a:t>를 이용하여</a:t>
            </a:r>
            <a:endParaRPr lang="en-US" altLang="ko-KR" sz="2000" dirty="0"/>
          </a:p>
          <a:p>
            <a:pPr marL="1371600" lvl="2" indent="-457200">
              <a:spcBef>
                <a:spcPts val="700"/>
              </a:spcBef>
              <a:buClr>
                <a:schemeClr val="accent2"/>
              </a:buClr>
              <a:buSzPct val="60000"/>
              <a:buAutoNum type="arabicPeriod"/>
            </a:pPr>
            <a:r>
              <a:rPr lang="en-US" altLang="ko-KR" sz="2000" dirty="0"/>
              <a:t>switch - case </a:t>
            </a:r>
            <a:r>
              <a:rPr lang="ko-KR" altLang="en-US" sz="2000" dirty="0"/>
              <a:t>를 이용하여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정수형 변수 </a:t>
            </a:r>
            <a:r>
              <a:rPr lang="en-US" altLang="ko-KR" sz="2000" dirty="0"/>
              <a:t>n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커멘드라인</a:t>
            </a:r>
            <a:r>
              <a:rPr lang="ko-KR" altLang="en-US" sz="2000" dirty="0"/>
              <a:t> 전달인자로 받아 </a:t>
            </a:r>
            <a:r>
              <a:rPr lang="en-US" altLang="ko-KR" sz="2000" dirty="0"/>
              <a:t>1</a:t>
            </a:r>
            <a:r>
              <a:rPr lang="ko-KR" altLang="en-US" sz="2000" dirty="0"/>
              <a:t>이 입력되면 앞면</a:t>
            </a:r>
            <a:r>
              <a:rPr lang="en-US" altLang="ko-KR" sz="2000" dirty="0"/>
              <a:t>, 2</a:t>
            </a:r>
            <a:r>
              <a:rPr lang="ko-KR" altLang="en-US" sz="2000" dirty="0"/>
              <a:t>가 입력되면 뒷면이라고  출력하는 프로그램을 작성하시오</a:t>
            </a:r>
            <a:r>
              <a:rPr lang="en-US" altLang="ko-KR" sz="2000" dirty="0"/>
              <a:t>.  =&gt; </a:t>
            </a:r>
            <a:r>
              <a:rPr lang="ko-KR" altLang="en-US" sz="2000" dirty="0"/>
              <a:t>새 파일로 연습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 - else </a:t>
            </a:r>
            <a:r>
              <a:rPr lang="ko-KR" altLang="en-US" sz="2000" dirty="0"/>
              <a:t>구문을 이용하여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삼항</a:t>
            </a:r>
            <a:r>
              <a:rPr lang="en-US" altLang="ko-KR" sz="2000" dirty="0"/>
              <a:t>(</a:t>
            </a:r>
            <a:r>
              <a:rPr lang="ko-KR" altLang="en-US" sz="2000" dirty="0"/>
              <a:t>조건</a:t>
            </a:r>
            <a:r>
              <a:rPr lang="en-US" altLang="ko-KR" sz="2000" dirty="0"/>
              <a:t>) </a:t>
            </a:r>
            <a:r>
              <a:rPr lang="ko-KR" altLang="en-US" sz="2000" dirty="0"/>
              <a:t>연산자를 사용하여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정수형 변수 </a:t>
            </a:r>
            <a:r>
              <a:rPr lang="en-US" altLang="ko-KR" sz="2000" dirty="0"/>
              <a:t>n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커멘드라인</a:t>
            </a:r>
            <a:r>
              <a:rPr lang="ko-KR" altLang="en-US" sz="2000" dirty="0"/>
              <a:t> 전달인자로 받아 </a:t>
            </a:r>
            <a:r>
              <a:rPr lang="en-US" altLang="ko-KR" sz="2000" dirty="0"/>
              <a:t>1</a:t>
            </a:r>
            <a:r>
              <a:rPr lang="ko-KR" altLang="en-US" sz="2000" dirty="0"/>
              <a:t>이 입력되면 가위</a:t>
            </a:r>
            <a:r>
              <a:rPr lang="en-US" altLang="ko-KR" sz="2000" dirty="0"/>
              <a:t>, 2</a:t>
            </a:r>
            <a:r>
              <a:rPr lang="ko-KR" altLang="en-US" sz="2000" dirty="0"/>
              <a:t>가 입력되면 바위</a:t>
            </a:r>
            <a:r>
              <a:rPr lang="en-US" altLang="ko-KR" sz="2000" dirty="0"/>
              <a:t>, 3</a:t>
            </a:r>
            <a:r>
              <a:rPr lang="ko-KR" altLang="en-US" sz="2000" dirty="0"/>
              <a:t>이 입력되면 보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외의 숫자가 입력되면 입력에러라고 출력하는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 - else if - else </a:t>
            </a:r>
            <a:r>
              <a:rPr lang="ko-KR" altLang="en-US" sz="2000" dirty="0"/>
              <a:t>구문을 이용하여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switch - case </a:t>
            </a:r>
            <a:r>
              <a:rPr lang="ko-KR" altLang="en-US" sz="2000" dirty="0" err="1"/>
              <a:t>구믄을</a:t>
            </a:r>
            <a:r>
              <a:rPr lang="ko-KR" altLang="en-US" sz="2000" dirty="0"/>
              <a:t> 이용하여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삼항</a:t>
            </a:r>
            <a:r>
              <a:rPr lang="en-US" altLang="ko-KR" sz="2000" dirty="0"/>
              <a:t>(</a:t>
            </a:r>
            <a:r>
              <a:rPr lang="ko-KR" altLang="en-US" sz="2000" dirty="0"/>
              <a:t>조건</a:t>
            </a:r>
            <a:r>
              <a:rPr lang="en-US" altLang="ko-KR" sz="2000" dirty="0"/>
              <a:t>) </a:t>
            </a:r>
            <a:r>
              <a:rPr lang="ko-KR" altLang="en-US" sz="2000" dirty="0"/>
              <a:t>연산자를 사용하여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RockPaperScissors.java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RockPaperScissors2.java ( break, continue </a:t>
            </a:r>
            <a:r>
              <a:rPr lang="ko-KR" altLang="en-US" sz="2000" dirty="0"/>
              <a:t>후</a:t>
            </a:r>
            <a:r>
              <a:rPr lang="en-US" altLang="ko-KR" sz="2000" dirty="0"/>
              <a:t> </a:t>
            </a:r>
            <a:r>
              <a:rPr lang="ko-KR" altLang="en-US" sz="2000" dirty="0"/>
              <a:t>제시 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07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for (</a:t>
            </a:r>
            <a:r>
              <a:rPr lang="ko-KR" altLang="en-US" sz="2000" dirty="0"/>
              <a:t>초기값</a:t>
            </a:r>
            <a:r>
              <a:rPr lang="en-US" altLang="ko-KR" sz="2000" dirty="0"/>
              <a:t>;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;</a:t>
            </a:r>
            <a:r>
              <a:rPr lang="ko-KR" altLang="en-US" sz="2000" dirty="0"/>
              <a:t>증감</a:t>
            </a:r>
            <a:r>
              <a:rPr lang="en-US" altLang="ko-KR" sz="2000" dirty="0"/>
              <a:t>)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 </a:t>
            </a:r>
            <a:r>
              <a:rPr lang="ko-KR" altLang="en-US" sz="2000" dirty="0"/>
              <a:t>초기값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- </a:t>
            </a:r>
            <a:r>
              <a:rPr lang="ko-KR" altLang="en-US" sz="2000" dirty="0"/>
              <a:t>증감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- </a:t>
            </a:r>
            <a:r>
              <a:rPr lang="ko-KR" altLang="en-US" sz="2000" dirty="0"/>
              <a:t>증감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while(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=&gt;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- 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Countable loop VS Uncountable loop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</a:t>
            </a:r>
            <a:r>
              <a:rPr lang="ko-KR" altLang="en-US" sz="2000" dirty="0"/>
              <a:t>그러나</a:t>
            </a:r>
            <a:r>
              <a:rPr lang="en-US" altLang="ko-KR" sz="2000" dirty="0"/>
              <a:t> for</a:t>
            </a:r>
            <a:r>
              <a:rPr lang="ko-KR" altLang="en-US" sz="2000" dirty="0"/>
              <a:t>와 </a:t>
            </a:r>
            <a:r>
              <a:rPr lang="en-US" altLang="ko-KR" sz="2000" dirty="0"/>
              <a:t>while</a:t>
            </a:r>
            <a:r>
              <a:rPr lang="ko-KR" altLang="en-US" sz="2000" dirty="0"/>
              <a:t>은 언제라도</a:t>
            </a:r>
            <a:r>
              <a:rPr lang="en-US" altLang="ko-KR" sz="2000" dirty="0"/>
              <a:t> </a:t>
            </a:r>
            <a:r>
              <a:rPr lang="ko-KR" altLang="en-US" sz="2000" dirty="0"/>
              <a:t>서로 상호 교환이 가능하다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- break</a:t>
            </a:r>
            <a:r>
              <a:rPr lang="ko-KR" altLang="en-US" sz="2000" dirty="0"/>
              <a:t>와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를 이용하여 중간에 루프를 탈출하거나 루프를 새로 시작할 수 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7 - For_VS_While.java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for</a:t>
            </a:r>
            <a:r>
              <a:rPr lang="ko-KR" altLang="en-US" sz="2000" dirty="0"/>
              <a:t>와 </a:t>
            </a:r>
            <a:r>
              <a:rPr lang="en-US" altLang="ko-KR" sz="2000" dirty="0"/>
              <a:t>while</a:t>
            </a:r>
            <a:r>
              <a:rPr lang="ko-KR" altLang="en-US" sz="2000" dirty="0"/>
              <a:t> 의 교환 및 </a:t>
            </a:r>
            <a:r>
              <a:rPr lang="en-US" altLang="ko-KR" sz="2000" dirty="0"/>
              <a:t>break</a:t>
            </a:r>
            <a:r>
              <a:rPr lang="ko-KR" altLang="en-US" sz="2000" dirty="0"/>
              <a:t>와 </a:t>
            </a:r>
            <a:r>
              <a:rPr lang="en-US" altLang="ko-KR" sz="2000" dirty="0"/>
              <a:t>continue 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600" dirty="0"/>
              <a:t>=&gt; 1-10</a:t>
            </a:r>
            <a:r>
              <a:rPr lang="ko-KR" altLang="en-US" sz="1600" dirty="0"/>
              <a:t>까지의 숫자를 출력하는 프로그램을 </a:t>
            </a:r>
            <a:r>
              <a:rPr lang="en-US" altLang="ko-KR" sz="1600" dirty="0"/>
              <a:t>for</a:t>
            </a:r>
            <a:r>
              <a:rPr lang="ko-KR" altLang="en-US" sz="1600" dirty="0"/>
              <a:t>와 </a:t>
            </a:r>
            <a:r>
              <a:rPr lang="en-US" altLang="ko-KR" sz="1600" dirty="0"/>
              <a:t>while</a:t>
            </a:r>
            <a:r>
              <a:rPr lang="ko-KR" altLang="en-US" sz="1600" dirty="0"/>
              <a:t>을 이용하여 각각 작성해 보자</a:t>
            </a:r>
            <a:r>
              <a:rPr lang="en-US" altLang="ko-KR" sz="16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600" dirty="0"/>
              <a:t>=&gt; </a:t>
            </a:r>
            <a:r>
              <a:rPr lang="ko-KR" altLang="en-US" sz="1600" dirty="0"/>
              <a:t>두 정수의 </a:t>
            </a:r>
            <a:r>
              <a:rPr lang="en-US" altLang="ko-KR" sz="1600" dirty="0"/>
              <a:t>GCD</a:t>
            </a:r>
            <a:r>
              <a:rPr lang="ko-KR" altLang="en-US" sz="1600" dirty="0"/>
              <a:t>를 구하여 출력하는 프로그램을 </a:t>
            </a:r>
            <a:r>
              <a:rPr lang="en-US" altLang="ko-KR" sz="1600" dirty="0"/>
              <a:t>while</a:t>
            </a:r>
            <a:r>
              <a:rPr lang="ko-KR" altLang="en-US" sz="1600" dirty="0"/>
              <a:t>과 </a:t>
            </a:r>
            <a:r>
              <a:rPr lang="en-US" altLang="ko-KR" sz="1600" dirty="0"/>
              <a:t>for</a:t>
            </a:r>
            <a:r>
              <a:rPr lang="ko-KR" altLang="en-US" sz="1600" dirty="0"/>
              <a:t>를 이용하여 각각 작성해 보자</a:t>
            </a:r>
            <a:r>
              <a:rPr lang="en-US" altLang="ko-KR" sz="16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600" dirty="0"/>
              <a:t>=&gt; </a:t>
            </a:r>
            <a:r>
              <a:rPr lang="ko-KR" altLang="en-US" sz="1600" dirty="0"/>
              <a:t>두 정수의 </a:t>
            </a:r>
            <a:r>
              <a:rPr lang="en-US" altLang="ko-KR" sz="1600" dirty="0"/>
              <a:t>GCD</a:t>
            </a:r>
            <a:r>
              <a:rPr lang="ko-KR" altLang="en-US" sz="1600" dirty="0"/>
              <a:t>를 유클리드 호제법을 이용하여 구한 후 출력하는 프로그램을 </a:t>
            </a:r>
            <a:r>
              <a:rPr lang="en-US" altLang="ko-KR" sz="1600" dirty="0"/>
              <a:t>while</a:t>
            </a:r>
            <a:r>
              <a:rPr lang="ko-KR" altLang="en-US" sz="1600" dirty="0"/>
              <a:t>과 </a:t>
            </a:r>
            <a:r>
              <a:rPr lang="en-US" altLang="ko-KR" sz="1600" dirty="0"/>
              <a:t>for</a:t>
            </a:r>
            <a:r>
              <a:rPr lang="ko-KR" altLang="en-US" sz="1600" dirty="0"/>
              <a:t>를 이용하여 각각 작성해 보자</a:t>
            </a:r>
            <a:r>
              <a:rPr lang="en-US" altLang="ko-KR" sz="1600" dirty="0"/>
              <a:t>.</a:t>
            </a:r>
          </a:p>
          <a:p>
            <a:pPr marL="800100" lvl="1" indent="-342900">
              <a:spcBef>
                <a:spcPts val="700"/>
              </a:spcBef>
              <a:buClr>
                <a:schemeClr val="accent2"/>
              </a:buClr>
              <a:buSzPct val="60000"/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600" dirty="0"/>
              <a:t>=&gt; n</a:t>
            </a:r>
            <a:r>
              <a:rPr lang="ko-KR" altLang="en-US" sz="1600" dirty="0"/>
              <a:t>이 소수인지 아닌지를 판단하여 출력하는 프로그램을 </a:t>
            </a:r>
            <a:r>
              <a:rPr lang="en-US" altLang="ko-KR" sz="1600" dirty="0"/>
              <a:t>while</a:t>
            </a:r>
            <a:r>
              <a:rPr lang="ko-KR" altLang="en-US" sz="1600" dirty="0"/>
              <a:t>과 </a:t>
            </a:r>
            <a:r>
              <a:rPr lang="en-US" altLang="ko-KR" sz="1600" dirty="0"/>
              <a:t>for</a:t>
            </a:r>
            <a:r>
              <a:rPr lang="ko-KR" altLang="en-US" sz="1600" dirty="0"/>
              <a:t>를 이용하여 각각 작성해 보자</a:t>
            </a:r>
            <a:r>
              <a:rPr lang="en-US" altLang="ko-KR" sz="16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600" dirty="0"/>
              <a:t>=&gt; n</a:t>
            </a:r>
            <a:r>
              <a:rPr lang="ko-KR" altLang="en-US" sz="1600" dirty="0"/>
              <a:t>이 소수인지 아닌지 판단하여 출력하는 프로그램을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사용하여 </a:t>
            </a:r>
            <a:r>
              <a:rPr lang="ko-KR" altLang="en-US" sz="1600" dirty="0" err="1"/>
              <a:t>개선하시오</a:t>
            </a:r>
            <a:r>
              <a:rPr lang="en-US" altLang="ko-KR" sz="1600" dirty="0"/>
              <a:t>.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600" dirty="0"/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600" dirty="0"/>
              <a:t>=&gt; Scanner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5</a:t>
            </a:r>
            <a:r>
              <a:rPr lang="ko-KR" altLang="en-US" sz="1600" dirty="0"/>
              <a:t>명으로 구성된 반의 프로그래밍 과목 중간고사 성적</a:t>
            </a:r>
            <a:r>
              <a:rPr lang="en-US" altLang="ko-KR" sz="1600" dirty="0"/>
              <a:t>(0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사이의 정수</a:t>
            </a:r>
            <a:r>
              <a:rPr lang="en-US" altLang="ko-KR" sz="1600" dirty="0"/>
              <a:t>)</a:t>
            </a:r>
            <a:r>
              <a:rPr lang="ko-KR" altLang="en-US" sz="1600" dirty="0"/>
              <a:t>을 입력 받아 평균을 구해 출력하는 프로그램을 작성해 보자</a:t>
            </a:r>
            <a:r>
              <a:rPr lang="en-US" altLang="ko-KR" sz="1600" dirty="0"/>
              <a:t>.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412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 8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do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문장</a:t>
            </a:r>
            <a:r>
              <a:rPr lang="en-US" altLang="ko-KR" sz="2000" dirty="0"/>
              <a:t>2;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 while(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–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{</a:t>
            </a:r>
            <a:r>
              <a:rPr lang="ko-KR" altLang="en-US" sz="2000" dirty="0"/>
              <a:t>문장</a:t>
            </a:r>
            <a:r>
              <a:rPr lang="en-US" altLang="ko-KR" sz="2000" dirty="0"/>
              <a:t>1;</a:t>
            </a:r>
            <a:r>
              <a:rPr lang="ko-KR" altLang="en-US" sz="2000" dirty="0"/>
              <a:t>문장</a:t>
            </a:r>
            <a:r>
              <a:rPr lang="en-US" altLang="ko-KR" sz="2000" dirty="0"/>
              <a:t>2} –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r>
              <a:rPr lang="en-US" altLang="ko-KR" sz="2000" dirty="0"/>
              <a:t>- 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do-while</a:t>
            </a:r>
            <a:r>
              <a:rPr lang="ko-KR" altLang="en-US" sz="2000" dirty="0"/>
              <a:t>은 반드시 한번 이상 문장이 수행된다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do-while</a:t>
            </a:r>
            <a:r>
              <a:rPr lang="ko-KR" altLang="en-US" sz="2000" dirty="0"/>
              <a:t>을 </a:t>
            </a:r>
            <a:r>
              <a:rPr lang="en-US" altLang="ko-KR" sz="2000" dirty="0"/>
              <a:t>for</a:t>
            </a:r>
            <a:r>
              <a:rPr lang="ko-KR" altLang="en-US" sz="2000" dirty="0"/>
              <a:t>나 </a:t>
            </a:r>
            <a:r>
              <a:rPr lang="en-US" altLang="ko-KR" sz="2000" dirty="0"/>
              <a:t>while</a:t>
            </a:r>
            <a:r>
              <a:rPr lang="ko-KR" altLang="en-US" sz="2000" dirty="0"/>
              <a:t>로 재 작성하려 한다면 초기값</a:t>
            </a:r>
            <a:r>
              <a:rPr lang="en-US" altLang="ko-KR" sz="2000" dirty="0"/>
              <a:t>, </a:t>
            </a:r>
            <a:r>
              <a:rPr lang="ko-KR" altLang="en-US" sz="2000" dirty="0"/>
              <a:t>조건식 등을 조정하여야 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</a:t>
            </a:r>
            <a:r>
              <a:rPr lang="ko-KR" altLang="en-US" sz="2000" dirty="0"/>
              <a:t>음수가 입력되기 전까지 입력된 모든 숫자 중 짝수와 홀수의 개수는 각각 몇 개인지를 출력하는 프로그램을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1955</TotalTime>
  <Words>761</Words>
  <Application>Microsoft Office PowerPoint</Application>
  <PresentationFormat>화면 슬라이드 쇼(4:3)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Symbol</vt:lpstr>
      <vt:lpstr>Tw Cen MT</vt:lpstr>
      <vt:lpstr>Wingdings</vt:lpstr>
      <vt:lpstr>Wingdings 2</vt:lpstr>
      <vt:lpstr>가을</vt:lpstr>
      <vt:lpstr>조건문과 반복문</vt:lpstr>
      <vt:lpstr>조건문과 반복문 1</vt:lpstr>
      <vt:lpstr>조건문과 반복문 2</vt:lpstr>
      <vt:lpstr>조건문과 반복문 3 - If_VS_Switch.java</vt:lpstr>
      <vt:lpstr>조건문과 반복문 4</vt:lpstr>
      <vt:lpstr>조건문과 반복문 5</vt:lpstr>
      <vt:lpstr>조건문과 반복문 6</vt:lpstr>
      <vt:lpstr>조건문과 반복문 7 - For_VS_While.java</vt:lpstr>
      <vt:lpstr>조건문과 반복문 8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창환 김</cp:lastModifiedBy>
  <cp:revision>196</cp:revision>
  <dcterms:created xsi:type="dcterms:W3CDTF">2010-09-06T06:20:04Z</dcterms:created>
  <dcterms:modified xsi:type="dcterms:W3CDTF">2023-02-19T07:01:46Z</dcterms:modified>
</cp:coreProperties>
</file>