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81" r:id="rId3"/>
    <p:sldId id="257" r:id="rId4"/>
    <p:sldId id="259" r:id="rId5"/>
    <p:sldId id="260" r:id="rId6"/>
    <p:sldId id="261" r:id="rId7"/>
    <p:sldId id="262" r:id="rId8"/>
    <p:sldId id="278" r:id="rId9"/>
    <p:sldId id="273" r:id="rId10"/>
    <p:sldId id="274" r:id="rId11"/>
    <p:sldId id="276" r:id="rId12"/>
    <p:sldId id="275" r:id="rId13"/>
    <p:sldId id="277" r:id="rId14"/>
    <p:sldId id="282" r:id="rId15"/>
    <p:sldId id="280" r:id="rId16"/>
    <p:sldId id="279" r:id="rId17"/>
    <p:sldId id="268" r:id="rId18"/>
    <p:sldId id="269" r:id="rId19"/>
    <p:sldId id="270" r:id="rId20"/>
    <p:sldId id="271" r:id="rId2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3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97BA9-E42B-479B-A3F0-E2AB7C7948FD}" type="datetimeFigureOut">
              <a:rPr lang="ko-KR" altLang="en-US" smtClean="0"/>
              <a:pPr/>
              <a:t>2019-03-11</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7AE004-3708-45F7-8429-B5DAF26A2E78}" type="slidenum">
              <a:rPr lang="ko-KR" altLang="en-US" smtClean="0"/>
              <a:pPr/>
              <a:t>‹#›</a:t>
            </a:fld>
            <a:endParaRPr lang="ko-KR" altLang="en-US"/>
          </a:p>
        </p:txBody>
      </p:sp>
    </p:spTree>
    <p:extLst>
      <p:ext uri="{BB962C8B-B14F-4D97-AF65-F5344CB8AC3E}">
        <p14:creationId xmlns:p14="http://schemas.microsoft.com/office/powerpoint/2010/main" val="187950004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1A7AE004-3708-45F7-8429-B5DAF26A2E78}" type="slidenum">
              <a:rPr lang="ko-KR" altLang="en-US" smtClean="0"/>
              <a:pPr/>
              <a:t>3</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Ref idx="1001">
        <a:schemeClr val="bg2"/>
      </p:bgRef>
    </p:bg>
    <p:spTree>
      <p:nvGrpSpPr>
        <p:cNvPr id="1" name=""/>
        <p:cNvGrpSpPr/>
        <p:nvPr/>
      </p:nvGrpSpPr>
      <p:grpSpPr>
        <a:xfrm>
          <a:off x="0" y="0"/>
          <a:ext cx="0" cy="0"/>
          <a:chOff x="0" y="0"/>
          <a:chExt cx="0" cy="0"/>
        </a:xfrm>
      </p:grpSpPr>
      <p:sp>
        <p:nvSpPr>
          <p:cNvPr id="7" name="직사각형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직사각형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제목 7"/>
          <p:cNvSpPr>
            <a:spLocks noGrp="1"/>
          </p:cNvSpPr>
          <p:nvPr>
            <p:ph type="ctrTitle"/>
          </p:nvPr>
        </p:nvSpPr>
        <p:spPr>
          <a:xfrm>
            <a:off x="2362200" y="4038600"/>
            <a:ext cx="6477000" cy="1828800"/>
          </a:xfrm>
        </p:spPr>
        <p:txBody>
          <a:bodyPr anchor="b"/>
          <a:lstStyle>
            <a:lvl1pPr>
              <a:defRPr cap="all" baseline="0"/>
            </a:lvl1pPr>
          </a:lstStyle>
          <a:p>
            <a:r>
              <a:rPr kumimoji="0" lang="ko-KR" altLang="en-US" smtClean="0"/>
              <a:t>마스터 제목 스타일 편집</a:t>
            </a:r>
            <a:endParaRPr kumimoji="0" lang="en-US"/>
          </a:p>
        </p:txBody>
      </p:sp>
      <p:sp>
        <p:nvSpPr>
          <p:cNvPr id="9" name="부제목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ko-KR" altLang="en-US" smtClean="0"/>
              <a:t>마스터 부제목 스타일 편집</a:t>
            </a:r>
            <a:endParaRPr kumimoji="0" lang="en-US"/>
          </a:p>
        </p:txBody>
      </p:sp>
      <p:sp>
        <p:nvSpPr>
          <p:cNvPr id="28" name="날짜 개체 틀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8A36CA8-3CA0-436F-8BB3-38FA931C2057}" type="datetimeFigureOut">
              <a:rPr lang="ko-KR" altLang="en-US" smtClean="0"/>
              <a:pPr/>
              <a:t>2019-03-11</a:t>
            </a:fld>
            <a:endParaRPr lang="ko-KR" altLang="en-US"/>
          </a:p>
        </p:txBody>
      </p:sp>
      <p:sp>
        <p:nvSpPr>
          <p:cNvPr id="17" name="바닥글 개체 틀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ko-KR" altLang="en-US"/>
          </a:p>
        </p:txBody>
      </p:sp>
      <p:sp>
        <p:nvSpPr>
          <p:cNvPr id="29" name="슬라이드 번호 개체 틀 28"/>
          <p:cNvSpPr>
            <a:spLocks noGrp="1"/>
          </p:cNvSpPr>
          <p:nvPr>
            <p:ph type="sldNum" sz="quarter" idx="12"/>
          </p:nvPr>
        </p:nvSpPr>
        <p:spPr>
          <a:xfrm>
            <a:off x="8001000" y="228600"/>
            <a:ext cx="838200" cy="381000"/>
          </a:xfrm>
        </p:spPr>
        <p:txBody>
          <a:bodyPr/>
          <a:lstStyle>
            <a:lvl1pPr>
              <a:defRPr>
                <a:solidFill>
                  <a:schemeClr val="tx2"/>
                </a:solidFill>
              </a:defRPr>
            </a:lvl1pPr>
          </a:lstStyle>
          <a:p>
            <a:fld id="{AF556EAC-4382-4ABF-B0E3-53C3126EB31A}" type="slidenum">
              <a:rPr lang="ko-KR" altLang="en-US" smtClean="0"/>
              <a:pPr/>
              <a:t>‹#›</a:t>
            </a:fld>
            <a:endParaRPr lang="ko-KR"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p>
            <a:fld id="{F8A36CA8-3CA0-436F-8BB3-38FA931C2057}" type="datetimeFigureOut">
              <a:rPr lang="ko-KR" altLang="en-US" smtClean="0"/>
              <a:pPr/>
              <a:t>2019-03-11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F556EAC-4382-4ABF-B0E3-53C3126EB31A}"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bg>
      <p:bgRef idx="1001">
        <a:schemeClr val="bg1"/>
      </p:bgRef>
    </p:bg>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53200" y="609600"/>
            <a:ext cx="2057400" cy="5516563"/>
          </a:xfrm>
        </p:spPr>
        <p:txBody>
          <a:bodyPr vert="eaVer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609600"/>
            <a:ext cx="5562600" cy="5516564"/>
          </a:xfrm>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a:xfrm>
            <a:off x="6553200" y="6248402"/>
            <a:ext cx="2209800" cy="365125"/>
          </a:xfrm>
        </p:spPr>
        <p:txBody>
          <a:bodyPr/>
          <a:lstStyle/>
          <a:p>
            <a:fld id="{F8A36CA8-3CA0-436F-8BB3-38FA931C2057}" type="datetimeFigureOut">
              <a:rPr lang="ko-KR" altLang="en-US" smtClean="0"/>
              <a:pPr/>
              <a:t>2019-03-11</a:t>
            </a:fld>
            <a:endParaRPr lang="ko-KR" altLang="en-US"/>
          </a:p>
        </p:txBody>
      </p:sp>
      <p:sp>
        <p:nvSpPr>
          <p:cNvPr id="5" name="바닥글 개체 틀 4"/>
          <p:cNvSpPr>
            <a:spLocks noGrp="1"/>
          </p:cNvSpPr>
          <p:nvPr>
            <p:ph type="ftr" sz="quarter" idx="11"/>
          </p:nvPr>
        </p:nvSpPr>
        <p:spPr>
          <a:xfrm>
            <a:off x="457201" y="6248207"/>
            <a:ext cx="5573483" cy="365125"/>
          </a:xfrm>
        </p:spPr>
        <p:txBody>
          <a:bodyPr/>
          <a:lstStyle/>
          <a:p>
            <a:endParaRPr lang="ko-KR" altLang="en-US"/>
          </a:p>
        </p:txBody>
      </p:sp>
      <p:sp>
        <p:nvSpPr>
          <p:cNvPr id="7" name="직사각형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직사각형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직사각형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슬라이드 번호 개체 틀 5"/>
          <p:cNvSpPr>
            <a:spLocks noGrp="1"/>
          </p:cNvSpPr>
          <p:nvPr>
            <p:ph type="sldNum" sz="quarter" idx="12"/>
          </p:nvPr>
        </p:nvSpPr>
        <p:spPr>
          <a:xfrm rot="5400000">
            <a:off x="5989638" y="144462"/>
            <a:ext cx="533400" cy="244476"/>
          </a:xfrm>
        </p:spPr>
        <p:txBody>
          <a:bodyPr/>
          <a:lstStyle/>
          <a:p>
            <a:fld id="{AF556EAC-4382-4ABF-B0E3-53C3126EB31A}" type="slidenum">
              <a:rPr lang="ko-KR" altLang="en-US" smtClean="0"/>
              <a:pPr/>
              <a:t>‹#›</a:t>
            </a:fld>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12648" y="228600"/>
            <a:ext cx="8153400" cy="990600"/>
          </a:xfrm>
        </p:spPr>
        <p:txBody>
          <a:bodyPr/>
          <a:lstStyle/>
          <a:p>
            <a:r>
              <a:rPr kumimoji="0" lang="ko-KR" altLang="en-US" smtClean="0"/>
              <a:t>마스터 제목 스타일 편집</a:t>
            </a:r>
            <a:endParaRPr kumimoji="0" lang="en-US"/>
          </a:p>
        </p:txBody>
      </p:sp>
      <p:sp>
        <p:nvSpPr>
          <p:cNvPr id="4" name="날짜 개체 틀 3"/>
          <p:cNvSpPr>
            <a:spLocks noGrp="1"/>
          </p:cNvSpPr>
          <p:nvPr>
            <p:ph type="dt" sz="half" idx="10"/>
          </p:nvPr>
        </p:nvSpPr>
        <p:spPr/>
        <p:txBody>
          <a:bodyPr/>
          <a:lstStyle/>
          <a:p>
            <a:fld id="{F8A36CA8-3CA0-436F-8BB3-38FA931C2057}" type="datetimeFigureOut">
              <a:rPr lang="ko-KR" altLang="en-US" smtClean="0"/>
              <a:pPr/>
              <a:t>2019-03-11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lvl1pPr>
              <a:defRPr>
                <a:solidFill>
                  <a:srgbClr val="FFFFFF"/>
                </a:solidFill>
              </a:defRPr>
            </a:lvl1pPr>
          </a:lstStyle>
          <a:p>
            <a:fld id="{AF556EAC-4382-4ABF-B0E3-53C3126EB31A}" type="slidenum">
              <a:rPr lang="ko-KR" altLang="en-US" smtClean="0"/>
              <a:pPr/>
              <a:t>‹#›</a:t>
            </a:fld>
            <a:endParaRPr lang="ko-KR" altLang="en-US"/>
          </a:p>
        </p:txBody>
      </p:sp>
      <p:sp>
        <p:nvSpPr>
          <p:cNvPr id="8" name="내용 개체 틀 7"/>
          <p:cNvSpPr>
            <a:spLocks noGrp="1"/>
          </p:cNvSpPr>
          <p:nvPr>
            <p:ph sz="quarter" idx="1"/>
          </p:nvPr>
        </p:nvSpPr>
        <p:spPr>
          <a:xfrm>
            <a:off x="612648" y="1600200"/>
            <a:ext cx="8153400" cy="44958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3">
        <a:schemeClr val="bg1"/>
      </p:bgRef>
    </p:bg>
    <p:spTree>
      <p:nvGrpSpPr>
        <p:cNvPr id="1" name=""/>
        <p:cNvGrpSpPr/>
        <p:nvPr/>
      </p:nvGrpSpPr>
      <p:grpSpPr>
        <a:xfrm>
          <a:off x="0" y="0"/>
          <a:ext cx="0" cy="0"/>
          <a:chOff x="0" y="0"/>
          <a:chExt cx="0" cy="0"/>
        </a:xfrm>
      </p:grpSpPr>
      <p:sp>
        <p:nvSpPr>
          <p:cNvPr id="3" name="텍스트 개체 틀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ko-KR" altLang="en-US" smtClean="0"/>
              <a:t>마스터 텍스트 스타일을 편집합니다</a:t>
            </a:r>
          </a:p>
        </p:txBody>
      </p:sp>
      <p:sp>
        <p:nvSpPr>
          <p:cNvPr id="7" name="직사각형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제목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ko-KR" altLang="en-US" smtClean="0"/>
              <a:t>마스터 제목 스타일 편집</a:t>
            </a:r>
            <a:endParaRPr kumimoji="0" lang="en-US"/>
          </a:p>
        </p:txBody>
      </p:sp>
      <p:sp>
        <p:nvSpPr>
          <p:cNvPr id="12" name="날짜 개체 틀 11"/>
          <p:cNvSpPr>
            <a:spLocks noGrp="1"/>
          </p:cNvSpPr>
          <p:nvPr>
            <p:ph type="dt" sz="half" idx="10"/>
          </p:nvPr>
        </p:nvSpPr>
        <p:spPr/>
        <p:txBody>
          <a:bodyPr/>
          <a:lstStyle/>
          <a:p>
            <a:fld id="{F8A36CA8-3CA0-436F-8BB3-38FA931C2057}" type="datetimeFigureOut">
              <a:rPr lang="ko-KR" altLang="en-US" smtClean="0"/>
              <a:pPr/>
              <a:t>2019-03-11</a:t>
            </a:fld>
            <a:endParaRPr lang="ko-KR" altLang="en-US"/>
          </a:p>
        </p:txBody>
      </p:sp>
      <p:sp>
        <p:nvSpPr>
          <p:cNvPr id="13" name="슬라이드 번호 개체 틀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F556EAC-4382-4ABF-B0E3-53C3126EB31A}" type="slidenum">
              <a:rPr lang="ko-KR" altLang="en-US" smtClean="0"/>
              <a:pPr/>
              <a:t>‹#›</a:t>
            </a:fld>
            <a:endParaRPr lang="ko-KR" altLang="en-US"/>
          </a:p>
        </p:txBody>
      </p:sp>
      <p:sp>
        <p:nvSpPr>
          <p:cNvPr id="14" name="바닥글 개체 틀 13"/>
          <p:cNvSpPr>
            <a:spLocks noGrp="1"/>
          </p:cNvSpPr>
          <p:nvPr>
            <p:ph type="ftr" sz="quarter" idx="12"/>
          </p:nvPr>
        </p:nvSpPr>
        <p:spPr/>
        <p:txBody>
          <a:bodyPr/>
          <a:lstStyle/>
          <a:p>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9" name="내용 개체 틀 8"/>
          <p:cNvSpPr>
            <a:spLocks noGrp="1"/>
          </p:cNvSpPr>
          <p:nvPr>
            <p:ph sz="quarter" idx="1"/>
          </p:nvPr>
        </p:nvSpPr>
        <p:spPr>
          <a:xfrm>
            <a:off x="609600" y="1589567"/>
            <a:ext cx="3886200" cy="45720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1" name="내용 개체 틀 10"/>
          <p:cNvSpPr>
            <a:spLocks noGrp="1"/>
          </p:cNvSpPr>
          <p:nvPr>
            <p:ph sz="quarter" idx="2"/>
          </p:nvPr>
        </p:nvSpPr>
        <p:spPr>
          <a:xfrm>
            <a:off x="4844901" y="1589567"/>
            <a:ext cx="3886200" cy="45720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8" name="날짜 개체 틀 7"/>
          <p:cNvSpPr>
            <a:spLocks noGrp="1"/>
          </p:cNvSpPr>
          <p:nvPr>
            <p:ph type="dt" sz="half" idx="15"/>
          </p:nvPr>
        </p:nvSpPr>
        <p:spPr/>
        <p:txBody>
          <a:bodyPr rtlCol="0"/>
          <a:lstStyle/>
          <a:p>
            <a:fld id="{F8A36CA8-3CA0-436F-8BB3-38FA931C2057}" type="datetimeFigureOut">
              <a:rPr lang="ko-KR" altLang="en-US" smtClean="0"/>
              <a:pPr/>
              <a:t>2019-03-11</a:t>
            </a:fld>
            <a:endParaRPr lang="ko-KR" altLang="en-US"/>
          </a:p>
        </p:txBody>
      </p:sp>
      <p:sp>
        <p:nvSpPr>
          <p:cNvPr id="10" name="슬라이드 번호 개체 틀 9"/>
          <p:cNvSpPr>
            <a:spLocks noGrp="1"/>
          </p:cNvSpPr>
          <p:nvPr>
            <p:ph type="sldNum" sz="quarter" idx="16"/>
          </p:nvPr>
        </p:nvSpPr>
        <p:spPr/>
        <p:txBody>
          <a:bodyPr rtlCol="0"/>
          <a:lstStyle/>
          <a:p>
            <a:fld id="{AF556EAC-4382-4ABF-B0E3-53C3126EB31A}" type="slidenum">
              <a:rPr lang="ko-KR" altLang="en-US" smtClean="0"/>
              <a:pPr/>
              <a:t>‹#›</a:t>
            </a:fld>
            <a:endParaRPr lang="ko-KR" altLang="en-US"/>
          </a:p>
        </p:txBody>
      </p:sp>
      <p:sp>
        <p:nvSpPr>
          <p:cNvPr id="12" name="바닥글 개체 틀 11"/>
          <p:cNvSpPr>
            <a:spLocks noGrp="1"/>
          </p:cNvSpPr>
          <p:nvPr>
            <p:ph type="ftr" sz="quarter" idx="17"/>
          </p:nvPr>
        </p:nvSpPr>
        <p:spPr/>
        <p:txBody>
          <a:bodyPr rtlCol="0"/>
          <a:lstStyle/>
          <a:p>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533400" y="273050"/>
            <a:ext cx="8153400" cy="869950"/>
          </a:xfrm>
        </p:spPr>
        <p:txBody>
          <a:bodyPr anchor="ctr"/>
          <a:lstStyle>
            <a:lvl1pPr>
              <a:defRPr/>
            </a:lvl1pPr>
          </a:lstStyle>
          <a:p>
            <a:r>
              <a:rPr kumimoji="0" lang="ko-KR" altLang="en-US" smtClean="0"/>
              <a:t>마스터 제목 스타일 편집</a:t>
            </a:r>
            <a:endParaRPr kumimoji="0" lang="en-US"/>
          </a:p>
        </p:txBody>
      </p:sp>
      <p:sp>
        <p:nvSpPr>
          <p:cNvPr id="11" name="내용 개체 틀 10"/>
          <p:cNvSpPr>
            <a:spLocks noGrp="1"/>
          </p:cNvSpPr>
          <p:nvPr>
            <p:ph sz="quarter" idx="2"/>
          </p:nvPr>
        </p:nvSpPr>
        <p:spPr>
          <a:xfrm>
            <a:off x="609600" y="2438400"/>
            <a:ext cx="3886200" cy="35814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3" name="내용 개체 틀 12"/>
          <p:cNvSpPr>
            <a:spLocks noGrp="1"/>
          </p:cNvSpPr>
          <p:nvPr>
            <p:ph sz="quarter" idx="4"/>
          </p:nvPr>
        </p:nvSpPr>
        <p:spPr>
          <a:xfrm>
            <a:off x="4800600" y="2438400"/>
            <a:ext cx="3886200" cy="35814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0" name="날짜 개체 틀 9"/>
          <p:cNvSpPr>
            <a:spLocks noGrp="1"/>
          </p:cNvSpPr>
          <p:nvPr>
            <p:ph type="dt" sz="half" idx="15"/>
          </p:nvPr>
        </p:nvSpPr>
        <p:spPr/>
        <p:txBody>
          <a:bodyPr rtlCol="0"/>
          <a:lstStyle/>
          <a:p>
            <a:fld id="{F8A36CA8-3CA0-436F-8BB3-38FA931C2057}" type="datetimeFigureOut">
              <a:rPr lang="ko-KR" altLang="en-US" smtClean="0"/>
              <a:pPr/>
              <a:t>2019-03-11</a:t>
            </a:fld>
            <a:endParaRPr lang="ko-KR" altLang="en-US"/>
          </a:p>
        </p:txBody>
      </p:sp>
      <p:sp>
        <p:nvSpPr>
          <p:cNvPr id="12" name="슬라이드 번호 개체 틀 11"/>
          <p:cNvSpPr>
            <a:spLocks noGrp="1"/>
          </p:cNvSpPr>
          <p:nvPr>
            <p:ph type="sldNum" sz="quarter" idx="16"/>
          </p:nvPr>
        </p:nvSpPr>
        <p:spPr/>
        <p:txBody>
          <a:bodyPr rtlCol="0"/>
          <a:lstStyle/>
          <a:p>
            <a:fld id="{AF556EAC-4382-4ABF-B0E3-53C3126EB31A}" type="slidenum">
              <a:rPr lang="ko-KR" altLang="en-US" smtClean="0"/>
              <a:pPr/>
              <a:t>‹#›</a:t>
            </a:fld>
            <a:endParaRPr lang="ko-KR" altLang="en-US"/>
          </a:p>
        </p:txBody>
      </p:sp>
      <p:sp>
        <p:nvSpPr>
          <p:cNvPr id="14" name="바닥글 개체 틀 13"/>
          <p:cNvSpPr>
            <a:spLocks noGrp="1"/>
          </p:cNvSpPr>
          <p:nvPr>
            <p:ph type="ftr" sz="quarter" idx="17"/>
          </p:nvPr>
        </p:nvSpPr>
        <p:spPr/>
        <p:txBody>
          <a:bodyPr rtlCol="0"/>
          <a:lstStyle/>
          <a:p>
            <a:endParaRPr lang="ko-KR" altLang="en-US"/>
          </a:p>
        </p:txBody>
      </p:sp>
      <p:sp>
        <p:nvSpPr>
          <p:cNvPr id="16" name="텍스트 개체 틀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ko-KR" altLang="en-US" smtClean="0"/>
              <a:t>마스터 텍스트 스타일을 편집합니다</a:t>
            </a:r>
          </a:p>
        </p:txBody>
      </p:sp>
      <p:sp>
        <p:nvSpPr>
          <p:cNvPr id="15" name="텍스트 개체 틀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ko-KR" altLang="en-US" smtClean="0"/>
              <a:t>마스터 텍스트 스타일을 편집합니다</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3" name="날짜 개체 틀 2"/>
          <p:cNvSpPr>
            <a:spLocks noGrp="1"/>
          </p:cNvSpPr>
          <p:nvPr>
            <p:ph type="dt" sz="half" idx="10"/>
          </p:nvPr>
        </p:nvSpPr>
        <p:spPr/>
        <p:txBody>
          <a:bodyPr/>
          <a:lstStyle/>
          <a:p>
            <a:fld id="{F8A36CA8-3CA0-436F-8BB3-38FA931C2057}" type="datetimeFigureOut">
              <a:rPr lang="ko-KR" altLang="en-US" smtClean="0"/>
              <a:pPr/>
              <a:t>2019-03-11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lvl1pPr>
              <a:defRPr>
                <a:solidFill>
                  <a:srgbClr val="FFFFFF"/>
                </a:solidFill>
              </a:defRPr>
            </a:lvl1pPr>
          </a:lstStyle>
          <a:p>
            <a:fld id="{AF556EAC-4382-4ABF-B0E3-53C3126EB31A}"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8A36CA8-3CA0-436F-8BB3-38FA931C2057}" type="datetimeFigureOut">
              <a:rPr lang="ko-KR" altLang="en-US" smtClean="0"/>
              <a:pPr/>
              <a:t>2019-03-11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a:xfrm>
            <a:off x="0" y="6248400"/>
            <a:ext cx="533400" cy="381000"/>
          </a:xfrm>
        </p:spPr>
        <p:txBody>
          <a:bodyPr/>
          <a:lstStyle>
            <a:lvl1pPr>
              <a:defRPr>
                <a:solidFill>
                  <a:schemeClr val="tx2"/>
                </a:solidFill>
              </a:defRPr>
            </a:lvl1pPr>
          </a:lstStyle>
          <a:p>
            <a:fld id="{AF556EAC-4382-4ABF-B0E3-53C3126EB31A}"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8077200" cy="869950"/>
          </a:xfrm>
        </p:spPr>
        <p:txBody>
          <a:bodyPr anchor="ctr"/>
          <a:lstStyle>
            <a:lvl1pPr algn="l">
              <a:buNone/>
              <a:defRPr sz="4400" b="0"/>
            </a:lvl1pPr>
          </a:lstStyle>
          <a:p>
            <a:r>
              <a:rPr kumimoji="0" lang="ko-KR" altLang="en-US" smtClean="0"/>
              <a:t>마스터 제목 스타일 편집</a:t>
            </a:r>
            <a:endParaRPr kumimoji="0" lang="en-US"/>
          </a:p>
        </p:txBody>
      </p:sp>
      <p:sp>
        <p:nvSpPr>
          <p:cNvPr id="5" name="날짜 개체 틀 4"/>
          <p:cNvSpPr>
            <a:spLocks noGrp="1"/>
          </p:cNvSpPr>
          <p:nvPr>
            <p:ph type="dt" sz="half" idx="10"/>
          </p:nvPr>
        </p:nvSpPr>
        <p:spPr/>
        <p:txBody>
          <a:bodyPr/>
          <a:lstStyle/>
          <a:p>
            <a:fld id="{F8A36CA8-3CA0-436F-8BB3-38FA931C2057}" type="datetimeFigureOut">
              <a:rPr lang="ko-KR" altLang="en-US" smtClean="0"/>
              <a:pPr/>
              <a:t>2019-03-11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lvl1pPr>
              <a:defRPr>
                <a:solidFill>
                  <a:srgbClr val="FFFFFF"/>
                </a:solidFill>
              </a:defRPr>
            </a:lvl1pPr>
          </a:lstStyle>
          <a:p>
            <a:fld id="{AF556EAC-4382-4ABF-B0E3-53C3126EB31A}" type="slidenum">
              <a:rPr lang="ko-KR" altLang="en-US" smtClean="0"/>
              <a:pPr/>
              <a:t>‹#›</a:t>
            </a:fld>
            <a:endParaRPr lang="ko-KR" altLang="en-US"/>
          </a:p>
        </p:txBody>
      </p:sp>
      <p:sp>
        <p:nvSpPr>
          <p:cNvPr id="3" name="텍스트 개체 틀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ko-KR" altLang="en-US" smtClean="0"/>
              <a:t>마스터 텍스트 스타일을 편집합니다</a:t>
            </a:r>
          </a:p>
        </p:txBody>
      </p:sp>
      <p:sp>
        <p:nvSpPr>
          <p:cNvPr id="9" name="내용 개체 틀 8"/>
          <p:cNvSpPr>
            <a:spLocks noGrp="1"/>
          </p:cNvSpPr>
          <p:nvPr>
            <p:ph sz="quarter" idx="1"/>
          </p:nvPr>
        </p:nvSpPr>
        <p:spPr>
          <a:xfrm>
            <a:off x="2362200" y="1752600"/>
            <a:ext cx="6400800" cy="44196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3">
        <a:schemeClr val="bg2"/>
      </p:bgRef>
    </p:bg>
    <p:spTree>
      <p:nvGrpSpPr>
        <p:cNvPr id="1" name=""/>
        <p:cNvGrpSpPr/>
        <p:nvPr/>
      </p:nvGrpSpPr>
      <p:grpSpPr>
        <a:xfrm>
          <a:off x="0" y="0"/>
          <a:ext cx="0" cy="0"/>
          <a:chOff x="0" y="0"/>
          <a:chExt cx="0" cy="0"/>
        </a:xfrm>
      </p:grpSpPr>
      <p:sp>
        <p:nvSpPr>
          <p:cNvPr id="4" name="텍스트 개체 틀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ko-KR" altLang="en-US" smtClean="0"/>
              <a:t>마스터 텍스트 스타일을 편집합니다</a:t>
            </a:r>
          </a:p>
        </p:txBody>
      </p:sp>
      <p:sp>
        <p:nvSpPr>
          <p:cNvPr id="8" name="직사각형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제목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ko-KR" altLang="en-US" smtClean="0"/>
              <a:t>마스터 제목 스타일 편집</a:t>
            </a:r>
            <a:endParaRPr kumimoji="0" lang="en-US"/>
          </a:p>
        </p:txBody>
      </p:sp>
      <p:sp>
        <p:nvSpPr>
          <p:cNvPr id="11" name="직사각형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날짜 개체 틀 11"/>
          <p:cNvSpPr>
            <a:spLocks noGrp="1"/>
          </p:cNvSpPr>
          <p:nvPr>
            <p:ph type="dt" sz="half" idx="10"/>
          </p:nvPr>
        </p:nvSpPr>
        <p:spPr>
          <a:xfrm>
            <a:off x="6248400" y="6248400"/>
            <a:ext cx="2667000" cy="365125"/>
          </a:xfrm>
        </p:spPr>
        <p:txBody>
          <a:bodyPr rtlCol="0"/>
          <a:lstStyle/>
          <a:p>
            <a:fld id="{F8A36CA8-3CA0-436F-8BB3-38FA931C2057}" type="datetimeFigureOut">
              <a:rPr lang="ko-KR" altLang="en-US" smtClean="0"/>
              <a:pPr/>
              <a:t>2019-03-11</a:t>
            </a:fld>
            <a:endParaRPr lang="ko-KR" altLang="en-US"/>
          </a:p>
        </p:txBody>
      </p:sp>
      <p:sp>
        <p:nvSpPr>
          <p:cNvPr id="13" name="슬라이드 번호 개체 틀 12"/>
          <p:cNvSpPr>
            <a:spLocks noGrp="1"/>
          </p:cNvSpPr>
          <p:nvPr>
            <p:ph type="sldNum" sz="quarter" idx="11"/>
          </p:nvPr>
        </p:nvSpPr>
        <p:spPr>
          <a:xfrm>
            <a:off x="0" y="4667249"/>
            <a:ext cx="1447800" cy="663578"/>
          </a:xfrm>
        </p:spPr>
        <p:txBody>
          <a:bodyPr rtlCol="0"/>
          <a:lstStyle>
            <a:lvl1pPr>
              <a:defRPr sz="2800"/>
            </a:lvl1pPr>
          </a:lstStyle>
          <a:p>
            <a:fld id="{AF556EAC-4382-4ABF-B0E3-53C3126EB31A}" type="slidenum">
              <a:rPr lang="ko-KR" altLang="en-US" smtClean="0"/>
              <a:pPr/>
              <a:t>‹#›</a:t>
            </a:fld>
            <a:endParaRPr lang="ko-KR" altLang="en-US"/>
          </a:p>
        </p:txBody>
      </p:sp>
      <p:sp>
        <p:nvSpPr>
          <p:cNvPr id="14" name="바닥글 개체 틀 13"/>
          <p:cNvSpPr>
            <a:spLocks noGrp="1"/>
          </p:cNvSpPr>
          <p:nvPr>
            <p:ph type="ftr" sz="quarter" idx="12"/>
          </p:nvPr>
        </p:nvSpPr>
        <p:spPr>
          <a:xfrm>
            <a:off x="1600200" y="6248206"/>
            <a:ext cx="4572000" cy="365125"/>
          </a:xfrm>
        </p:spPr>
        <p:txBody>
          <a:bodyPr rtlCol="0"/>
          <a:lstStyle/>
          <a:p>
            <a:endParaRPr lang="ko-KR" altLang="en-US"/>
          </a:p>
        </p:txBody>
      </p:sp>
      <p:sp>
        <p:nvSpPr>
          <p:cNvPr id="3" name="그림 개체 틀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ko-KR" altLang="en-US" smtClean="0"/>
              <a:t>그림을 추가하려면 아이콘을 클릭하십시오</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제목 개체 틀 21"/>
          <p:cNvSpPr>
            <a:spLocks noGrp="1"/>
          </p:cNvSpPr>
          <p:nvPr>
            <p:ph type="title"/>
          </p:nvPr>
        </p:nvSpPr>
        <p:spPr>
          <a:xfrm>
            <a:off x="609600" y="228600"/>
            <a:ext cx="8153400" cy="990600"/>
          </a:xfrm>
          <a:prstGeom prst="rect">
            <a:avLst/>
          </a:prstGeom>
        </p:spPr>
        <p:txBody>
          <a:bodyPr vert="horz" anchor="ctr">
            <a:normAutofit/>
          </a:bodyPr>
          <a:lstStyle/>
          <a:p>
            <a:r>
              <a:rPr kumimoji="0" lang="ko-KR" altLang="en-US" smtClean="0"/>
              <a:t>마스터 제목 스타일 편집</a:t>
            </a:r>
            <a:endParaRPr kumimoji="0" lang="en-US"/>
          </a:p>
        </p:txBody>
      </p:sp>
      <p:sp>
        <p:nvSpPr>
          <p:cNvPr id="13" name="텍스트 개체 틀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ko-KR" altLang="en-US" smtClean="0"/>
              <a:t>마스터 텍스트 스타일을 편집합니다</a:t>
            </a:r>
          </a:p>
          <a:p>
            <a:pPr lvl="1" eaLnBrk="1" latinLnBrk="0" hangingPunct="1"/>
            <a:r>
              <a:rPr kumimoji="0" lang="ko-KR" altLang="en-US" smtClean="0"/>
              <a:t>둘째 수준</a:t>
            </a:r>
          </a:p>
          <a:p>
            <a:pPr lvl="2" eaLnBrk="1" latinLnBrk="0" hangingPunct="1"/>
            <a:r>
              <a:rPr kumimoji="0" lang="ko-KR" altLang="en-US" smtClean="0"/>
              <a:t>셋째 수준</a:t>
            </a:r>
          </a:p>
          <a:p>
            <a:pPr lvl="3" eaLnBrk="1" latinLnBrk="0" hangingPunct="1"/>
            <a:r>
              <a:rPr kumimoji="0" lang="ko-KR" altLang="en-US" smtClean="0"/>
              <a:t>넷째 수준</a:t>
            </a:r>
          </a:p>
          <a:p>
            <a:pPr lvl="4" eaLnBrk="1" latinLnBrk="0" hangingPunct="1"/>
            <a:r>
              <a:rPr kumimoji="0" lang="ko-KR" altLang="en-US" smtClean="0"/>
              <a:t>다섯째 수준</a:t>
            </a:r>
            <a:endParaRPr kumimoji="0" lang="en-US"/>
          </a:p>
        </p:txBody>
      </p:sp>
      <p:sp>
        <p:nvSpPr>
          <p:cNvPr id="14" name="날짜 개체 틀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8A36CA8-3CA0-436F-8BB3-38FA931C2057}" type="datetimeFigureOut">
              <a:rPr lang="ko-KR" altLang="en-US" smtClean="0"/>
              <a:pPr/>
              <a:t>2019-03-11</a:t>
            </a:fld>
            <a:endParaRPr lang="ko-KR" altLang="en-US"/>
          </a:p>
        </p:txBody>
      </p:sp>
      <p:sp>
        <p:nvSpPr>
          <p:cNvPr id="3" name="바닥글 개체 틀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ko-KR" altLang="en-US"/>
          </a:p>
        </p:txBody>
      </p:sp>
      <p:sp>
        <p:nvSpPr>
          <p:cNvPr id="7" name="직사각형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슬라이드 번호 개체 틀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F556EAC-4382-4ABF-B0E3-53C3126EB31A}"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1"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1"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1"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1"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1"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1"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1"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1"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1"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1"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Method</a:t>
            </a:r>
            <a:endParaRPr lang="ko-KR" altLang="en-US" dirty="0"/>
          </a:p>
        </p:txBody>
      </p:sp>
      <p:sp>
        <p:nvSpPr>
          <p:cNvPr id="3" name="부제목 2"/>
          <p:cNvSpPr>
            <a:spLocks noGrp="1"/>
          </p:cNvSpPr>
          <p:nvPr>
            <p:ph type="subTitle" idx="1"/>
          </p:nvPr>
        </p:nvSpPr>
        <p:spPr/>
        <p:txBody>
          <a:bodyPr/>
          <a:lstStyle/>
          <a:p>
            <a:r>
              <a:rPr lang="en-US" altLang="ko-KR" dirty="0" smtClean="0"/>
              <a:t>Method</a:t>
            </a:r>
            <a:r>
              <a:rPr lang="ko-KR" altLang="en-US" dirty="0" smtClean="0"/>
              <a:t>의 간단한 연습</a:t>
            </a:r>
            <a:endParaRPr lang="ko-KR"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재귀 호출</a:t>
            </a:r>
            <a:r>
              <a:rPr lang="en-US" altLang="ko-KR" dirty="0" smtClean="0"/>
              <a:t>(Recursion) #2</a:t>
            </a:r>
            <a:endParaRPr lang="ko-KR" altLang="en-US" dirty="0"/>
          </a:p>
        </p:txBody>
      </p:sp>
      <p:sp>
        <p:nvSpPr>
          <p:cNvPr id="4" name="내용 개체 틀 2"/>
          <p:cNvSpPr txBox="1">
            <a:spLocks/>
          </p:cNvSpPr>
          <p:nvPr/>
        </p:nvSpPr>
        <p:spPr>
          <a:xfrm>
            <a:off x="899592" y="1700808"/>
            <a:ext cx="7772400" cy="4824536"/>
          </a:xfrm>
          <a:prstGeom prst="rect">
            <a:avLst/>
          </a:prstGeom>
          <a:ln>
            <a:solidFill>
              <a:schemeClr val="tx1">
                <a:alpha val="90000"/>
              </a:schemeClr>
            </a:solidFill>
          </a:ln>
        </p:spPr>
        <p:txBody>
          <a:bodyPr vert="horz">
            <a:normAutofit fontScale="92500" lnSpcReduction="10000"/>
          </a:bodyPr>
          <a:lstStyle/>
          <a:p>
            <a:pPr marL="274320" lvl="0" indent="-274320">
              <a:spcBef>
                <a:spcPts val="580"/>
              </a:spcBef>
              <a:buClr>
                <a:schemeClr val="accent1"/>
              </a:buClr>
              <a:buSzPct val="85000"/>
              <a:buFont typeface="Wingdings 2"/>
              <a:buChar char=""/>
              <a:defRPr/>
            </a:pPr>
            <a:endParaRPr lang="en-US" altLang="ko-KR" sz="2400" dirty="0" smtClean="0"/>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lang="en-US" altLang="ko-KR" sz="2400" dirty="0" smtClean="0"/>
              <a:t>Recursion</a:t>
            </a:r>
            <a:r>
              <a:rPr lang="ko-KR" altLang="en-US" sz="2400" dirty="0" smtClean="0"/>
              <a:t>의 연습문제</a:t>
            </a:r>
            <a:endParaRPr lang="en-US" altLang="ko-KR" sz="2400" dirty="0" smtClean="0"/>
          </a:p>
          <a:p>
            <a:pPr marL="731520" lvl="1" indent="-274320">
              <a:spcBef>
                <a:spcPts val="580"/>
              </a:spcBef>
              <a:buClr>
                <a:schemeClr val="accent1"/>
              </a:buClr>
              <a:buSzPct val="85000"/>
              <a:buFont typeface="Wingdings 2"/>
              <a:buChar char=""/>
              <a:defRPr/>
            </a:pPr>
            <a:r>
              <a:rPr lang="en-US" altLang="ko-KR" sz="2400" dirty="0" smtClean="0"/>
              <a:t>1</a:t>
            </a:r>
            <a:r>
              <a:rPr lang="ko-KR" altLang="en-US" sz="2400" dirty="0" smtClean="0"/>
              <a:t>부터</a:t>
            </a:r>
            <a:r>
              <a:rPr lang="en-US" altLang="ko-KR" sz="2400" dirty="0" smtClean="0"/>
              <a:t> n</a:t>
            </a:r>
            <a:r>
              <a:rPr lang="ko-KR" altLang="en-US" sz="2400" dirty="0" smtClean="0"/>
              <a:t>까지의 합을</a:t>
            </a:r>
            <a:r>
              <a:rPr lang="en-US" altLang="ko-KR" sz="2400" dirty="0" smtClean="0"/>
              <a:t> </a:t>
            </a:r>
            <a:r>
              <a:rPr lang="ko-KR" altLang="en-US" sz="2400" dirty="0" err="1" smtClean="0"/>
              <a:t>리턴하는</a:t>
            </a:r>
            <a:r>
              <a:rPr lang="ko-KR" altLang="en-US" sz="2400" dirty="0" smtClean="0"/>
              <a:t> </a:t>
            </a:r>
            <a:r>
              <a:rPr lang="ko-KR" altLang="en-US" sz="2400" dirty="0" err="1" smtClean="0"/>
              <a:t>메소드</a:t>
            </a:r>
            <a:endParaRPr lang="en-US" altLang="ko-KR" sz="2400" dirty="0" smtClean="0"/>
          </a:p>
          <a:p>
            <a:pPr marL="731520" lvl="1" indent="-274320">
              <a:spcBef>
                <a:spcPts val="580"/>
              </a:spcBef>
              <a:buClr>
                <a:schemeClr val="accent1"/>
              </a:buClr>
              <a:buSzPct val="85000"/>
              <a:buFont typeface="Wingdings 2"/>
              <a:buChar char=""/>
              <a:defRPr/>
            </a:pPr>
            <a:r>
              <a:rPr kumimoji="0" lang="en-US" altLang="ko-KR" sz="2400" b="0" i="0" u="none" strike="noStrike" kern="1200" cap="none" spc="0" normalizeH="0" baseline="0" noProof="0" dirty="0" smtClean="0">
                <a:ln>
                  <a:noFill/>
                </a:ln>
                <a:solidFill>
                  <a:schemeClr val="tx1"/>
                </a:solidFill>
                <a:effectLst/>
                <a:uLnTx/>
                <a:uFillTx/>
                <a:latin typeface="+mn-lt"/>
                <a:ea typeface="+mn-ea"/>
                <a:cs typeface="+mn-cs"/>
              </a:rPr>
              <a:t>1</a:t>
            </a:r>
            <a:r>
              <a:rPr kumimoji="0" lang="ko-KR" altLang="en-US" sz="2400" b="0" i="0" u="none" strike="noStrike" kern="1200" cap="none" spc="0" normalizeH="0" baseline="0" noProof="0" dirty="0" smtClean="0">
                <a:ln>
                  <a:noFill/>
                </a:ln>
                <a:solidFill>
                  <a:schemeClr val="tx1"/>
                </a:solidFill>
                <a:effectLst/>
                <a:uLnTx/>
                <a:uFillTx/>
                <a:latin typeface="+mn-lt"/>
                <a:ea typeface="+mn-ea"/>
                <a:cs typeface="+mn-cs"/>
              </a:rPr>
              <a:t>부터 </a:t>
            </a:r>
            <a:r>
              <a:rPr kumimoji="0" lang="en-US" altLang="ko-KR" sz="2400" b="0" i="0" u="none" strike="noStrike" kern="1200" cap="none" spc="0" normalizeH="0" baseline="0" noProof="0" dirty="0" smtClean="0">
                <a:ln>
                  <a:noFill/>
                </a:ln>
                <a:solidFill>
                  <a:schemeClr val="tx1"/>
                </a:solidFill>
                <a:effectLst/>
                <a:uLnTx/>
                <a:uFillTx/>
                <a:latin typeface="+mn-lt"/>
                <a:ea typeface="+mn-ea"/>
                <a:cs typeface="+mn-cs"/>
              </a:rPr>
              <a:t>n</a:t>
            </a:r>
            <a:r>
              <a:rPr kumimoji="0" lang="ko-KR" altLang="en-US" sz="2400" b="0" i="0" u="none" strike="noStrike" kern="1200" cap="none" spc="0" normalizeH="0" baseline="0" noProof="0" dirty="0" smtClean="0">
                <a:ln>
                  <a:noFill/>
                </a:ln>
                <a:solidFill>
                  <a:schemeClr val="tx1"/>
                </a:solidFill>
                <a:effectLst/>
                <a:uLnTx/>
                <a:uFillTx/>
                <a:latin typeface="+mn-lt"/>
                <a:ea typeface="+mn-ea"/>
                <a:cs typeface="+mn-cs"/>
              </a:rPr>
              <a:t>까지의 곱을 </a:t>
            </a:r>
            <a:r>
              <a:rPr kumimoji="0" lang="ko-KR" altLang="en-US" sz="2400" b="0" i="0" u="none" strike="noStrike" kern="1200" cap="none" spc="0" normalizeH="0" baseline="0" noProof="0" dirty="0" err="1" smtClean="0">
                <a:ln>
                  <a:noFill/>
                </a:ln>
                <a:solidFill>
                  <a:schemeClr val="tx1"/>
                </a:solidFill>
                <a:effectLst/>
                <a:uLnTx/>
                <a:uFillTx/>
                <a:latin typeface="+mn-lt"/>
                <a:ea typeface="+mn-ea"/>
                <a:cs typeface="+mn-cs"/>
              </a:rPr>
              <a:t>리턴하는</a:t>
            </a:r>
            <a:r>
              <a:rPr kumimoji="0" lang="ko-KR"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ko-KR" altLang="en-US" sz="2400" b="0" i="0" u="none" strike="noStrike" kern="1200" cap="none" spc="0" normalizeH="0" baseline="0" noProof="0" dirty="0" err="1" smtClean="0">
                <a:ln>
                  <a:noFill/>
                </a:ln>
                <a:solidFill>
                  <a:schemeClr val="tx1"/>
                </a:solidFill>
                <a:effectLst/>
                <a:uLnTx/>
                <a:uFillTx/>
                <a:latin typeface="+mn-lt"/>
                <a:ea typeface="+mn-ea"/>
                <a:cs typeface="+mn-cs"/>
              </a:rPr>
              <a:t>메소드</a:t>
            </a:r>
            <a:r>
              <a:rPr kumimoji="0" lang="ko-KR"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2400" b="0" i="0" u="none" strike="noStrike" kern="1200" cap="none" spc="0" normalizeH="0" baseline="0" noProof="0" dirty="0" smtClean="0">
                <a:ln>
                  <a:noFill/>
                </a:ln>
                <a:solidFill>
                  <a:schemeClr val="tx1"/>
                </a:solidFill>
                <a:effectLst/>
                <a:uLnTx/>
                <a:uFillTx/>
                <a:latin typeface="+mn-lt"/>
                <a:ea typeface="+mn-ea"/>
                <a:cs typeface="+mn-cs"/>
              </a:rPr>
              <a:t>(</a:t>
            </a:r>
            <a:r>
              <a:rPr kumimoji="0" lang="ko-KR" altLang="en-US" sz="2400" b="0" i="0" u="none" strike="noStrike" kern="1200" cap="none" spc="0" normalizeH="0" baseline="0" noProof="0" dirty="0" err="1" smtClean="0">
                <a:ln>
                  <a:noFill/>
                </a:ln>
                <a:solidFill>
                  <a:schemeClr val="tx1"/>
                </a:solidFill>
                <a:effectLst/>
                <a:uLnTx/>
                <a:uFillTx/>
                <a:latin typeface="+mn-lt"/>
                <a:ea typeface="+mn-ea"/>
                <a:cs typeface="+mn-cs"/>
              </a:rPr>
              <a:t>팩토리얼</a:t>
            </a:r>
            <a:r>
              <a:rPr kumimoji="0" lang="en-US" altLang="ko-KR" sz="2400" b="0" i="0" u="none" strike="noStrike" kern="1200" cap="none" spc="0" normalizeH="0" baseline="0" noProof="0" dirty="0" smtClean="0">
                <a:ln>
                  <a:noFill/>
                </a:ln>
                <a:solidFill>
                  <a:schemeClr val="tx1"/>
                </a:solidFill>
                <a:effectLst/>
                <a:uLnTx/>
                <a:uFillTx/>
                <a:latin typeface="+mn-lt"/>
                <a:ea typeface="+mn-ea"/>
                <a:cs typeface="+mn-cs"/>
              </a:rPr>
              <a:t>)</a:t>
            </a:r>
          </a:p>
          <a:p>
            <a:pPr marL="731520" lvl="1" indent="-274320">
              <a:spcBef>
                <a:spcPts val="580"/>
              </a:spcBef>
              <a:buClr>
                <a:schemeClr val="accent1"/>
              </a:buClr>
              <a:buSzPct val="85000"/>
              <a:buFont typeface="Wingdings 2"/>
              <a:buChar char=""/>
              <a:defRPr/>
            </a:pPr>
            <a:r>
              <a:rPr kumimoji="0" lang="ko-KR" altLang="en-US" sz="2400" b="0" i="0" u="none" strike="noStrike" kern="1200" cap="none" spc="0" normalizeH="0" baseline="0" noProof="0" dirty="0" smtClean="0">
                <a:ln>
                  <a:noFill/>
                </a:ln>
                <a:solidFill>
                  <a:schemeClr val="tx1"/>
                </a:solidFill>
                <a:effectLst/>
                <a:uLnTx/>
                <a:uFillTx/>
                <a:latin typeface="+mn-lt"/>
                <a:ea typeface="+mn-ea"/>
                <a:cs typeface="+mn-cs"/>
              </a:rPr>
              <a:t>피보나치 수를 </a:t>
            </a:r>
            <a:r>
              <a:rPr kumimoji="0" lang="ko-KR" altLang="en-US" sz="2400" b="0" i="0" u="none" strike="noStrike" kern="1200" cap="none" spc="0" normalizeH="0" baseline="0" noProof="0" dirty="0" err="1" smtClean="0">
                <a:ln>
                  <a:noFill/>
                </a:ln>
                <a:solidFill>
                  <a:schemeClr val="tx1"/>
                </a:solidFill>
                <a:effectLst/>
                <a:uLnTx/>
                <a:uFillTx/>
                <a:latin typeface="+mn-lt"/>
                <a:ea typeface="+mn-ea"/>
                <a:cs typeface="+mn-cs"/>
              </a:rPr>
              <a:t>리턴하는</a:t>
            </a:r>
            <a:r>
              <a:rPr kumimoji="0" lang="ko-KR"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ko-KR" altLang="en-US" sz="2400" b="0" i="0" u="none" strike="noStrike" kern="1200" cap="none" spc="0" normalizeH="0" baseline="0" noProof="0" dirty="0" err="1" smtClean="0">
                <a:ln>
                  <a:noFill/>
                </a:ln>
                <a:solidFill>
                  <a:schemeClr val="tx1"/>
                </a:solidFill>
                <a:effectLst/>
                <a:uLnTx/>
                <a:uFillTx/>
                <a:latin typeface="+mn-lt"/>
                <a:ea typeface="+mn-ea"/>
                <a:cs typeface="+mn-cs"/>
              </a:rPr>
              <a:t>메소드</a:t>
            </a:r>
            <a:endParaRPr kumimoji="0" lang="en-US" altLang="ko-KR" sz="2400" b="0" i="0" u="none" strike="noStrike" kern="1200" cap="none" spc="0" normalizeH="0" baseline="0" noProof="0" dirty="0" smtClean="0">
              <a:ln>
                <a:noFill/>
              </a:ln>
              <a:solidFill>
                <a:schemeClr val="tx1"/>
              </a:solidFill>
              <a:effectLst/>
              <a:uLnTx/>
              <a:uFillTx/>
              <a:latin typeface="+mn-lt"/>
              <a:ea typeface="+mn-ea"/>
              <a:cs typeface="+mn-cs"/>
            </a:endParaRPr>
          </a:p>
          <a:p>
            <a:pPr marL="731520" lvl="1" indent="-274320">
              <a:spcBef>
                <a:spcPts val="580"/>
              </a:spcBef>
              <a:buClr>
                <a:schemeClr val="accent1"/>
              </a:buClr>
              <a:buSzPct val="85000"/>
              <a:buFont typeface="Wingdings 2"/>
              <a:buChar char=""/>
              <a:defRPr/>
            </a:pPr>
            <a:r>
              <a:rPr kumimoji="0" lang="en-US" altLang="ko-KR" sz="2400" b="0" i="0" u="none" strike="noStrike" kern="1200" cap="none" spc="0" normalizeH="0" baseline="0" noProof="0" dirty="0" smtClean="0">
                <a:ln>
                  <a:noFill/>
                </a:ln>
                <a:solidFill>
                  <a:schemeClr val="tx1"/>
                </a:solidFill>
                <a:effectLst/>
                <a:uLnTx/>
                <a:uFillTx/>
                <a:latin typeface="+mn-lt"/>
                <a:ea typeface="+mn-ea"/>
                <a:cs typeface="+mn-cs"/>
              </a:rPr>
              <a:t>GCD</a:t>
            </a:r>
            <a:r>
              <a:rPr kumimoji="0" lang="ko-KR" altLang="en-US" sz="2400" b="0" i="0" u="none" strike="noStrike" kern="1200" cap="none" spc="0" normalizeH="0" baseline="0" noProof="0" dirty="0" smtClean="0">
                <a:ln>
                  <a:noFill/>
                </a:ln>
                <a:solidFill>
                  <a:schemeClr val="tx1"/>
                </a:solidFill>
                <a:effectLst/>
                <a:uLnTx/>
                <a:uFillTx/>
                <a:latin typeface="+mn-lt"/>
                <a:ea typeface="+mn-ea"/>
                <a:cs typeface="+mn-cs"/>
              </a:rPr>
              <a:t>를 </a:t>
            </a:r>
            <a:r>
              <a:rPr lang="ko-KR" altLang="en-US" sz="2400" dirty="0" err="1" smtClean="0"/>
              <a:t>리턴하는</a:t>
            </a:r>
            <a:r>
              <a:rPr kumimoji="0" lang="ko-KR"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ko-KR" altLang="en-US" sz="2400" b="0" i="0" u="none" strike="noStrike" kern="1200" cap="none" spc="0" normalizeH="0" baseline="0" noProof="0" dirty="0" err="1" smtClean="0">
                <a:ln>
                  <a:noFill/>
                </a:ln>
                <a:solidFill>
                  <a:schemeClr val="tx1"/>
                </a:solidFill>
                <a:effectLst/>
                <a:uLnTx/>
                <a:uFillTx/>
                <a:latin typeface="+mn-lt"/>
                <a:ea typeface="+mn-ea"/>
                <a:cs typeface="+mn-cs"/>
              </a:rPr>
              <a:t>메소드</a:t>
            </a:r>
            <a:endParaRPr kumimoji="0" lang="en-US" altLang="ko-KR" sz="2400" b="0" i="0" u="none" strike="noStrike" kern="1200" cap="none" spc="0" normalizeH="0" baseline="0" noProof="0" dirty="0" smtClean="0">
              <a:ln>
                <a:noFill/>
              </a:ln>
              <a:solidFill>
                <a:schemeClr val="tx1"/>
              </a:solidFill>
              <a:effectLst/>
              <a:uLnTx/>
              <a:uFillTx/>
              <a:latin typeface="+mn-lt"/>
              <a:ea typeface="+mn-ea"/>
              <a:cs typeface="+mn-cs"/>
            </a:endParaRPr>
          </a:p>
          <a:p>
            <a:pPr marL="731520" lvl="1" indent="-274320">
              <a:spcBef>
                <a:spcPts val="580"/>
              </a:spcBef>
              <a:buClr>
                <a:schemeClr val="accent1"/>
              </a:buClr>
              <a:buSzPct val="85000"/>
              <a:buFont typeface="Wingdings 2"/>
              <a:buChar char=""/>
              <a:defRPr/>
            </a:pPr>
            <a:r>
              <a:rPr kumimoji="0" lang="en-US" altLang="ko-KR" sz="2400" b="0" i="0" u="none" strike="noStrike" kern="1200" cap="none" spc="0" normalizeH="0" baseline="0" noProof="0" dirty="0" smtClean="0">
                <a:ln>
                  <a:noFill/>
                </a:ln>
                <a:solidFill>
                  <a:schemeClr val="tx1"/>
                </a:solidFill>
                <a:effectLst/>
                <a:uLnTx/>
                <a:uFillTx/>
                <a:latin typeface="+mn-lt"/>
                <a:ea typeface="+mn-ea"/>
                <a:cs typeface="+mn-cs"/>
              </a:rPr>
              <a:t>Hanoi </a:t>
            </a:r>
            <a:r>
              <a:rPr kumimoji="0" lang="ko-KR" altLang="en-US" sz="2400" b="0" i="0" u="none" strike="noStrike" kern="1200" cap="none" spc="0" normalizeH="0" baseline="0" noProof="0" dirty="0" smtClean="0">
                <a:ln>
                  <a:noFill/>
                </a:ln>
                <a:solidFill>
                  <a:schemeClr val="tx1"/>
                </a:solidFill>
                <a:effectLst/>
                <a:uLnTx/>
                <a:uFillTx/>
                <a:latin typeface="+mn-lt"/>
                <a:ea typeface="+mn-ea"/>
                <a:cs typeface="+mn-cs"/>
              </a:rPr>
              <a:t>수</a:t>
            </a:r>
            <a:r>
              <a:rPr lang="ko-KR" altLang="en-US" sz="2400" dirty="0" err="1" smtClean="0"/>
              <a:t>를</a:t>
            </a:r>
            <a:r>
              <a:rPr lang="ko-KR" altLang="en-US" sz="2400" dirty="0" smtClean="0"/>
              <a:t> </a:t>
            </a:r>
            <a:r>
              <a:rPr lang="ko-KR" altLang="en-US" sz="2400" dirty="0" err="1" smtClean="0"/>
              <a:t>리턴하는</a:t>
            </a:r>
            <a:r>
              <a:rPr lang="ko-KR" altLang="en-US" sz="2400" dirty="0" smtClean="0"/>
              <a:t> </a:t>
            </a:r>
            <a:r>
              <a:rPr lang="ko-KR" altLang="en-US" sz="2400" dirty="0" err="1" smtClean="0"/>
              <a:t>메소드</a:t>
            </a:r>
            <a:r>
              <a:rPr kumimoji="0" lang="ko-KR"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ko-KR" sz="2400" b="0" i="0" u="none" strike="noStrike" kern="1200" cap="none" spc="0" normalizeH="0" baseline="0" noProof="0" dirty="0" smtClean="0">
                <a:ln>
                  <a:noFill/>
                </a:ln>
                <a:solidFill>
                  <a:schemeClr val="tx1"/>
                </a:solidFill>
                <a:effectLst/>
                <a:uLnTx/>
                <a:uFillTx/>
                <a:latin typeface="+mn-lt"/>
                <a:ea typeface="+mn-ea"/>
                <a:cs typeface="+mn-cs"/>
              </a:rPr>
              <a:t>[ h(n)=2*h(n-1)+1,</a:t>
            </a:r>
            <a:r>
              <a:rPr kumimoji="0" lang="en-US" altLang="ko-KR" sz="2400" b="0" i="0" u="none" strike="noStrike" kern="1200" cap="none" spc="0" normalizeH="0" noProof="0" dirty="0" smtClean="0">
                <a:ln>
                  <a:noFill/>
                </a:ln>
                <a:solidFill>
                  <a:schemeClr val="tx1"/>
                </a:solidFill>
                <a:effectLst/>
                <a:uLnTx/>
                <a:uFillTx/>
                <a:latin typeface="+mn-lt"/>
                <a:ea typeface="+mn-ea"/>
                <a:cs typeface="+mn-cs"/>
              </a:rPr>
              <a:t> h(1)=1 ]</a:t>
            </a:r>
          </a:p>
          <a:p>
            <a:pPr marL="731520" lvl="1" indent="-274320">
              <a:spcBef>
                <a:spcPts val="580"/>
              </a:spcBef>
              <a:buClr>
                <a:schemeClr val="accent1"/>
              </a:buClr>
              <a:buSzPct val="85000"/>
              <a:buFont typeface="Wingdings 2"/>
              <a:buChar char=""/>
              <a:defRPr/>
            </a:pPr>
            <a:r>
              <a:rPr lang="ko-KR" altLang="en-US" sz="2400" dirty="0" smtClean="0"/>
              <a:t>이항계수를 </a:t>
            </a:r>
            <a:r>
              <a:rPr lang="ko-KR" altLang="en-US" sz="2400" dirty="0" err="1" smtClean="0"/>
              <a:t>리턴하는</a:t>
            </a:r>
            <a:r>
              <a:rPr lang="ko-KR" altLang="en-US" sz="2400" dirty="0" smtClean="0"/>
              <a:t> </a:t>
            </a:r>
            <a:r>
              <a:rPr lang="ko-KR" altLang="en-US" sz="2400" dirty="0" err="1" smtClean="0"/>
              <a:t>메소드</a:t>
            </a:r>
            <a:r>
              <a:rPr lang="ko-KR" altLang="en-US" sz="2400" dirty="0" smtClean="0"/>
              <a:t> </a:t>
            </a:r>
            <a:r>
              <a:rPr lang="en-US" altLang="ko-KR" sz="2400" dirty="0" smtClean="0"/>
              <a:t>[ </a:t>
            </a:r>
            <a:r>
              <a:rPr lang="en-US" altLang="ko-KR" sz="1900" dirty="0" smtClean="0"/>
              <a:t>C(</a:t>
            </a:r>
            <a:r>
              <a:rPr lang="en-US" altLang="ko-KR" sz="1900" dirty="0" err="1" smtClean="0"/>
              <a:t>n,k</a:t>
            </a:r>
            <a:r>
              <a:rPr lang="en-US" altLang="ko-KR" sz="1900" dirty="0" smtClean="0"/>
              <a:t>)=C(n-1,k-1)+C(n-1,k), C(n, 0)=C(</a:t>
            </a:r>
            <a:r>
              <a:rPr lang="en-US" altLang="ko-KR" sz="1900" dirty="0" err="1" smtClean="0"/>
              <a:t>n,n</a:t>
            </a:r>
            <a:r>
              <a:rPr lang="en-US" altLang="ko-KR" sz="1900" dirty="0" smtClean="0"/>
              <a:t>)=1 </a:t>
            </a:r>
            <a:r>
              <a:rPr lang="en-US" altLang="ko-KR" sz="2400" dirty="0" smtClean="0"/>
              <a:t>]</a:t>
            </a:r>
          </a:p>
          <a:p>
            <a:pPr marL="731520" lvl="1" indent="-274320">
              <a:spcBef>
                <a:spcPts val="580"/>
              </a:spcBef>
              <a:buClr>
                <a:schemeClr val="accent1"/>
              </a:buClr>
              <a:buSzPct val="85000"/>
              <a:buFont typeface="Wingdings 2"/>
              <a:buChar char=""/>
              <a:defRPr/>
            </a:pPr>
            <a:endParaRPr lang="en-US" altLang="ko-KR" sz="2400" dirty="0" smtClean="0"/>
          </a:p>
          <a:p>
            <a:pPr marL="731520" lvl="1" indent="-274320">
              <a:spcBef>
                <a:spcPts val="580"/>
              </a:spcBef>
              <a:buClr>
                <a:schemeClr val="accent1"/>
              </a:buClr>
              <a:buSzPct val="85000"/>
              <a:buFont typeface="Wingdings 2"/>
              <a:buChar char=""/>
              <a:defRPr/>
            </a:pPr>
            <a:r>
              <a:rPr lang="ko-KR" altLang="en-US" sz="2400" dirty="0" smtClean="0"/>
              <a:t>정수형 수의 비트 출력</a:t>
            </a:r>
            <a:endParaRPr lang="en-US" altLang="ko-KR" sz="2400" baseline="0" dirty="0" smtClean="0"/>
          </a:p>
          <a:p>
            <a:pPr marL="731520" lvl="1" indent="-274320">
              <a:spcBef>
                <a:spcPts val="580"/>
              </a:spcBef>
              <a:buClr>
                <a:schemeClr val="accent1"/>
              </a:buClr>
              <a:buSzPct val="85000"/>
              <a:buFont typeface="Wingdings 2"/>
              <a:buChar char=""/>
              <a:defRPr/>
            </a:pPr>
            <a:r>
              <a:rPr kumimoji="0" lang="ko-KR" altLang="en-US" sz="2400" b="0" i="0" u="none" strike="noStrike" kern="1200" cap="none" spc="0" normalizeH="0" noProof="0" dirty="0" smtClean="0">
                <a:ln>
                  <a:noFill/>
                </a:ln>
                <a:solidFill>
                  <a:schemeClr val="tx1"/>
                </a:solidFill>
                <a:effectLst/>
                <a:uLnTx/>
                <a:uFillTx/>
                <a:latin typeface="+mn-lt"/>
                <a:ea typeface="+mn-ea"/>
                <a:cs typeface="+mn-cs"/>
              </a:rPr>
              <a:t>이분검색</a:t>
            </a:r>
            <a:r>
              <a:rPr lang="en-US" altLang="ko-KR" sz="2400" dirty="0" smtClean="0"/>
              <a:t>, </a:t>
            </a:r>
            <a:r>
              <a:rPr lang="ko-KR" altLang="en-US" sz="2400" dirty="0" err="1" smtClean="0"/>
              <a:t>퀵</a:t>
            </a:r>
            <a:r>
              <a:rPr lang="ko-KR" altLang="en-US" sz="2400" dirty="0" smtClean="0"/>
              <a:t> 소트</a:t>
            </a:r>
            <a:r>
              <a:rPr lang="en-US" altLang="ko-KR" sz="2400" dirty="0" smtClean="0"/>
              <a:t>, </a:t>
            </a:r>
            <a:r>
              <a:rPr lang="ko-KR" altLang="en-US" sz="2400" dirty="0" err="1" smtClean="0"/>
              <a:t>링크드</a:t>
            </a:r>
            <a:r>
              <a:rPr lang="ko-KR" altLang="en-US" sz="2400" dirty="0" smtClean="0"/>
              <a:t> 리스트</a:t>
            </a:r>
            <a:r>
              <a:rPr lang="en-US" altLang="ko-KR" sz="2400" dirty="0" smtClean="0"/>
              <a:t>, </a:t>
            </a:r>
            <a:r>
              <a:rPr lang="ko-KR" altLang="en-US" sz="2400" dirty="0" err="1" smtClean="0"/>
              <a:t>트리의</a:t>
            </a:r>
            <a:r>
              <a:rPr lang="ko-KR" altLang="en-US" sz="2400" dirty="0" smtClean="0"/>
              <a:t> 표현과 순회</a:t>
            </a:r>
            <a:r>
              <a:rPr lang="en-US" altLang="ko-KR" sz="2400" dirty="0" smtClean="0"/>
              <a:t>.</a:t>
            </a:r>
          </a:p>
          <a:p>
            <a:pPr marL="731520" lvl="1" indent="-274320">
              <a:spcBef>
                <a:spcPts val="580"/>
              </a:spcBef>
              <a:buClr>
                <a:schemeClr val="accent1"/>
              </a:buClr>
              <a:buSzPct val="85000"/>
              <a:buFont typeface="Wingdings 2"/>
              <a:buChar char=""/>
              <a:defRPr/>
            </a:pPr>
            <a:r>
              <a:rPr lang="en-US" altLang="ko-KR" sz="2400" dirty="0" smtClean="0"/>
              <a:t>MyRecursion.java </a:t>
            </a:r>
            <a:r>
              <a:rPr lang="ko-KR" altLang="en-US" sz="2400" dirty="0" smtClean="0"/>
              <a:t>참고</a:t>
            </a:r>
            <a:endParaRPr kumimoji="0" lang="en-US" altLang="ko-KR" sz="2400" b="0" i="0" u="none" strike="noStrike" kern="1200" cap="none" spc="0" normalizeH="0" baseline="0" noProof="0" dirty="0" smtClean="0">
              <a:ln>
                <a:noFill/>
              </a:ln>
              <a:solidFill>
                <a:schemeClr val="tx1"/>
              </a:solidFill>
              <a:effectLst/>
              <a:uLnTx/>
              <a:uFillTx/>
              <a:latin typeface="+mn-lt"/>
              <a:ea typeface="+mn-ea"/>
              <a:cs typeface="+mn-cs"/>
            </a:endParaRPr>
          </a:p>
          <a:p>
            <a:pPr marL="731520" lvl="1" indent="-274320">
              <a:spcBef>
                <a:spcPts val="580"/>
              </a:spcBef>
              <a:buClr>
                <a:schemeClr val="accent1"/>
              </a:buClr>
              <a:buSzPct val="85000"/>
              <a:buFont typeface="Wingdings 2"/>
              <a:buChar char=""/>
              <a:defRPr/>
            </a:pPr>
            <a:endParaRPr kumimoji="0" lang="en-US" altLang="ko-KR"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kumimoji="0" lang="ko-KR"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재귀 호출</a:t>
            </a:r>
            <a:r>
              <a:rPr lang="en-US" altLang="ko-KR" dirty="0" smtClean="0"/>
              <a:t>(Recursion) #3</a:t>
            </a:r>
            <a:endParaRPr lang="ko-KR" altLang="en-US" dirty="0"/>
          </a:p>
        </p:txBody>
      </p:sp>
      <p:sp>
        <p:nvSpPr>
          <p:cNvPr id="3" name="내용 개체 틀 2"/>
          <p:cNvSpPr>
            <a:spLocks noGrp="1"/>
          </p:cNvSpPr>
          <p:nvPr>
            <p:ph sz="quarter" idx="2"/>
          </p:nvPr>
        </p:nvSpPr>
        <p:spPr>
          <a:ln>
            <a:solidFill>
              <a:schemeClr val="tx1">
                <a:alpha val="50000"/>
              </a:schemeClr>
            </a:solidFill>
          </a:ln>
        </p:spPr>
        <p:txBody>
          <a:bodyPr>
            <a:normAutofit/>
          </a:bodyPr>
          <a:lstStyle/>
          <a:p>
            <a:pPr>
              <a:buNone/>
            </a:pPr>
            <a:r>
              <a:rPr lang="en-US" altLang="ko-KR" dirty="0" smtClean="0"/>
              <a:t>void recurMe1(</a:t>
            </a:r>
            <a:r>
              <a:rPr lang="en-US" altLang="ko-KR" dirty="0" err="1" smtClean="0"/>
              <a:t>int</a:t>
            </a:r>
            <a:r>
              <a:rPr lang="en-US" altLang="ko-KR" dirty="0" smtClean="0"/>
              <a:t> num)</a:t>
            </a:r>
          </a:p>
          <a:p>
            <a:pPr>
              <a:buNone/>
            </a:pPr>
            <a:r>
              <a:rPr lang="en-US" altLang="ko-KR" dirty="0" smtClean="0"/>
              <a:t>{</a:t>
            </a:r>
          </a:p>
          <a:p>
            <a:pPr>
              <a:buNone/>
            </a:pPr>
            <a:r>
              <a:rPr lang="en-US" altLang="ko-KR" dirty="0" smtClean="0"/>
              <a:t>   </a:t>
            </a:r>
            <a:r>
              <a:rPr lang="en-US" altLang="ko-KR" sz="2400" dirty="0" err="1" smtClean="0"/>
              <a:t>System.out.print</a:t>
            </a:r>
            <a:r>
              <a:rPr lang="en-US" altLang="ko-KR" sz="2400" dirty="0" smtClean="0"/>
              <a:t>(num+" ");</a:t>
            </a:r>
          </a:p>
          <a:p>
            <a:pPr>
              <a:buNone/>
            </a:pPr>
            <a:r>
              <a:rPr lang="en-US" altLang="ko-KR" sz="2400" dirty="0" smtClean="0"/>
              <a:t>   if (num&lt;4)</a:t>
            </a:r>
          </a:p>
          <a:p>
            <a:pPr>
              <a:buNone/>
            </a:pPr>
            <a:r>
              <a:rPr lang="en-US" altLang="ko-KR" sz="2400" dirty="0" smtClean="0"/>
              <a:t>       recurMe1(num+1);</a:t>
            </a:r>
          </a:p>
          <a:p>
            <a:pPr>
              <a:buNone/>
            </a:pPr>
            <a:r>
              <a:rPr lang="en-US" altLang="ko-KR" dirty="0" smtClean="0"/>
              <a:t>}</a:t>
            </a:r>
            <a:endParaRPr lang="ko-KR" altLang="en-US" dirty="0"/>
          </a:p>
        </p:txBody>
      </p:sp>
      <p:sp>
        <p:nvSpPr>
          <p:cNvPr id="4" name="내용 개체 틀 3"/>
          <p:cNvSpPr>
            <a:spLocks noGrp="1"/>
          </p:cNvSpPr>
          <p:nvPr>
            <p:ph sz="quarter" idx="4"/>
          </p:nvPr>
        </p:nvSpPr>
        <p:spPr>
          <a:ln>
            <a:solidFill>
              <a:schemeClr val="tx1">
                <a:alpha val="50000"/>
              </a:schemeClr>
            </a:solidFill>
          </a:ln>
        </p:spPr>
        <p:txBody>
          <a:bodyPr>
            <a:normAutofit/>
          </a:bodyPr>
          <a:lstStyle/>
          <a:p>
            <a:pPr>
              <a:buNone/>
            </a:pPr>
            <a:r>
              <a:rPr lang="en-US" altLang="ko-KR" dirty="0" smtClean="0"/>
              <a:t>void recurMe2(</a:t>
            </a:r>
            <a:r>
              <a:rPr lang="en-US" altLang="ko-KR" dirty="0" err="1" smtClean="0"/>
              <a:t>int</a:t>
            </a:r>
            <a:r>
              <a:rPr lang="en-US" altLang="ko-KR" dirty="0" smtClean="0"/>
              <a:t> num)</a:t>
            </a:r>
          </a:p>
          <a:p>
            <a:pPr>
              <a:buNone/>
            </a:pPr>
            <a:r>
              <a:rPr lang="en-US" altLang="ko-KR" dirty="0" smtClean="0"/>
              <a:t>{</a:t>
            </a:r>
          </a:p>
          <a:p>
            <a:pPr>
              <a:buNone/>
            </a:pPr>
            <a:r>
              <a:rPr lang="en-US" altLang="ko-KR" sz="2600" dirty="0" smtClean="0"/>
              <a:t>   if (num&lt;4)</a:t>
            </a:r>
          </a:p>
          <a:p>
            <a:pPr>
              <a:buNone/>
            </a:pPr>
            <a:r>
              <a:rPr lang="en-US" altLang="ko-KR" sz="2600" dirty="0" smtClean="0"/>
              <a:t>       recurMe2(num+1);</a:t>
            </a:r>
          </a:p>
          <a:p>
            <a:pPr>
              <a:buNone/>
            </a:pPr>
            <a:r>
              <a:rPr lang="en-US" altLang="ko-KR" sz="2800" dirty="0" smtClean="0"/>
              <a:t>   </a:t>
            </a:r>
            <a:r>
              <a:rPr lang="en-US" altLang="ko-KR" sz="2600" dirty="0" err="1" smtClean="0"/>
              <a:t>System.out.print</a:t>
            </a:r>
            <a:r>
              <a:rPr lang="en-US" altLang="ko-KR" sz="2600" dirty="0" smtClean="0"/>
              <a:t>(num+" ");</a:t>
            </a:r>
          </a:p>
          <a:p>
            <a:pPr>
              <a:buNone/>
            </a:pPr>
            <a:r>
              <a:rPr lang="en-US" altLang="ko-KR" dirty="0" smtClean="0"/>
              <a:t>}</a:t>
            </a:r>
            <a:endParaRPr lang="ko-KR" altLang="en-US" dirty="0"/>
          </a:p>
        </p:txBody>
      </p:sp>
      <p:sp>
        <p:nvSpPr>
          <p:cNvPr id="5" name="텍스트 개체 틀 4"/>
          <p:cNvSpPr>
            <a:spLocks noGrp="1"/>
          </p:cNvSpPr>
          <p:nvPr>
            <p:ph type="body" sz="quarter" idx="1"/>
          </p:nvPr>
        </p:nvSpPr>
        <p:spPr/>
        <p:txBody>
          <a:bodyPr/>
          <a:lstStyle/>
          <a:p>
            <a:r>
              <a:rPr lang="en-US" altLang="ko-KR" dirty="0" smtClean="0"/>
              <a:t>Recursive Method1</a:t>
            </a:r>
            <a:endParaRPr lang="ko-KR" altLang="en-US" dirty="0"/>
          </a:p>
        </p:txBody>
      </p:sp>
      <p:sp>
        <p:nvSpPr>
          <p:cNvPr id="6" name="텍스트 개체 틀 5"/>
          <p:cNvSpPr>
            <a:spLocks noGrp="1"/>
          </p:cNvSpPr>
          <p:nvPr>
            <p:ph type="body" sz="quarter" idx="3"/>
          </p:nvPr>
        </p:nvSpPr>
        <p:spPr/>
        <p:txBody>
          <a:bodyPr/>
          <a:lstStyle/>
          <a:p>
            <a:r>
              <a:rPr lang="en-US" altLang="ko-KR" dirty="0" smtClean="0"/>
              <a:t>Recursive Method2</a:t>
            </a:r>
            <a:endParaRPr lang="ko-KR"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재귀 호출</a:t>
            </a:r>
            <a:r>
              <a:rPr lang="en-US" altLang="ko-KR" dirty="0" smtClean="0"/>
              <a:t>(Recursion) #4</a:t>
            </a:r>
            <a:endParaRPr lang="ko-KR" altLang="en-US" dirty="0"/>
          </a:p>
        </p:txBody>
      </p:sp>
      <p:sp>
        <p:nvSpPr>
          <p:cNvPr id="3" name="내용 개체 틀 2"/>
          <p:cNvSpPr>
            <a:spLocks noGrp="1"/>
          </p:cNvSpPr>
          <p:nvPr>
            <p:ph sz="quarter" idx="2"/>
          </p:nvPr>
        </p:nvSpPr>
        <p:spPr>
          <a:ln>
            <a:solidFill>
              <a:schemeClr val="tx1">
                <a:alpha val="51000"/>
              </a:schemeClr>
            </a:solidFill>
          </a:ln>
        </p:spPr>
        <p:txBody>
          <a:bodyPr>
            <a:normAutofit/>
          </a:bodyPr>
          <a:lstStyle/>
          <a:p>
            <a:pPr>
              <a:buNone/>
            </a:pPr>
            <a:r>
              <a:rPr lang="en-US" altLang="ko-KR" dirty="0" err="1" smtClean="0"/>
              <a:t>int</a:t>
            </a:r>
            <a:r>
              <a:rPr lang="en-US" altLang="ko-KR" dirty="0" smtClean="0"/>
              <a:t> </a:t>
            </a:r>
            <a:r>
              <a:rPr lang="en-US" altLang="ko-KR" dirty="0" err="1" smtClean="0"/>
              <a:t>gcd</a:t>
            </a:r>
            <a:r>
              <a:rPr lang="en-US" altLang="ko-KR" dirty="0" smtClean="0"/>
              <a:t>(</a:t>
            </a:r>
            <a:r>
              <a:rPr lang="en-US" altLang="ko-KR" dirty="0" err="1" smtClean="0"/>
              <a:t>int</a:t>
            </a:r>
            <a:r>
              <a:rPr lang="en-US" altLang="ko-KR" dirty="0" smtClean="0"/>
              <a:t> a, </a:t>
            </a:r>
            <a:r>
              <a:rPr lang="en-US" altLang="ko-KR" dirty="0" err="1" smtClean="0"/>
              <a:t>int</a:t>
            </a:r>
            <a:r>
              <a:rPr lang="en-US" altLang="ko-KR" dirty="0" smtClean="0"/>
              <a:t> b)</a:t>
            </a:r>
          </a:p>
          <a:p>
            <a:pPr>
              <a:buNone/>
            </a:pPr>
            <a:r>
              <a:rPr lang="en-US" altLang="ko-KR" dirty="0" smtClean="0"/>
              <a:t>{</a:t>
            </a:r>
          </a:p>
          <a:p>
            <a:pPr>
              <a:buNone/>
            </a:pPr>
            <a:r>
              <a:rPr lang="en-US" altLang="ko-KR" dirty="0" smtClean="0"/>
              <a:t>   if(b==0) return a;</a:t>
            </a:r>
          </a:p>
          <a:p>
            <a:pPr>
              <a:buNone/>
            </a:pPr>
            <a:r>
              <a:rPr lang="en-US" altLang="ko-KR" dirty="0" smtClean="0"/>
              <a:t>   else</a:t>
            </a:r>
          </a:p>
          <a:p>
            <a:pPr>
              <a:buNone/>
            </a:pPr>
            <a:r>
              <a:rPr lang="en-US" altLang="ko-KR" dirty="0" smtClean="0"/>
              <a:t>      return </a:t>
            </a:r>
            <a:r>
              <a:rPr lang="en-US" altLang="ko-KR" dirty="0" err="1" smtClean="0"/>
              <a:t>gcd</a:t>
            </a:r>
            <a:r>
              <a:rPr lang="en-US" altLang="ko-KR" dirty="0" smtClean="0"/>
              <a:t>(b, </a:t>
            </a:r>
            <a:r>
              <a:rPr lang="en-US" altLang="ko-KR" dirty="0" err="1" smtClean="0"/>
              <a:t>a%b</a:t>
            </a:r>
            <a:r>
              <a:rPr lang="en-US" altLang="ko-KR" dirty="0" smtClean="0"/>
              <a:t>);</a:t>
            </a:r>
          </a:p>
          <a:p>
            <a:pPr>
              <a:buNone/>
            </a:pPr>
            <a:r>
              <a:rPr lang="en-US" altLang="ko-KR" dirty="0" smtClean="0"/>
              <a:t>}</a:t>
            </a:r>
            <a:endParaRPr lang="ko-KR" altLang="en-US" dirty="0"/>
          </a:p>
        </p:txBody>
      </p:sp>
      <p:sp>
        <p:nvSpPr>
          <p:cNvPr id="4" name="내용 개체 틀 3"/>
          <p:cNvSpPr>
            <a:spLocks noGrp="1"/>
          </p:cNvSpPr>
          <p:nvPr>
            <p:ph sz="quarter" idx="4"/>
          </p:nvPr>
        </p:nvSpPr>
        <p:spPr>
          <a:ln>
            <a:solidFill>
              <a:schemeClr val="tx1">
                <a:alpha val="50000"/>
              </a:schemeClr>
            </a:solidFill>
          </a:ln>
        </p:spPr>
        <p:txBody>
          <a:bodyPr>
            <a:normAutofit/>
          </a:bodyPr>
          <a:lstStyle/>
          <a:p>
            <a:pPr>
              <a:buNone/>
            </a:pPr>
            <a:r>
              <a:rPr lang="en-US" altLang="ko-KR" dirty="0" err="1" smtClean="0"/>
              <a:t>int</a:t>
            </a:r>
            <a:r>
              <a:rPr lang="en-US" altLang="ko-KR" dirty="0" smtClean="0"/>
              <a:t> fact(</a:t>
            </a:r>
            <a:r>
              <a:rPr lang="en-US" altLang="ko-KR" dirty="0" err="1" smtClean="0"/>
              <a:t>int</a:t>
            </a:r>
            <a:r>
              <a:rPr lang="en-US" altLang="ko-KR" dirty="0" smtClean="0"/>
              <a:t> n)</a:t>
            </a:r>
          </a:p>
          <a:p>
            <a:pPr>
              <a:buNone/>
            </a:pPr>
            <a:r>
              <a:rPr lang="en-US" altLang="ko-KR" dirty="0" smtClean="0"/>
              <a:t>{</a:t>
            </a:r>
          </a:p>
          <a:p>
            <a:pPr>
              <a:buNone/>
            </a:pPr>
            <a:r>
              <a:rPr lang="en-US" altLang="ko-KR" dirty="0" smtClean="0"/>
              <a:t>   if(n==0) return 1;</a:t>
            </a:r>
          </a:p>
          <a:p>
            <a:pPr>
              <a:buNone/>
            </a:pPr>
            <a:r>
              <a:rPr lang="en-US" altLang="ko-KR" dirty="0" smtClean="0"/>
              <a:t>   else</a:t>
            </a:r>
          </a:p>
          <a:p>
            <a:pPr>
              <a:buNone/>
            </a:pPr>
            <a:r>
              <a:rPr lang="en-US" altLang="ko-KR" dirty="0" smtClean="0"/>
              <a:t>      return n*fact(n-1);</a:t>
            </a:r>
          </a:p>
          <a:p>
            <a:pPr>
              <a:buNone/>
            </a:pPr>
            <a:r>
              <a:rPr lang="en-US" altLang="ko-KR" dirty="0" smtClean="0"/>
              <a:t>}</a:t>
            </a:r>
            <a:endParaRPr lang="ko-KR" altLang="en-US" dirty="0"/>
          </a:p>
        </p:txBody>
      </p:sp>
      <p:sp>
        <p:nvSpPr>
          <p:cNvPr id="5" name="텍스트 개체 틀 4"/>
          <p:cNvSpPr>
            <a:spLocks noGrp="1"/>
          </p:cNvSpPr>
          <p:nvPr>
            <p:ph type="body" sz="quarter" idx="1"/>
          </p:nvPr>
        </p:nvSpPr>
        <p:spPr/>
        <p:txBody>
          <a:bodyPr/>
          <a:lstStyle/>
          <a:p>
            <a:r>
              <a:rPr lang="en-US" altLang="ko-KR" dirty="0" smtClean="0"/>
              <a:t>Tail</a:t>
            </a:r>
            <a:r>
              <a:rPr lang="ko-KR" altLang="en-US" dirty="0" smtClean="0"/>
              <a:t> </a:t>
            </a:r>
            <a:r>
              <a:rPr lang="en-US" altLang="ko-KR" dirty="0" smtClean="0"/>
              <a:t>Recursion</a:t>
            </a:r>
            <a:endParaRPr lang="ko-KR" altLang="en-US" dirty="0"/>
          </a:p>
        </p:txBody>
      </p:sp>
      <p:sp>
        <p:nvSpPr>
          <p:cNvPr id="6" name="텍스트 개체 틀 5"/>
          <p:cNvSpPr>
            <a:spLocks noGrp="1"/>
          </p:cNvSpPr>
          <p:nvPr>
            <p:ph type="body" sz="quarter" idx="3"/>
          </p:nvPr>
        </p:nvSpPr>
        <p:spPr/>
        <p:txBody>
          <a:bodyPr/>
          <a:lstStyle/>
          <a:p>
            <a:r>
              <a:rPr lang="en-US" altLang="ko-KR" dirty="0" smtClean="0"/>
              <a:t>Augmenting Recursion</a:t>
            </a:r>
            <a:endParaRPr lang="ko-KR"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재귀 호출</a:t>
            </a:r>
            <a:r>
              <a:rPr lang="en-US" altLang="ko-KR" dirty="0" smtClean="0"/>
              <a:t>(Recursion) #5</a:t>
            </a:r>
            <a:endParaRPr lang="ko-KR" altLang="en-US" dirty="0"/>
          </a:p>
        </p:txBody>
      </p:sp>
      <p:sp>
        <p:nvSpPr>
          <p:cNvPr id="3" name="내용 개체 틀 2"/>
          <p:cNvSpPr>
            <a:spLocks noGrp="1"/>
          </p:cNvSpPr>
          <p:nvPr>
            <p:ph sz="quarter" idx="2"/>
          </p:nvPr>
        </p:nvSpPr>
        <p:spPr>
          <a:ln>
            <a:solidFill>
              <a:schemeClr val="tx1">
                <a:alpha val="50000"/>
              </a:schemeClr>
            </a:solidFill>
          </a:ln>
        </p:spPr>
        <p:txBody>
          <a:bodyPr/>
          <a:lstStyle/>
          <a:p>
            <a:pPr>
              <a:buNone/>
            </a:pPr>
            <a:r>
              <a:rPr lang="pt-BR" altLang="ko-KR" dirty="0" smtClean="0"/>
              <a:t> </a:t>
            </a:r>
            <a:r>
              <a:rPr lang="en-US" altLang="ko-KR" dirty="0" smtClean="0"/>
              <a:t>long fact(</a:t>
            </a:r>
            <a:r>
              <a:rPr lang="en-US" altLang="ko-KR" dirty="0" err="1" smtClean="0"/>
              <a:t>int</a:t>
            </a:r>
            <a:r>
              <a:rPr lang="en-US" altLang="ko-KR" dirty="0" smtClean="0"/>
              <a:t> n)</a:t>
            </a:r>
          </a:p>
          <a:p>
            <a:pPr>
              <a:buNone/>
            </a:pPr>
            <a:r>
              <a:rPr lang="en-US" altLang="ko-KR" dirty="0" smtClean="0"/>
              <a:t>{</a:t>
            </a:r>
          </a:p>
          <a:p>
            <a:pPr>
              <a:buNone/>
            </a:pPr>
            <a:r>
              <a:rPr lang="en-US" altLang="ko-KR" dirty="0" smtClean="0"/>
              <a:t>   if(n==0) return 1;</a:t>
            </a:r>
          </a:p>
          <a:p>
            <a:pPr>
              <a:buNone/>
            </a:pPr>
            <a:r>
              <a:rPr lang="en-US" altLang="ko-KR" dirty="0" smtClean="0"/>
              <a:t>   else</a:t>
            </a:r>
          </a:p>
          <a:p>
            <a:pPr>
              <a:buNone/>
            </a:pPr>
            <a:r>
              <a:rPr lang="en-US" altLang="ko-KR" dirty="0" smtClean="0"/>
              <a:t>      return n*fact(n-1);</a:t>
            </a:r>
          </a:p>
          <a:p>
            <a:pPr>
              <a:buNone/>
            </a:pPr>
            <a:r>
              <a:rPr lang="en-US" altLang="ko-KR" dirty="0" smtClean="0"/>
              <a:t>}</a:t>
            </a:r>
            <a:endParaRPr lang="ko-KR" altLang="en-US" dirty="0"/>
          </a:p>
        </p:txBody>
      </p:sp>
      <p:sp>
        <p:nvSpPr>
          <p:cNvPr id="4" name="내용 개체 틀 3"/>
          <p:cNvSpPr>
            <a:spLocks noGrp="1"/>
          </p:cNvSpPr>
          <p:nvPr>
            <p:ph sz="quarter" idx="4"/>
          </p:nvPr>
        </p:nvSpPr>
        <p:spPr>
          <a:ln>
            <a:solidFill>
              <a:schemeClr val="tx1">
                <a:alpha val="50000"/>
              </a:schemeClr>
            </a:solidFill>
          </a:ln>
        </p:spPr>
        <p:txBody>
          <a:bodyPr>
            <a:normAutofit lnSpcReduction="10000"/>
          </a:bodyPr>
          <a:lstStyle/>
          <a:p>
            <a:pPr>
              <a:buNone/>
            </a:pPr>
            <a:r>
              <a:rPr lang="en-US" altLang="ko-KR" dirty="0" smtClean="0"/>
              <a:t>long fact(</a:t>
            </a:r>
            <a:r>
              <a:rPr lang="en-US" altLang="ko-KR" dirty="0" err="1" smtClean="0"/>
              <a:t>int</a:t>
            </a:r>
            <a:r>
              <a:rPr lang="en-US" altLang="ko-KR" dirty="0" smtClean="0"/>
              <a:t> n, long acc)</a:t>
            </a:r>
          </a:p>
          <a:p>
            <a:pPr>
              <a:buNone/>
            </a:pPr>
            <a:r>
              <a:rPr lang="en-US" altLang="ko-KR" dirty="0" smtClean="0"/>
              <a:t>{</a:t>
            </a:r>
          </a:p>
          <a:p>
            <a:pPr>
              <a:buNone/>
            </a:pPr>
            <a:r>
              <a:rPr lang="en-US" altLang="ko-KR" dirty="0" smtClean="0"/>
              <a:t>   if(n==0) return acc;</a:t>
            </a:r>
          </a:p>
          <a:p>
            <a:pPr>
              <a:buNone/>
            </a:pPr>
            <a:r>
              <a:rPr lang="en-US" altLang="ko-KR" dirty="0" smtClean="0"/>
              <a:t>   else</a:t>
            </a:r>
          </a:p>
          <a:p>
            <a:pPr>
              <a:buNone/>
            </a:pPr>
            <a:r>
              <a:rPr lang="en-US" altLang="ko-KR" dirty="0" smtClean="0"/>
              <a:t>      return fact(n-1, n*acc);</a:t>
            </a:r>
          </a:p>
          <a:p>
            <a:pPr>
              <a:buNone/>
            </a:pPr>
            <a:r>
              <a:rPr lang="en-US" altLang="ko-KR" dirty="0" smtClean="0"/>
              <a:t>}</a:t>
            </a:r>
            <a:endParaRPr lang="ko-KR" altLang="en-US" dirty="0"/>
          </a:p>
        </p:txBody>
      </p:sp>
      <p:sp>
        <p:nvSpPr>
          <p:cNvPr id="5" name="텍스트 개체 틀 4"/>
          <p:cNvSpPr>
            <a:spLocks noGrp="1"/>
          </p:cNvSpPr>
          <p:nvPr>
            <p:ph type="body" sz="quarter" idx="1"/>
          </p:nvPr>
        </p:nvSpPr>
        <p:spPr/>
        <p:txBody>
          <a:bodyPr/>
          <a:lstStyle/>
          <a:p>
            <a:r>
              <a:rPr lang="en-US" altLang="ko-KR" dirty="0" smtClean="0"/>
              <a:t>Augmenting Recursion</a:t>
            </a:r>
            <a:endParaRPr lang="ko-KR" altLang="en-US" dirty="0"/>
          </a:p>
        </p:txBody>
      </p:sp>
      <p:sp>
        <p:nvSpPr>
          <p:cNvPr id="6" name="텍스트 개체 틀 5"/>
          <p:cNvSpPr>
            <a:spLocks noGrp="1"/>
          </p:cNvSpPr>
          <p:nvPr>
            <p:ph type="body" sz="quarter" idx="3"/>
          </p:nvPr>
        </p:nvSpPr>
        <p:spPr/>
        <p:txBody>
          <a:bodyPr/>
          <a:lstStyle/>
          <a:p>
            <a:r>
              <a:rPr lang="en-US" altLang="ko-KR" dirty="0" smtClean="0"/>
              <a:t>Tail Recursion</a:t>
            </a:r>
            <a:endParaRPr lang="ko-KR"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재귀 호출</a:t>
            </a:r>
            <a:r>
              <a:rPr lang="en-US" altLang="ko-KR" dirty="0" smtClean="0"/>
              <a:t>(Recursion) #6</a:t>
            </a:r>
            <a:endParaRPr lang="ko-KR" altLang="en-US" dirty="0"/>
          </a:p>
        </p:txBody>
      </p:sp>
      <p:sp>
        <p:nvSpPr>
          <p:cNvPr id="3" name="내용 개체 틀 2"/>
          <p:cNvSpPr>
            <a:spLocks noGrp="1"/>
          </p:cNvSpPr>
          <p:nvPr>
            <p:ph sz="quarter" idx="2"/>
          </p:nvPr>
        </p:nvSpPr>
        <p:spPr>
          <a:xfrm>
            <a:off x="609600" y="2438400"/>
            <a:ext cx="3886200" cy="3798912"/>
          </a:xfrm>
          <a:ln>
            <a:solidFill>
              <a:schemeClr val="tx1">
                <a:alpha val="50000"/>
              </a:schemeClr>
            </a:solidFill>
          </a:ln>
        </p:spPr>
        <p:txBody>
          <a:bodyPr>
            <a:noAutofit/>
          </a:bodyPr>
          <a:lstStyle/>
          <a:p>
            <a:pPr>
              <a:buNone/>
            </a:pPr>
            <a:endParaRPr lang="en-US" altLang="ko-KR" sz="1800" dirty="0" smtClean="0"/>
          </a:p>
          <a:p>
            <a:pPr>
              <a:buNone/>
            </a:pPr>
            <a:r>
              <a:rPr lang="en-US" altLang="ko-KR" sz="1800" dirty="0" smtClean="0"/>
              <a:t>public </a:t>
            </a:r>
            <a:r>
              <a:rPr lang="en-US" altLang="ko-KR" sz="1800" dirty="0"/>
              <a:t>static </a:t>
            </a:r>
            <a:r>
              <a:rPr lang="en-US" altLang="ko-KR" sz="1800" dirty="0" err="1"/>
              <a:t>int</a:t>
            </a:r>
            <a:r>
              <a:rPr lang="en-US" altLang="ko-KR" sz="1800" dirty="0"/>
              <a:t> biCoefRecur1(</a:t>
            </a:r>
            <a:r>
              <a:rPr lang="en-US" altLang="ko-KR" sz="1800" dirty="0" err="1"/>
              <a:t>int</a:t>
            </a:r>
            <a:r>
              <a:rPr lang="en-US" altLang="ko-KR" sz="1800" dirty="0"/>
              <a:t> n, </a:t>
            </a:r>
            <a:r>
              <a:rPr lang="en-US" altLang="ko-KR" sz="1800" dirty="0" err="1"/>
              <a:t>int</a:t>
            </a:r>
            <a:r>
              <a:rPr lang="en-US" altLang="ko-KR" sz="1800" dirty="0"/>
              <a:t> </a:t>
            </a:r>
            <a:r>
              <a:rPr lang="en-US" altLang="ko-KR" sz="1800" dirty="0" smtClean="0"/>
              <a:t>k)</a:t>
            </a:r>
          </a:p>
          <a:p>
            <a:pPr>
              <a:buNone/>
            </a:pPr>
            <a:r>
              <a:rPr lang="en-US" altLang="ko-KR" sz="1800" dirty="0" smtClean="0"/>
              <a:t>{</a:t>
            </a:r>
            <a:endParaRPr lang="en-US" altLang="ko-KR" sz="1800" dirty="0"/>
          </a:p>
          <a:p>
            <a:pPr>
              <a:buNone/>
            </a:pPr>
            <a:r>
              <a:rPr lang="en-US" altLang="ko-KR" sz="1800" dirty="0"/>
              <a:t>	if(k==0 || k==n) return 1;</a:t>
            </a:r>
          </a:p>
          <a:p>
            <a:pPr>
              <a:buNone/>
            </a:pPr>
            <a:r>
              <a:rPr lang="en-US" altLang="ko-KR" sz="1800" dirty="0"/>
              <a:t>	else return biCoefRecur1(n-1, k-1) + biCoefRecur1(n-1, k);</a:t>
            </a:r>
          </a:p>
          <a:p>
            <a:pPr>
              <a:buNone/>
            </a:pPr>
            <a:r>
              <a:rPr lang="en-US" altLang="ko-KR" sz="1800" dirty="0" smtClean="0"/>
              <a:t>}</a:t>
            </a:r>
            <a:endParaRPr lang="ko-KR" altLang="en-US" sz="1800" dirty="0"/>
          </a:p>
        </p:txBody>
      </p:sp>
      <p:sp>
        <p:nvSpPr>
          <p:cNvPr id="4" name="내용 개체 틀 3"/>
          <p:cNvSpPr>
            <a:spLocks noGrp="1"/>
          </p:cNvSpPr>
          <p:nvPr>
            <p:ph sz="quarter" idx="4"/>
          </p:nvPr>
        </p:nvSpPr>
        <p:spPr>
          <a:xfrm>
            <a:off x="4800600" y="2438400"/>
            <a:ext cx="3886200" cy="3798912"/>
          </a:xfrm>
          <a:ln>
            <a:solidFill>
              <a:schemeClr val="tx1">
                <a:alpha val="50000"/>
              </a:schemeClr>
            </a:solidFill>
          </a:ln>
        </p:spPr>
        <p:txBody>
          <a:bodyPr>
            <a:noAutofit/>
          </a:bodyPr>
          <a:lstStyle/>
          <a:p>
            <a:pPr>
              <a:buNone/>
            </a:pPr>
            <a:endParaRPr lang="en-US" altLang="ko-KR" sz="1200" dirty="0" smtClean="0"/>
          </a:p>
          <a:p>
            <a:pPr>
              <a:buNone/>
            </a:pPr>
            <a:r>
              <a:rPr lang="en-US" altLang="ko-KR" sz="1200" dirty="0" smtClean="0"/>
              <a:t>final </a:t>
            </a:r>
            <a:r>
              <a:rPr lang="en-US" altLang="ko-KR" sz="1200" dirty="0"/>
              <a:t>static </a:t>
            </a:r>
            <a:r>
              <a:rPr lang="en-US" altLang="ko-KR" sz="1200" dirty="0" err="1"/>
              <a:t>int</a:t>
            </a:r>
            <a:r>
              <a:rPr lang="en-US" altLang="ko-KR" sz="1200" dirty="0"/>
              <a:t> NUM=200;</a:t>
            </a:r>
          </a:p>
          <a:p>
            <a:pPr>
              <a:buNone/>
            </a:pPr>
            <a:r>
              <a:rPr lang="en-US" altLang="ko-KR" sz="1200" dirty="0"/>
              <a:t>static </a:t>
            </a:r>
            <a:r>
              <a:rPr lang="en-US" altLang="ko-KR" sz="1200" dirty="0" err="1"/>
              <a:t>int</a:t>
            </a:r>
            <a:r>
              <a:rPr lang="en-US" altLang="ko-KR" sz="1200" dirty="0"/>
              <a:t> memo[][]=new </a:t>
            </a:r>
            <a:r>
              <a:rPr lang="en-US" altLang="ko-KR" sz="1200" dirty="0" err="1"/>
              <a:t>int</a:t>
            </a:r>
            <a:r>
              <a:rPr lang="en-US" altLang="ko-KR" sz="1200" dirty="0"/>
              <a:t>[NUM][NUM];</a:t>
            </a:r>
          </a:p>
          <a:p>
            <a:pPr>
              <a:buNone/>
            </a:pPr>
            <a:r>
              <a:rPr lang="en-US" altLang="ko-KR" sz="1200" dirty="0"/>
              <a:t>public static </a:t>
            </a:r>
            <a:r>
              <a:rPr lang="en-US" altLang="ko-KR" sz="1200" dirty="0" err="1"/>
              <a:t>int</a:t>
            </a:r>
            <a:r>
              <a:rPr lang="en-US" altLang="ko-KR" sz="1200" dirty="0"/>
              <a:t> biCoefRecur2(</a:t>
            </a:r>
            <a:r>
              <a:rPr lang="en-US" altLang="ko-KR" sz="1200" dirty="0" err="1"/>
              <a:t>int</a:t>
            </a:r>
            <a:r>
              <a:rPr lang="en-US" altLang="ko-KR" sz="1200" dirty="0"/>
              <a:t> n, </a:t>
            </a:r>
            <a:r>
              <a:rPr lang="en-US" altLang="ko-KR" sz="1200" dirty="0" err="1"/>
              <a:t>int</a:t>
            </a:r>
            <a:r>
              <a:rPr lang="en-US" altLang="ko-KR" sz="1200" dirty="0"/>
              <a:t> k)</a:t>
            </a:r>
          </a:p>
          <a:p>
            <a:pPr>
              <a:buNone/>
            </a:pPr>
            <a:r>
              <a:rPr lang="en-US" altLang="ko-KR" sz="1200" dirty="0"/>
              <a:t>{</a:t>
            </a:r>
          </a:p>
          <a:p>
            <a:pPr>
              <a:buNone/>
            </a:pPr>
            <a:r>
              <a:rPr lang="en-US" altLang="ko-KR" sz="1200" dirty="0"/>
              <a:t>	if(memo[n][k]&gt;0) return memo[n][k];</a:t>
            </a:r>
          </a:p>
          <a:p>
            <a:pPr>
              <a:buNone/>
            </a:pPr>
            <a:r>
              <a:rPr lang="en-US" altLang="ko-KR" sz="1200" dirty="0"/>
              <a:t>	if(k==0 || k==n) { </a:t>
            </a:r>
            <a:r>
              <a:rPr lang="en-US" altLang="ko-KR" sz="1200" dirty="0" smtClean="0"/>
              <a:t> memo[n</a:t>
            </a:r>
            <a:r>
              <a:rPr lang="en-US" altLang="ko-KR" sz="1200" dirty="0"/>
              <a:t>][k]=1</a:t>
            </a:r>
            <a:r>
              <a:rPr lang="en-US" altLang="ko-KR" sz="1200" dirty="0" smtClean="0"/>
              <a:t>;  return memo[n</a:t>
            </a:r>
            <a:r>
              <a:rPr lang="en-US" altLang="ko-KR" sz="1200" dirty="0"/>
              <a:t>][k]; </a:t>
            </a:r>
            <a:r>
              <a:rPr lang="en-US" altLang="ko-KR" sz="1200" dirty="0" smtClean="0"/>
              <a:t>}</a:t>
            </a:r>
            <a:endParaRPr lang="en-US" altLang="ko-KR" sz="1200" dirty="0"/>
          </a:p>
          <a:p>
            <a:pPr>
              <a:buNone/>
            </a:pPr>
            <a:r>
              <a:rPr lang="en-US" altLang="ko-KR" sz="1200" dirty="0"/>
              <a:t>	else </a:t>
            </a:r>
            <a:r>
              <a:rPr lang="en-US" altLang="ko-KR" sz="1200" dirty="0" smtClean="0"/>
              <a:t>{</a:t>
            </a:r>
            <a:endParaRPr lang="en-US" altLang="ko-KR" sz="1200" dirty="0"/>
          </a:p>
          <a:p>
            <a:pPr>
              <a:buNone/>
            </a:pPr>
            <a:r>
              <a:rPr lang="en-US" altLang="ko-KR" sz="1200" dirty="0"/>
              <a:t>	</a:t>
            </a:r>
            <a:r>
              <a:rPr lang="en-US" altLang="ko-KR" sz="1200" dirty="0" smtClean="0"/>
              <a:t>	memo[n</a:t>
            </a:r>
            <a:r>
              <a:rPr lang="en-US" altLang="ko-KR" sz="1200" dirty="0"/>
              <a:t>][k]=biCoefRecur2(n-1, k-1) + biCoefRecur2(n-1, k);</a:t>
            </a:r>
          </a:p>
          <a:p>
            <a:pPr>
              <a:buNone/>
            </a:pPr>
            <a:r>
              <a:rPr lang="en-US" altLang="ko-KR" sz="1200" dirty="0" smtClean="0"/>
              <a:t>	</a:t>
            </a:r>
            <a:r>
              <a:rPr lang="en-US" altLang="ko-KR" sz="1200" dirty="0"/>
              <a:t>	return memo[n][k];</a:t>
            </a:r>
          </a:p>
          <a:p>
            <a:pPr>
              <a:buNone/>
            </a:pPr>
            <a:r>
              <a:rPr lang="en-US" altLang="ko-KR" sz="1200" dirty="0"/>
              <a:t>	}</a:t>
            </a:r>
          </a:p>
          <a:p>
            <a:pPr>
              <a:buNone/>
            </a:pPr>
            <a:r>
              <a:rPr lang="en-US" altLang="ko-KR" sz="1200" dirty="0" smtClean="0"/>
              <a:t>}</a:t>
            </a:r>
            <a:endParaRPr lang="ko-KR" altLang="en-US" sz="1200" dirty="0"/>
          </a:p>
        </p:txBody>
      </p:sp>
      <p:sp>
        <p:nvSpPr>
          <p:cNvPr id="5" name="텍스트 개체 틀 4"/>
          <p:cNvSpPr>
            <a:spLocks noGrp="1"/>
          </p:cNvSpPr>
          <p:nvPr>
            <p:ph type="body" sz="quarter" idx="1"/>
          </p:nvPr>
        </p:nvSpPr>
        <p:spPr/>
        <p:txBody>
          <a:bodyPr/>
          <a:lstStyle/>
          <a:p>
            <a:r>
              <a:rPr lang="en-US" altLang="ko-KR" dirty="0" smtClean="0"/>
              <a:t>Recursion</a:t>
            </a:r>
            <a:endParaRPr lang="ko-KR" altLang="en-US" dirty="0"/>
          </a:p>
        </p:txBody>
      </p:sp>
      <p:sp>
        <p:nvSpPr>
          <p:cNvPr id="6" name="텍스트 개체 틀 5"/>
          <p:cNvSpPr>
            <a:spLocks noGrp="1"/>
          </p:cNvSpPr>
          <p:nvPr>
            <p:ph type="body" sz="quarter" idx="3"/>
          </p:nvPr>
        </p:nvSpPr>
        <p:spPr/>
        <p:txBody>
          <a:bodyPr/>
          <a:lstStyle/>
          <a:p>
            <a:r>
              <a:rPr lang="en-US" altLang="ko-KR" dirty="0" smtClean="0"/>
              <a:t>Recursion </a:t>
            </a:r>
            <a:r>
              <a:rPr lang="en-US" altLang="ko-KR" dirty="0"/>
              <a:t>with </a:t>
            </a:r>
            <a:r>
              <a:rPr lang="en-US" altLang="ko-KR" dirty="0" err="1"/>
              <a:t>Memoization</a:t>
            </a:r>
            <a:endParaRPr lang="ko-KR" altLang="en-US" dirty="0"/>
          </a:p>
        </p:txBody>
      </p:sp>
    </p:spTree>
    <p:extLst>
      <p:ext uri="{BB962C8B-B14F-4D97-AF65-F5344CB8AC3E}">
        <p14:creationId xmlns:p14="http://schemas.microsoft.com/office/powerpoint/2010/main" val="3553231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Overloading</a:t>
            </a:r>
            <a:endParaRPr lang="ko-KR" altLang="en-US" dirty="0"/>
          </a:p>
        </p:txBody>
      </p:sp>
      <p:sp>
        <p:nvSpPr>
          <p:cNvPr id="3" name="내용 개체 틀 2"/>
          <p:cNvSpPr>
            <a:spLocks noGrp="1"/>
          </p:cNvSpPr>
          <p:nvPr>
            <p:ph sz="quarter" idx="1"/>
          </p:nvPr>
        </p:nvSpPr>
        <p:spPr/>
        <p:txBody>
          <a:bodyPr/>
          <a:lstStyle/>
          <a:p>
            <a:r>
              <a:rPr lang="ko-KR" altLang="en-US" dirty="0" smtClean="0"/>
              <a:t>한 클래스 내에 동일한 이름을 가지는 </a:t>
            </a:r>
            <a:r>
              <a:rPr lang="ko-KR" altLang="en-US" dirty="0" err="1" smtClean="0"/>
              <a:t>메소드가</a:t>
            </a:r>
            <a:r>
              <a:rPr lang="ko-KR" altLang="en-US" dirty="0" smtClean="0"/>
              <a:t> 존재할 수 있는가</a:t>
            </a:r>
            <a:r>
              <a:rPr lang="en-US" altLang="ko-KR" dirty="0" smtClean="0"/>
              <a:t>?</a:t>
            </a:r>
          </a:p>
          <a:p>
            <a:endParaRPr lang="en-US" altLang="ko-KR" dirty="0" smtClean="0"/>
          </a:p>
          <a:p>
            <a:r>
              <a:rPr lang="ko-KR" altLang="en-US" dirty="0" smtClean="0"/>
              <a:t>이름은 동일할 수 있으나 </a:t>
            </a:r>
            <a:r>
              <a:rPr lang="ko-KR" altLang="en-US" dirty="0" err="1" smtClean="0"/>
              <a:t>시그니쳐</a:t>
            </a:r>
            <a:r>
              <a:rPr lang="en-US" altLang="ko-KR" dirty="0" smtClean="0"/>
              <a:t>(signature)</a:t>
            </a:r>
            <a:r>
              <a:rPr lang="ko-KR" altLang="en-US" dirty="0" smtClean="0"/>
              <a:t>는</a:t>
            </a:r>
            <a:r>
              <a:rPr lang="en-US" altLang="ko-KR" dirty="0" smtClean="0"/>
              <a:t> </a:t>
            </a:r>
            <a:r>
              <a:rPr lang="ko-KR" altLang="en-US" dirty="0" smtClean="0"/>
              <a:t>달라야 한다</a:t>
            </a:r>
            <a:r>
              <a:rPr lang="en-US" altLang="ko-KR" dirty="0" smtClean="0"/>
              <a:t>.</a:t>
            </a:r>
          </a:p>
          <a:p>
            <a:pPr lvl="1"/>
            <a:r>
              <a:rPr lang="ko-KR" altLang="en-US" dirty="0" smtClean="0"/>
              <a:t>어떤 </a:t>
            </a:r>
            <a:r>
              <a:rPr lang="ko-KR" altLang="en-US" dirty="0" err="1" smtClean="0"/>
              <a:t>메소드를</a:t>
            </a:r>
            <a:r>
              <a:rPr lang="ko-KR" altLang="en-US" dirty="0" smtClean="0"/>
              <a:t> 호출할지 실행시간에 결정할 수 있음</a:t>
            </a:r>
            <a:r>
              <a:rPr lang="en-US" altLang="ko-KR" dirty="0" smtClean="0"/>
              <a:t>.</a:t>
            </a:r>
          </a:p>
          <a:p>
            <a:pPr lvl="1"/>
            <a:r>
              <a:rPr lang="en-US" altLang="ko-KR" dirty="0" smtClean="0"/>
              <a:t>Signature</a:t>
            </a:r>
            <a:r>
              <a:rPr lang="ko-KR" altLang="en-US" dirty="0" smtClean="0"/>
              <a:t>인 것 </a:t>
            </a:r>
            <a:r>
              <a:rPr lang="en-US" altLang="ko-KR" dirty="0" smtClean="0"/>
              <a:t>: </a:t>
            </a:r>
            <a:r>
              <a:rPr lang="ko-KR" altLang="en-US" dirty="0" smtClean="0"/>
              <a:t>전달인자의 형</a:t>
            </a:r>
            <a:r>
              <a:rPr lang="en-US" altLang="ko-KR" dirty="0" smtClean="0"/>
              <a:t>, </a:t>
            </a:r>
            <a:r>
              <a:rPr lang="ko-KR" altLang="en-US" dirty="0" smtClean="0"/>
              <a:t>개수</a:t>
            </a:r>
            <a:r>
              <a:rPr lang="en-US" altLang="ko-KR" dirty="0" smtClean="0"/>
              <a:t>, </a:t>
            </a:r>
            <a:r>
              <a:rPr lang="ko-KR" altLang="en-US" dirty="0" smtClean="0"/>
              <a:t>순서</a:t>
            </a:r>
            <a:endParaRPr lang="en-US" altLang="ko-KR" dirty="0" smtClean="0"/>
          </a:p>
          <a:p>
            <a:pPr lvl="1"/>
            <a:r>
              <a:rPr lang="en-US" altLang="ko-KR" dirty="0" smtClean="0"/>
              <a:t>Signature</a:t>
            </a:r>
            <a:r>
              <a:rPr lang="ko-KR" altLang="en-US" dirty="0" smtClean="0"/>
              <a:t>가 아닌 것 </a:t>
            </a:r>
            <a:r>
              <a:rPr lang="en-US" altLang="ko-KR" dirty="0" smtClean="0"/>
              <a:t>: </a:t>
            </a:r>
            <a:r>
              <a:rPr lang="ko-KR" altLang="en-US" dirty="0" smtClean="0"/>
              <a:t>리턴 타입</a:t>
            </a:r>
            <a:r>
              <a:rPr lang="en-US" altLang="ko-KR" dirty="0" smtClean="0"/>
              <a:t>, </a:t>
            </a:r>
            <a:r>
              <a:rPr lang="ko-KR" altLang="en-US" dirty="0" smtClean="0"/>
              <a:t>각종 제어자</a:t>
            </a:r>
            <a:endParaRPr lang="en-US" altLang="ko-KR" dirty="0" smtClean="0"/>
          </a:p>
          <a:p>
            <a:endParaRPr lang="en-US" altLang="ko-KR" dirty="0" smtClean="0"/>
          </a:p>
          <a:p>
            <a:r>
              <a:rPr lang="ko-KR" altLang="en-US" dirty="0" smtClean="0"/>
              <a:t>예 </a:t>
            </a:r>
            <a:r>
              <a:rPr lang="en-US" altLang="ko-KR" dirty="0" smtClean="0"/>
              <a:t>:</a:t>
            </a:r>
            <a:endParaRPr lang="ko-KR"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Bug.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err="1" smtClean="0"/>
              <a:t>동적계획법</a:t>
            </a:r>
            <a:r>
              <a:rPr lang="en-US" altLang="ko-KR" dirty="0" smtClean="0"/>
              <a:t>(Dynamic Programming)</a:t>
            </a:r>
            <a:endParaRPr lang="ko-KR" altLang="en-US" dirty="0"/>
          </a:p>
        </p:txBody>
      </p:sp>
      <p:sp>
        <p:nvSpPr>
          <p:cNvPr id="3" name="내용 개체 틀 2"/>
          <p:cNvSpPr>
            <a:spLocks noGrp="1"/>
          </p:cNvSpPr>
          <p:nvPr>
            <p:ph sz="quarter" idx="1"/>
          </p:nvPr>
        </p:nvSpPr>
        <p:spPr/>
        <p:txBody>
          <a:bodyPr/>
          <a:lstStyle/>
          <a:p>
            <a:r>
              <a:rPr lang="ko-KR" altLang="en-US" dirty="0" smtClean="0"/>
              <a:t>분할정복</a:t>
            </a:r>
            <a:r>
              <a:rPr lang="en-US" altLang="ko-KR" dirty="0" smtClean="0"/>
              <a:t>(Divide &amp; Conquer)</a:t>
            </a:r>
            <a:r>
              <a:rPr lang="ko-KR" altLang="en-US" dirty="0" smtClean="0"/>
              <a:t>식 알고리즘 계획은 하향식 접근이며</a:t>
            </a:r>
            <a:r>
              <a:rPr lang="en-US" altLang="ko-KR" dirty="0" smtClean="0"/>
              <a:t>, Divide</a:t>
            </a:r>
            <a:r>
              <a:rPr lang="ko-KR" altLang="en-US" dirty="0" smtClean="0"/>
              <a:t>된 후의 문제들이 서로 상관 관계가 없는 경우에 적합하다</a:t>
            </a:r>
            <a:r>
              <a:rPr lang="en-US" altLang="ko-KR" dirty="0" smtClean="0"/>
              <a:t>.</a:t>
            </a:r>
          </a:p>
          <a:p>
            <a:pPr lvl="1"/>
            <a:r>
              <a:rPr lang="en-US" altLang="ko-KR" dirty="0" smtClean="0"/>
              <a:t>Ex ) </a:t>
            </a:r>
            <a:r>
              <a:rPr lang="ko-KR" altLang="en-US" dirty="0" err="1" smtClean="0"/>
              <a:t>팩토리얼</a:t>
            </a:r>
            <a:r>
              <a:rPr lang="en-US" altLang="ko-KR" dirty="0" smtClean="0"/>
              <a:t>, </a:t>
            </a:r>
            <a:r>
              <a:rPr lang="ko-KR" altLang="en-US" dirty="0" smtClean="0"/>
              <a:t>피보나치 </a:t>
            </a:r>
            <a:r>
              <a:rPr lang="ko-KR" altLang="en-US" dirty="0" err="1" smtClean="0"/>
              <a:t>수열등의</a:t>
            </a:r>
            <a:r>
              <a:rPr lang="ko-KR" altLang="en-US" dirty="0" smtClean="0"/>
              <a:t> </a:t>
            </a:r>
            <a:r>
              <a:rPr lang="ko-KR" altLang="en-US" dirty="0" err="1" smtClean="0"/>
              <a:t>재귀식의</a:t>
            </a:r>
            <a:r>
              <a:rPr lang="ko-KR" altLang="en-US" dirty="0" smtClean="0"/>
              <a:t> 경우 대표적인 </a:t>
            </a:r>
            <a:r>
              <a:rPr lang="en-US" altLang="ko-KR" dirty="0" smtClean="0"/>
              <a:t>D&amp;C</a:t>
            </a:r>
            <a:r>
              <a:rPr lang="ko-KR" altLang="en-US" dirty="0" smtClean="0"/>
              <a:t>이지만 시간분석을 해보면 비효율 적임을 쉽게 알수 있다</a:t>
            </a:r>
            <a:r>
              <a:rPr lang="en-US" altLang="ko-KR" dirty="0" smtClean="0"/>
              <a:t>.</a:t>
            </a:r>
          </a:p>
          <a:p>
            <a:r>
              <a:rPr lang="ko-KR" altLang="en-US" dirty="0" err="1" smtClean="0"/>
              <a:t>동적계획법</a:t>
            </a:r>
            <a:r>
              <a:rPr lang="en-US" altLang="ko-KR" dirty="0" smtClean="0"/>
              <a:t>(Dynamic Programming)</a:t>
            </a:r>
            <a:r>
              <a:rPr lang="ko-KR" altLang="en-US" dirty="0" smtClean="0"/>
              <a:t>은</a:t>
            </a:r>
            <a:r>
              <a:rPr lang="en-US" altLang="ko-KR" dirty="0" smtClean="0"/>
              <a:t> </a:t>
            </a:r>
            <a:r>
              <a:rPr lang="ko-KR" altLang="en-US" dirty="0" smtClean="0"/>
              <a:t>상향식 접근이며</a:t>
            </a:r>
            <a:r>
              <a:rPr lang="en-US" altLang="ko-KR" dirty="0" smtClean="0"/>
              <a:t>, D&amp;C</a:t>
            </a:r>
            <a:r>
              <a:rPr lang="ko-KR" altLang="en-US" dirty="0" smtClean="0"/>
              <a:t>와</a:t>
            </a:r>
            <a:r>
              <a:rPr lang="en-US" altLang="ko-KR" dirty="0" smtClean="0"/>
              <a:t> </a:t>
            </a:r>
            <a:r>
              <a:rPr lang="ko-KR" altLang="en-US" dirty="0" smtClean="0"/>
              <a:t>같이 문제를 분할하지만 분할된 문제가 서로 상관관계가 있고 이때 이미 풀어진 해답을 이용하여 그다음의 해를 구하므로 계산이 반복되지 않는다</a:t>
            </a:r>
            <a:r>
              <a:rPr lang="en-US" altLang="ko-KR" dirty="0" smtClean="0"/>
              <a:t>.</a:t>
            </a:r>
          </a:p>
          <a:p>
            <a:r>
              <a:rPr lang="ko-KR" altLang="en-US" dirty="0" smtClean="0"/>
              <a:t>이때 미리 구하여진 해를 저장하기 위하여 배열을 항상 사용한다</a:t>
            </a:r>
            <a:r>
              <a:rPr lang="en-US" altLang="ko-KR" dirty="0" smtClean="0"/>
              <a:t>.</a:t>
            </a:r>
            <a:endParaRPr lang="ko-KR"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D&amp;C</a:t>
            </a:r>
            <a:r>
              <a:rPr lang="ko-KR" altLang="en-US" dirty="0" smtClean="0"/>
              <a:t>와 </a:t>
            </a:r>
            <a:r>
              <a:rPr lang="en-US" altLang="ko-KR" dirty="0" smtClean="0"/>
              <a:t>DP</a:t>
            </a:r>
            <a:r>
              <a:rPr lang="ko-KR" altLang="en-US" dirty="0" smtClean="0"/>
              <a:t>의 비교</a:t>
            </a:r>
            <a:r>
              <a:rPr lang="en-US" altLang="ko-KR" dirty="0" smtClean="0"/>
              <a:t>1</a:t>
            </a:r>
            <a:endParaRPr lang="ko-KR" altLang="en-US" dirty="0"/>
          </a:p>
        </p:txBody>
      </p:sp>
      <p:sp>
        <p:nvSpPr>
          <p:cNvPr id="3" name="내용 개체 틀 2"/>
          <p:cNvSpPr>
            <a:spLocks noGrp="1"/>
          </p:cNvSpPr>
          <p:nvPr>
            <p:ph sz="quarter" idx="2"/>
          </p:nvPr>
        </p:nvSpPr>
        <p:spPr>
          <a:ln>
            <a:solidFill>
              <a:schemeClr val="tx1">
                <a:alpha val="50000"/>
              </a:schemeClr>
            </a:solidFill>
          </a:ln>
        </p:spPr>
        <p:txBody>
          <a:bodyPr/>
          <a:lstStyle/>
          <a:p>
            <a:pPr>
              <a:buNone/>
            </a:pPr>
            <a:r>
              <a:rPr lang="en-US" altLang="ko-KR" dirty="0" err="1" smtClean="0"/>
              <a:t>int</a:t>
            </a:r>
            <a:r>
              <a:rPr lang="en-US" altLang="ko-KR" dirty="0" smtClean="0"/>
              <a:t> </a:t>
            </a:r>
            <a:r>
              <a:rPr lang="en-US" altLang="ko-KR" dirty="0" err="1" smtClean="0"/>
              <a:t>fibo</a:t>
            </a:r>
            <a:r>
              <a:rPr lang="en-US" altLang="ko-KR" dirty="0" smtClean="0"/>
              <a:t>(</a:t>
            </a:r>
            <a:r>
              <a:rPr lang="en-US" altLang="ko-KR" dirty="0" err="1" smtClean="0"/>
              <a:t>int</a:t>
            </a:r>
            <a:r>
              <a:rPr lang="en-US" altLang="ko-KR" dirty="0" smtClean="0"/>
              <a:t> n)</a:t>
            </a:r>
          </a:p>
          <a:p>
            <a:pPr>
              <a:buNone/>
            </a:pPr>
            <a:r>
              <a:rPr lang="en-US" altLang="ko-KR" dirty="0" smtClean="0"/>
              <a:t>{</a:t>
            </a:r>
          </a:p>
          <a:p>
            <a:pPr lvl="1">
              <a:buNone/>
            </a:pPr>
            <a:r>
              <a:rPr lang="en-US" altLang="ko-KR" sz="2400" dirty="0" smtClean="0"/>
              <a:t>if( n==0 or n==1) return 1;</a:t>
            </a:r>
          </a:p>
          <a:p>
            <a:pPr lvl="1">
              <a:buNone/>
            </a:pPr>
            <a:r>
              <a:rPr lang="en-US" altLang="ko-KR" sz="2400" dirty="0" smtClean="0"/>
              <a:t>else</a:t>
            </a:r>
          </a:p>
          <a:p>
            <a:pPr lvl="1">
              <a:buNone/>
            </a:pPr>
            <a:r>
              <a:rPr lang="en-US" altLang="ko-KR" sz="2400" dirty="0" smtClean="0"/>
              <a:t> 	</a:t>
            </a:r>
            <a:r>
              <a:rPr lang="en-US" altLang="ko-KR" sz="2000" dirty="0" smtClean="0"/>
              <a:t>return </a:t>
            </a:r>
            <a:r>
              <a:rPr lang="en-US" altLang="ko-KR" sz="2000" dirty="0" err="1" smtClean="0"/>
              <a:t>fibo</a:t>
            </a:r>
            <a:r>
              <a:rPr lang="en-US" altLang="ko-KR" sz="2000" dirty="0" smtClean="0"/>
              <a:t>(n-2)+</a:t>
            </a:r>
            <a:r>
              <a:rPr lang="en-US" altLang="ko-KR" sz="2000" dirty="0" err="1" smtClean="0"/>
              <a:t>fibo</a:t>
            </a:r>
            <a:r>
              <a:rPr lang="en-US" altLang="ko-KR" sz="2000" dirty="0" smtClean="0"/>
              <a:t>(n-1);</a:t>
            </a:r>
            <a:endParaRPr lang="en-US" altLang="ko-KR" sz="2400" dirty="0" smtClean="0"/>
          </a:p>
          <a:p>
            <a:pPr>
              <a:buNone/>
            </a:pPr>
            <a:r>
              <a:rPr lang="en-US" altLang="ko-KR" dirty="0" smtClean="0"/>
              <a:t>}</a:t>
            </a:r>
            <a:endParaRPr lang="ko-KR" altLang="en-US" dirty="0"/>
          </a:p>
        </p:txBody>
      </p:sp>
      <p:sp>
        <p:nvSpPr>
          <p:cNvPr id="4" name="내용 개체 틀 3"/>
          <p:cNvSpPr>
            <a:spLocks noGrp="1"/>
          </p:cNvSpPr>
          <p:nvPr>
            <p:ph sz="quarter" idx="4"/>
          </p:nvPr>
        </p:nvSpPr>
        <p:spPr>
          <a:ln>
            <a:solidFill>
              <a:schemeClr val="tx1">
                <a:alpha val="50000"/>
              </a:schemeClr>
            </a:solidFill>
          </a:ln>
        </p:spPr>
        <p:txBody>
          <a:bodyPr>
            <a:normAutofit fontScale="92500" lnSpcReduction="20000"/>
          </a:bodyPr>
          <a:lstStyle/>
          <a:p>
            <a:pPr>
              <a:buNone/>
            </a:pPr>
            <a:r>
              <a:rPr lang="en-US" altLang="ko-KR" dirty="0" err="1" smtClean="0"/>
              <a:t>int</a:t>
            </a:r>
            <a:r>
              <a:rPr lang="en-US" altLang="ko-KR" dirty="0" smtClean="0"/>
              <a:t> </a:t>
            </a:r>
            <a:r>
              <a:rPr lang="en-US" altLang="ko-KR" dirty="0" err="1" smtClean="0"/>
              <a:t>fibo</a:t>
            </a:r>
            <a:r>
              <a:rPr lang="en-US" altLang="ko-KR" dirty="0" smtClean="0"/>
              <a:t>(</a:t>
            </a:r>
            <a:r>
              <a:rPr lang="en-US" altLang="ko-KR" dirty="0" err="1" smtClean="0"/>
              <a:t>int</a:t>
            </a:r>
            <a:r>
              <a:rPr lang="en-US" altLang="ko-KR" dirty="0" smtClean="0"/>
              <a:t> n)</a:t>
            </a:r>
          </a:p>
          <a:p>
            <a:pPr>
              <a:buNone/>
            </a:pPr>
            <a:r>
              <a:rPr lang="en-US" altLang="ko-KR" dirty="0" smtClean="0"/>
              <a:t>{</a:t>
            </a:r>
          </a:p>
          <a:p>
            <a:pPr lvl="1">
              <a:buNone/>
            </a:pPr>
            <a:r>
              <a:rPr lang="en-US" altLang="ko-KR" dirty="0" err="1" smtClean="0"/>
              <a:t>int</a:t>
            </a:r>
            <a:r>
              <a:rPr lang="en-US" altLang="ko-KR" dirty="0" smtClean="0"/>
              <a:t> res[n];</a:t>
            </a:r>
          </a:p>
          <a:p>
            <a:pPr lvl="1">
              <a:buNone/>
            </a:pPr>
            <a:r>
              <a:rPr lang="en-US" altLang="ko-KR" dirty="0" smtClean="0"/>
              <a:t>res[0]=res[1]=1;</a:t>
            </a:r>
          </a:p>
          <a:p>
            <a:pPr lvl="1">
              <a:buNone/>
            </a:pPr>
            <a:r>
              <a:rPr lang="en-US" altLang="ko-KR" dirty="0" smtClean="0"/>
              <a:t>for(</a:t>
            </a:r>
            <a:r>
              <a:rPr lang="en-US" altLang="ko-KR" dirty="0" err="1" smtClean="0"/>
              <a:t>int</a:t>
            </a:r>
            <a:r>
              <a:rPr lang="en-US" altLang="ko-KR" dirty="0" smtClean="0"/>
              <a:t> </a:t>
            </a:r>
            <a:r>
              <a:rPr lang="en-US" altLang="ko-KR" dirty="0" err="1" smtClean="0"/>
              <a:t>i</a:t>
            </a:r>
            <a:r>
              <a:rPr lang="en-US" altLang="ko-KR" dirty="0" smtClean="0"/>
              <a:t>=2;i&lt;=</a:t>
            </a:r>
            <a:r>
              <a:rPr lang="en-US" altLang="ko-KR" dirty="0" err="1" smtClean="0"/>
              <a:t>n;i</a:t>
            </a:r>
            <a:r>
              <a:rPr lang="en-US" altLang="ko-KR" dirty="0" smtClean="0"/>
              <a:t>++){</a:t>
            </a:r>
          </a:p>
          <a:p>
            <a:pPr lvl="2">
              <a:buNone/>
            </a:pPr>
            <a:r>
              <a:rPr lang="en-US" altLang="ko-KR" dirty="0" smtClean="0"/>
              <a:t>res[</a:t>
            </a:r>
            <a:r>
              <a:rPr lang="en-US" altLang="ko-KR" dirty="0" err="1" smtClean="0"/>
              <a:t>i</a:t>
            </a:r>
            <a:r>
              <a:rPr lang="en-US" altLang="ko-KR" dirty="0" smtClean="0"/>
              <a:t>]=res[i-2]+res[i-1];</a:t>
            </a:r>
          </a:p>
          <a:p>
            <a:pPr lvl="1">
              <a:buNone/>
            </a:pPr>
            <a:r>
              <a:rPr lang="en-US" altLang="ko-KR" dirty="0" smtClean="0"/>
              <a:t>}</a:t>
            </a:r>
          </a:p>
          <a:p>
            <a:pPr lvl="1">
              <a:buNone/>
            </a:pPr>
            <a:r>
              <a:rPr lang="en-US" altLang="ko-KR" dirty="0" smtClean="0"/>
              <a:t>return res[n];</a:t>
            </a:r>
          </a:p>
          <a:p>
            <a:pPr>
              <a:buNone/>
            </a:pPr>
            <a:r>
              <a:rPr lang="en-US" altLang="ko-KR" dirty="0" smtClean="0"/>
              <a:t>}</a:t>
            </a:r>
            <a:endParaRPr lang="ko-KR" altLang="en-US" dirty="0"/>
          </a:p>
        </p:txBody>
      </p:sp>
      <p:sp>
        <p:nvSpPr>
          <p:cNvPr id="5" name="텍스트 개체 틀 4"/>
          <p:cNvSpPr>
            <a:spLocks noGrp="1"/>
          </p:cNvSpPr>
          <p:nvPr>
            <p:ph type="body" sz="quarter" idx="1"/>
          </p:nvPr>
        </p:nvSpPr>
        <p:spPr/>
        <p:txBody>
          <a:bodyPr/>
          <a:lstStyle/>
          <a:p>
            <a:r>
              <a:rPr lang="en-US" altLang="ko-KR" dirty="0" smtClean="0"/>
              <a:t>D&amp;C - Fibonacci</a:t>
            </a:r>
            <a:endParaRPr lang="ko-KR" altLang="en-US" dirty="0"/>
          </a:p>
        </p:txBody>
      </p:sp>
      <p:sp>
        <p:nvSpPr>
          <p:cNvPr id="6" name="텍스트 개체 틀 5"/>
          <p:cNvSpPr>
            <a:spLocks noGrp="1"/>
          </p:cNvSpPr>
          <p:nvPr>
            <p:ph type="body" sz="quarter" idx="3"/>
          </p:nvPr>
        </p:nvSpPr>
        <p:spPr/>
        <p:txBody>
          <a:bodyPr/>
          <a:lstStyle/>
          <a:p>
            <a:r>
              <a:rPr lang="en-US" altLang="ko-KR" dirty="0" smtClean="0"/>
              <a:t>Dynamic Program - Fibonacci</a:t>
            </a:r>
            <a:endParaRPr lang="ko-KR"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D&amp;C</a:t>
            </a:r>
            <a:r>
              <a:rPr lang="ko-KR" altLang="en-US" dirty="0" smtClean="0"/>
              <a:t>와 </a:t>
            </a:r>
            <a:r>
              <a:rPr lang="en-US" altLang="ko-KR" dirty="0" smtClean="0"/>
              <a:t>DP</a:t>
            </a:r>
            <a:r>
              <a:rPr lang="ko-KR" altLang="en-US" dirty="0" smtClean="0"/>
              <a:t>의 비교</a:t>
            </a:r>
            <a:r>
              <a:rPr lang="en-US" altLang="ko-KR" dirty="0" smtClean="0"/>
              <a:t>2</a:t>
            </a:r>
            <a:endParaRPr lang="ko-KR" altLang="en-US" dirty="0"/>
          </a:p>
        </p:txBody>
      </p:sp>
      <p:sp>
        <p:nvSpPr>
          <p:cNvPr id="3" name="내용 개체 틀 2"/>
          <p:cNvSpPr>
            <a:spLocks noGrp="1"/>
          </p:cNvSpPr>
          <p:nvPr>
            <p:ph sz="quarter" idx="2"/>
          </p:nvPr>
        </p:nvSpPr>
        <p:spPr>
          <a:ln>
            <a:solidFill>
              <a:schemeClr val="tx1">
                <a:alpha val="50000"/>
              </a:schemeClr>
            </a:solidFill>
          </a:ln>
        </p:spPr>
        <p:txBody>
          <a:bodyPr/>
          <a:lstStyle/>
          <a:p>
            <a:pPr>
              <a:buNone/>
            </a:pPr>
            <a:r>
              <a:rPr lang="en-US" altLang="ko-KR" dirty="0" err="1" smtClean="0"/>
              <a:t>int</a:t>
            </a:r>
            <a:r>
              <a:rPr lang="en-US" altLang="ko-KR" dirty="0" smtClean="0"/>
              <a:t> bin(</a:t>
            </a:r>
            <a:r>
              <a:rPr lang="en-US" altLang="ko-KR" dirty="0" err="1" smtClean="0"/>
              <a:t>int</a:t>
            </a:r>
            <a:r>
              <a:rPr lang="en-US" altLang="ko-KR" dirty="0" smtClean="0"/>
              <a:t> n, </a:t>
            </a:r>
            <a:r>
              <a:rPr lang="en-US" altLang="ko-KR" dirty="0" err="1" smtClean="0"/>
              <a:t>int</a:t>
            </a:r>
            <a:r>
              <a:rPr lang="en-US" altLang="ko-KR" dirty="0" smtClean="0"/>
              <a:t> k)</a:t>
            </a:r>
          </a:p>
          <a:p>
            <a:pPr>
              <a:buNone/>
            </a:pPr>
            <a:r>
              <a:rPr lang="en-US" altLang="ko-KR" dirty="0" smtClean="0"/>
              <a:t>{</a:t>
            </a:r>
          </a:p>
          <a:p>
            <a:pPr lvl="1">
              <a:buNone/>
            </a:pPr>
            <a:r>
              <a:rPr lang="en-US" altLang="ko-KR" sz="2400" dirty="0" smtClean="0"/>
              <a:t>if(k==0 or n==k) return 1;</a:t>
            </a:r>
          </a:p>
          <a:p>
            <a:pPr lvl="1">
              <a:buNone/>
            </a:pPr>
            <a:r>
              <a:rPr lang="en-US" altLang="ko-KR" sz="2400" dirty="0" smtClean="0"/>
              <a:t>else return</a:t>
            </a:r>
          </a:p>
          <a:p>
            <a:pPr lvl="1">
              <a:buNone/>
            </a:pPr>
            <a:r>
              <a:rPr lang="en-US" altLang="ko-KR" sz="2400" dirty="0" smtClean="0"/>
              <a:t>   bin(n-1,k-1) + bin(n-1,k); </a:t>
            </a:r>
            <a:endParaRPr lang="en-US" altLang="ko-KR" dirty="0" smtClean="0"/>
          </a:p>
          <a:p>
            <a:pPr>
              <a:buNone/>
            </a:pPr>
            <a:r>
              <a:rPr lang="en-US" altLang="ko-KR" dirty="0" smtClean="0"/>
              <a:t>}</a:t>
            </a:r>
            <a:endParaRPr lang="ko-KR" altLang="en-US" dirty="0"/>
          </a:p>
        </p:txBody>
      </p:sp>
      <p:sp>
        <p:nvSpPr>
          <p:cNvPr id="4" name="내용 개체 틀 3"/>
          <p:cNvSpPr>
            <a:spLocks noGrp="1"/>
          </p:cNvSpPr>
          <p:nvPr>
            <p:ph sz="quarter" idx="4"/>
          </p:nvPr>
        </p:nvSpPr>
        <p:spPr>
          <a:ln>
            <a:solidFill>
              <a:schemeClr val="tx1">
                <a:alpha val="50000"/>
              </a:schemeClr>
            </a:solidFill>
          </a:ln>
        </p:spPr>
        <p:txBody>
          <a:bodyPr>
            <a:normAutofit fontScale="70000" lnSpcReduction="20000"/>
          </a:bodyPr>
          <a:lstStyle/>
          <a:p>
            <a:pPr>
              <a:buNone/>
            </a:pPr>
            <a:r>
              <a:rPr lang="en-US" altLang="ko-KR" dirty="0" err="1" smtClean="0"/>
              <a:t>int</a:t>
            </a:r>
            <a:r>
              <a:rPr lang="en-US" altLang="ko-KR" dirty="0" smtClean="0"/>
              <a:t> bin(</a:t>
            </a:r>
            <a:r>
              <a:rPr lang="en-US" altLang="ko-KR" dirty="0" err="1" smtClean="0"/>
              <a:t>int</a:t>
            </a:r>
            <a:r>
              <a:rPr lang="en-US" altLang="ko-KR" dirty="0" smtClean="0"/>
              <a:t> n, </a:t>
            </a:r>
            <a:r>
              <a:rPr lang="en-US" altLang="ko-KR" dirty="0" err="1" smtClean="0"/>
              <a:t>int</a:t>
            </a:r>
            <a:r>
              <a:rPr lang="en-US" altLang="ko-KR" dirty="0" smtClean="0"/>
              <a:t> k)</a:t>
            </a:r>
          </a:p>
          <a:p>
            <a:pPr>
              <a:buNone/>
            </a:pPr>
            <a:r>
              <a:rPr lang="en-US" altLang="ko-KR" dirty="0" smtClean="0"/>
              <a:t>{</a:t>
            </a:r>
          </a:p>
          <a:p>
            <a:pPr>
              <a:buNone/>
            </a:pPr>
            <a:r>
              <a:rPr lang="en-US" altLang="ko-KR" dirty="0" smtClean="0"/>
              <a:t>   </a:t>
            </a:r>
            <a:r>
              <a:rPr lang="en-US" altLang="ko-KR" dirty="0" err="1" smtClean="0"/>
              <a:t>int</a:t>
            </a:r>
            <a:r>
              <a:rPr lang="en-US" altLang="ko-KR" dirty="0" smtClean="0"/>
              <a:t> </a:t>
            </a:r>
            <a:r>
              <a:rPr lang="en-US" altLang="ko-KR" dirty="0" err="1" smtClean="0"/>
              <a:t>i</a:t>
            </a:r>
            <a:r>
              <a:rPr lang="en-US" altLang="ko-KR" dirty="0" smtClean="0"/>
              <a:t>, j;</a:t>
            </a:r>
          </a:p>
          <a:p>
            <a:pPr>
              <a:buNone/>
            </a:pPr>
            <a:r>
              <a:rPr lang="en-US" altLang="ko-KR" dirty="0" smtClean="0"/>
              <a:t>   for ( </a:t>
            </a:r>
            <a:r>
              <a:rPr lang="en-US" altLang="ko-KR" dirty="0" err="1" smtClean="0"/>
              <a:t>i</a:t>
            </a:r>
            <a:r>
              <a:rPr lang="en-US" altLang="ko-KR" dirty="0" smtClean="0"/>
              <a:t> = 0 ; </a:t>
            </a:r>
            <a:r>
              <a:rPr lang="en-US" altLang="ko-KR" dirty="0" err="1" smtClean="0"/>
              <a:t>i</a:t>
            </a:r>
            <a:r>
              <a:rPr lang="en-US" altLang="ko-KR" dirty="0" smtClean="0"/>
              <a:t> &lt;= n ; </a:t>
            </a:r>
            <a:r>
              <a:rPr lang="en-US" altLang="ko-KR" dirty="0" err="1" smtClean="0"/>
              <a:t>i</a:t>
            </a:r>
            <a:r>
              <a:rPr lang="en-US" altLang="ko-KR" dirty="0" smtClean="0"/>
              <a:t>++)</a:t>
            </a:r>
          </a:p>
          <a:p>
            <a:pPr>
              <a:buNone/>
            </a:pPr>
            <a:r>
              <a:rPr lang="en-US" altLang="ko-KR" sz="2600" dirty="0" smtClean="0"/>
              <a:t>      for ( j = 0 ; j &lt;= min(</a:t>
            </a:r>
            <a:r>
              <a:rPr lang="en-US" altLang="ko-KR" sz="2600" dirty="0" err="1" smtClean="0"/>
              <a:t>i</a:t>
            </a:r>
            <a:r>
              <a:rPr lang="en-US" altLang="ko-KR" sz="2600" dirty="0" smtClean="0"/>
              <a:t>, k); j++)</a:t>
            </a:r>
            <a:endParaRPr lang="en-US" altLang="ko-KR" dirty="0" smtClean="0"/>
          </a:p>
          <a:p>
            <a:pPr>
              <a:buNone/>
            </a:pPr>
            <a:r>
              <a:rPr lang="en-US" altLang="ko-KR" dirty="0" smtClean="0"/>
              <a:t>         if ( </a:t>
            </a:r>
            <a:r>
              <a:rPr lang="en-US" altLang="ko-KR" dirty="0" err="1" smtClean="0"/>
              <a:t>i</a:t>
            </a:r>
            <a:r>
              <a:rPr lang="en-US" altLang="ko-KR" dirty="0" smtClean="0"/>
              <a:t> == 0 || j == I )B[</a:t>
            </a:r>
            <a:r>
              <a:rPr lang="en-US" altLang="ko-KR" dirty="0" err="1" smtClean="0"/>
              <a:t>i</a:t>
            </a:r>
            <a:r>
              <a:rPr lang="en-US" altLang="ko-KR" dirty="0" smtClean="0"/>
              <a:t>][j]=1;</a:t>
            </a:r>
          </a:p>
          <a:p>
            <a:pPr>
              <a:buNone/>
            </a:pPr>
            <a:r>
              <a:rPr lang="en-US" altLang="ko-KR" dirty="0" smtClean="0"/>
              <a:t>         else B[</a:t>
            </a:r>
            <a:r>
              <a:rPr lang="en-US" altLang="ko-KR" dirty="0" err="1" smtClean="0"/>
              <a:t>i</a:t>
            </a:r>
            <a:r>
              <a:rPr lang="en-US" altLang="ko-KR" dirty="0" smtClean="0"/>
              <a:t>][j]=B[i-1][j-1]+B[i-1][j];</a:t>
            </a:r>
          </a:p>
          <a:p>
            <a:pPr>
              <a:buNone/>
            </a:pPr>
            <a:endParaRPr lang="en-US" altLang="ko-KR" dirty="0" smtClean="0"/>
          </a:p>
          <a:p>
            <a:pPr>
              <a:buNone/>
            </a:pPr>
            <a:r>
              <a:rPr lang="en-US" altLang="ko-KR" dirty="0" smtClean="0"/>
              <a:t>    return B[n][k];</a:t>
            </a:r>
          </a:p>
          <a:p>
            <a:pPr>
              <a:buNone/>
            </a:pPr>
            <a:r>
              <a:rPr lang="en-US" altLang="ko-KR" dirty="0" smtClean="0"/>
              <a:t>}</a:t>
            </a:r>
          </a:p>
          <a:p>
            <a:endParaRPr lang="ko-KR" altLang="en-US" dirty="0"/>
          </a:p>
        </p:txBody>
      </p:sp>
      <p:sp>
        <p:nvSpPr>
          <p:cNvPr id="5" name="텍스트 개체 틀 4"/>
          <p:cNvSpPr>
            <a:spLocks noGrp="1"/>
          </p:cNvSpPr>
          <p:nvPr>
            <p:ph type="body" sz="quarter" idx="1"/>
          </p:nvPr>
        </p:nvSpPr>
        <p:spPr/>
        <p:txBody>
          <a:bodyPr/>
          <a:lstStyle/>
          <a:p>
            <a:r>
              <a:rPr lang="en-US" altLang="ko-KR" dirty="0" smtClean="0"/>
              <a:t>D&amp;C – </a:t>
            </a:r>
            <a:r>
              <a:rPr lang="ko-KR" altLang="en-US" dirty="0" smtClean="0"/>
              <a:t>이항계수</a:t>
            </a:r>
            <a:endParaRPr lang="en-US" altLang="ko-KR" dirty="0" smtClean="0"/>
          </a:p>
        </p:txBody>
      </p:sp>
      <p:sp>
        <p:nvSpPr>
          <p:cNvPr id="6" name="텍스트 개체 틀 5"/>
          <p:cNvSpPr>
            <a:spLocks noGrp="1"/>
          </p:cNvSpPr>
          <p:nvPr>
            <p:ph type="body" sz="quarter" idx="3"/>
          </p:nvPr>
        </p:nvSpPr>
        <p:spPr/>
        <p:txBody>
          <a:bodyPr/>
          <a:lstStyle/>
          <a:p>
            <a:r>
              <a:rPr lang="en-US" altLang="ko-KR" dirty="0" smtClean="0"/>
              <a:t>Dynamic Program - </a:t>
            </a:r>
            <a:r>
              <a:rPr lang="ko-KR" altLang="en-US" dirty="0" smtClean="0"/>
              <a:t>이항계수</a:t>
            </a:r>
            <a:endParaRPr lang="ko-KR"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프로그램 연습</a:t>
            </a:r>
          </a:p>
        </p:txBody>
      </p:sp>
      <p:sp>
        <p:nvSpPr>
          <p:cNvPr id="4" name="내용 개체 틀 2"/>
          <p:cNvSpPr txBox="1">
            <a:spLocks/>
          </p:cNvSpPr>
          <p:nvPr/>
        </p:nvSpPr>
        <p:spPr>
          <a:xfrm>
            <a:off x="899592" y="1700808"/>
            <a:ext cx="7772400" cy="4824536"/>
          </a:xfrm>
          <a:prstGeom prst="rect">
            <a:avLst/>
          </a:prstGeom>
          <a:ln>
            <a:solidFill>
              <a:schemeClr val="tx1">
                <a:alpha val="90000"/>
              </a:schemeClr>
            </a:solidFill>
          </a:ln>
        </p:spPr>
        <p:txBody>
          <a:bodyPr vert="horz">
            <a:normAutofit fontScale="92500" lnSpcReduction="20000"/>
          </a:bodyPr>
          <a:lstStyle/>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kumimoji="0" lang="en-US" altLang="ko-KR"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kumimoji="0" lang="en-US" altLang="ko-KR" sz="2400" b="0" i="0" u="none" strike="noStrike" kern="1200" cap="none" spc="0" normalizeH="0" baseline="0" noProof="0" dirty="0" smtClean="0">
                <a:ln>
                  <a:noFill/>
                </a:ln>
                <a:solidFill>
                  <a:schemeClr val="tx1"/>
                </a:solidFill>
                <a:effectLst/>
                <a:uLnTx/>
                <a:uFillTx/>
                <a:latin typeface="+mn-lt"/>
                <a:ea typeface="+mn-ea"/>
                <a:cs typeface="+mn-cs"/>
              </a:rPr>
              <a:t>Scanner </a:t>
            </a:r>
            <a:r>
              <a:rPr kumimoji="0" lang="ko-KR" altLang="en-US" sz="2400" b="0" i="0" u="none" strike="noStrike" kern="1200" cap="none" spc="0" normalizeH="0" baseline="0" noProof="0" dirty="0" smtClean="0">
                <a:ln>
                  <a:noFill/>
                </a:ln>
                <a:solidFill>
                  <a:schemeClr val="tx1"/>
                </a:solidFill>
                <a:effectLst/>
                <a:uLnTx/>
                <a:uFillTx/>
                <a:latin typeface="+mn-lt"/>
                <a:ea typeface="+mn-ea"/>
                <a:cs typeface="+mn-cs"/>
              </a:rPr>
              <a:t>로</a:t>
            </a:r>
            <a:r>
              <a:rPr kumimoji="0" lang="en-US" altLang="ko-KR" sz="2400" b="0" i="0" u="none" strike="noStrike" kern="1200" cap="none" spc="0" normalizeH="0" baseline="0" noProof="0" dirty="0" smtClean="0">
                <a:ln>
                  <a:noFill/>
                </a:ln>
                <a:solidFill>
                  <a:schemeClr val="tx1"/>
                </a:solidFill>
                <a:effectLst/>
                <a:uLnTx/>
                <a:uFillTx/>
                <a:latin typeface="+mn-lt"/>
                <a:ea typeface="+mn-ea"/>
                <a:cs typeface="+mn-cs"/>
              </a:rPr>
              <a:t> </a:t>
            </a:r>
            <a:r>
              <a:rPr kumimoji="0" lang="ko-KR" altLang="en-US" sz="2400" b="0" i="0" u="none" strike="noStrike" kern="1200" cap="none" spc="0" normalizeH="0" baseline="0" noProof="0" dirty="0" smtClean="0">
                <a:ln>
                  <a:noFill/>
                </a:ln>
                <a:solidFill>
                  <a:schemeClr val="tx1"/>
                </a:solidFill>
                <a:effectLst/>
                <a:uLnTx/>
                <a:uFillTx/>
                <a:latin typeface="+mn-lt"/>
                <a:ea typeface="+mn-ea"/>
                <a:cs typeface="+mn-cs"/>
              </a:rPr>
              <a:t>입력 받은</a:t>
            </a:r>
            <a:r>
              <a:rPr kumimoji="0" lang="en-US" altLang="ko-KR" sz="2400" b="0" i="0" u="none" strike="noStrike" kern="1200" cap="none" spc="0" normalizeH="0" noProof="0" dirty="0" smtClean="0">
                <a:ln>
                  <a:noFill/>
                </a:ln>
                <a:solidFill>
                  <a:schemeClr val="tx1"/>
                </a:solidFill>
                <a:effectLst/>
                <a:uLnTx/>
                <a:uFillTx/>
                <a:latin typeface="+mn-lt"/>
                <a:ea typeface="+mn-ea"/>
                <a:cs typeface="+mn-cs"/>
              </a:rPr>
              <a:t> </a:t>
            </a:r>
            <a:r>
              <a:rPr kumimoji="0" lang="ko-KR" altLang="en-US" sz="2400" b="0" i="0" u="none" strike="noStrike" kern="1200" cap="none" spc="0" normalizeH="0" noProof="0" dirty="0" smtClean="0">
                <a:ln>
                  <a:noFill/>
                </a:ln>
                <a:solidFill>
                  <a:schemeClr val="tx1"/>
                </a:solidFill>
                <a:effectLst/>
                <a:uLnTx/>
                <a:uFillTx/>
                <a:latin typeface="+mn-lt"/>
                <a:ea typeface="+mn-ea"/>
                <a:cs typeface="+mn-cs"/>
              </a:rPr>
              <a:t>양의 정수 </a:t>
            </a:r>
            <a:r>
              <a:rPr lang="en-US" altLang="ko-KR" sz="2400" dirty="0" smtClean="0"/>
              <a:t>n</a:t>
            </a:r>
            <a:r>
              <a:rPr lang="ko-KR" altLang="en-US" sz="2400" dirty="0" smtClean="0"/>
              <a:t>의 약수의 개수를 출력하시오</a:t>
            </a:r>
            <a:r>
              <a:rPr lang="en-US" altLang="ko-KR" sz="2400" dirty="0" smtClean="0"/>
              <a:t>.</a:t>
            </a:r>
            <a:endParaRPr lang="en-US" altLang="ko-KR" sz="2400" dirty="0" smtClean="0"/>
          </a:p>
          <a:p>
            <a:pPr marL="274320" indent="-274320">
              <a:spcBef>
                <a:spcPts val="580"/>
              </a:spcBef>
              <a:buClr>
                <a:schemeClr val="accent1"/>
              </a:buClr>
              <a:buSzPct val="85000"/>
              <a:buFont typeface="Wingdings 2"/>
              <a:buChar char=""/>
              <a:defRPr/>
            </a:pPr>
            <a:r>
              <a:rPr lang="en-US" altLang="ko-KR" sz="2400" dirty="0"/>
              <a:t>Scanner </a:t>
            </a:r>
            <a:r>
              <a:rPr lang="ko-KR" altLang="en-US" sz="2400" dirty="0"/>
              <a:t>로</a:t>
            </a:r>
            <a:r>
              <a:rPr lang="en-US" altLang="ko-KR" sz="2400" dirty="0"/>
              <a:t> </a:t>
            </a:r>
            <a:r>
              <a:rPr lang="ko-KR" altLang="en-US" sz="2400" dirty="0"/>
              <a:t>입력 받은</a:t>
            </a:r>
            <a:r>
              <a:rPr lang="en-US" altLang="ko-KR" sz="2400" dirty="0"/>
              <a:t> </a:t>
            </a:r>
            <a:r>
              <a:rPr lang="ko-KR" altLang="en-US" sz="2400" dirty="0"/>
              <a:t>양의 정수 </a:t>
            </a:r>
            <a:r>
              <a:rPr lang="en-US" altLang="ko-KR" sz="2400" dirty="0" smtClean="0"/>
              <a:t>n</a:t>
            </a:r>
            <a:r>
              <a:rPr lang="ko-KR" altLang="en-US" sz="2400" dirty="0" smtClean="0"/>
              <a:t>이 소수인지 아닌지 출력하시오</a:t>
            </a:r>
            <a:r>
              <a:rPr lang="en-US" altLang="ko-KR" sz="2400" dirty="0" smtClean="0"/>
              <a:t>.</a:t>
            </a:r>
            <a:endParaRPr kumimoji="0" lang="en-US" altLang="ko-KR" sz="24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ts val="580"/>
              </a:spcBef>
              <a:buClr>
                <a:schemeClr val="accent1"/>
              </a:buClr>
              <a:buSzPct val="85000"/>
              <a:buFont typeface="Wingdings 2"/>
              <a:buChar char=""/>
              <a:defRPr/>
            </a:pPr>
            <a:r>
              <a:rPr lang="en-US" altLang="ko-KR" sz="2400" dirty="0"/>
              <a:t>Scanner </a:t>
            </a:r>
            <a:r>
              <a:rPr lang="ko-KR" altLang="en-US" sz="2400" dirty="0"/>
              <a:t>로</a:t>
            </a:r>
            <a:r>
              <a:rPr lang="en-US" altLang="ko-KR" sz="2400" dirty="0"/>
              <a:t> </a:t>
            </a:r>
            <a:r>
              <a:rPr lang="ko-KR" altLang="en-US" sz="2400" dirty="0"/>
              <a:t>입력 받은</a:t>
            </a:r>
            <a:r>
              <a:rPr lang="en-US" altLang="ko-KR" sz="2400" dirty="0"/>
              <a:t> </a:t>
            </a:r>
            <a:r>
              <a:rPr lang="ko-KR" altLang="en-US" sz="2400" dirty="0"/>
              <a:t>양의 정수 </a:t>
            </a:r>
            <a:r>
              <a:rPr lang="en-US" altLang="ko-KR" sz="2400" dirty="0" smtClean="0"/>
              <a:t>n</a:t>
            </a:r>
            <a:r>
              <a:rPr lang="ko-KR" altLang="en-US" sz="2400" dirty="0" smtClean="0"/>
              <a:t>이하의 모든 소수를 출력하시오</a:t>
            </a:r>
            <a:r>
              <a:rPr lang="en-US" altLang="ko-KR" sz="2400" dirty="0" smtClean="0"/>
              <a:t>.</a:t>
            </a:r>
          </a:p>
          <a:p>
            <a:pPr marL="274320" lvl="0" indent="-274320">
              <a:spcBef>
                <a:spcPts val="580"/>
              </a:spcBef>
              <a:buClr>
                <a:schemeClr val="accent1"/>
              </a:buClr>
              <a:buSzPct val="85000"/>
              <a:buFont typeface="Wingdings 2"/>
              <a:buChar char=""/>
              <a:defRPr/>
            </a:pPr>
            <a:endParaRPr lang="en-US" altLang="ko-KR" sz="2400" dirty="0"/>
          </a:p>
          <a:p>
            <a:pPr marL="274320" lvl="0" indent="-274320">
              <a:spcBef>
                <a:spcPts val="580"/>
              </a:spcBef>
              <a:buClr>
                <a:schemeClr val="accent1"/>
              </a:buClr>
              <a:buSzPct val="85000"/>
              <a:buFont typeface="Wingdings 2"/>
              <a:buChar char=""/>
              <a:defRPr/>
            </a:pPr>
            <a:r>
              <a:rPr lang="en-US" altLang="ko-KR" sz="2400" dirty="0" smtClean="0"/>
              <a:t>Scanner</a:t>
            </a:r>
            <a:r>
              <a:rPr lang="ko-KR" altLang="en-US" sz="2400" dirty="0" smtClean="0"/>
              <a:t>로 </a:t>
            </a:r>
            <a:r>
              <a:rPr lang="ko-KR" altLang="en-US" sz="2400" dirty="0" smtClean="0"/>
              <a:t>양의 정수 </a:t>
            </a:r>
            <a:r>
              <a:rPr lang="en-US" altLang="ko-KR" sz="2400" dirty="0" smtClean="0"/>
              <a:t>n</a:t>
            </a:r>
            <a:r>
              <a:rPr lang="ko-KR" altLang="en-US" sz="2400" dirty="0" smtClean="0"/>
              <a:t>과 정수 </a:t>
            </a:r>
            <a:r>
              <a:rPr lang="en-US" altLang="ko-KR" sz="2400" dirty="0" smtClean="0"/>
              <a:t>c</a:t>
            </a:r>
            <a:r>
              <a:rPr lang="ko-KR" altLang="en-US" sz="2400" dirty="0" smtClean="0"/>
              <a:t>의 값을 입력 받아</a:t>
            </a:r>
            <a:endParaRPr lang="en-US" altLang="ko-KR" sz="2400" dirty="0" smtClean="0"/>
          </a:p>
          <a:p>
            <a:pPr marL="731520" lvl="1" indent="-274320">
              <a:spcBef>
                <a:spcPts val="580"/>
              </a:spcBef>
              <a:buClr>
                <a:schemeClr val="accent1"/>
              </a:buClr>
              <a:buSzPct val="85000"/>
              <a:buFont typeface="Wingdings 2"/>
              <a:buChar char=""/>
              <a:defRPr/>
            </a:pPr>
            <a:r>
              <a:rPr lang="en-US" altLang="ko-KR" sz="2400" dirty="0" smtClean="0"/>
              <a:t>c</a:t>
            </a:r>
            <a:r>
              <a:rPr lang="ko-KR" altLang="en-US" sz="2400" dirty="0" smtClean="0"/>
              <a:t>의 값이 </a:t>
            </a:r>
            <a:r>
              <a:rPr lang="en-US" altLang="ko-KR" sz="2400" dirty="0" smtClean="0"/>
              <a:t>1</a:t>
            </a:r>
            <a:r>
              <a:rPr lang="ko-KR" altLang="en-US" sz="2400" dirty="0" smtClean="0"/>
              <a:t>이면 </a:t>
            </a:r>
            <a:r>
              <a:rPr lang="en-US" altLang="ko-KR" sz="2400" dirty="0" smtClean="0"/>
              <a:t>n</a:t>
            </a:r>
            <a:r>
              <a:rPr lang="ko-KR" altLang="en-US" sz="2400" dirty="0" smtClean="0"/>
              <a:t>의 약수의 개수를 출력</a:t>
            </a:r>
            <a:endParaRPr lang="en-US" altLang="ko-KR" sz="2400" dirty="0" smtClean="0"/>
          </a:p>
          <a:p>
            <a:pPr marL="731520" lvl="1" indent="-274320">
              <a:spcBef>
                <a:spcPts val="580"/>
              </a:spcBef>
              <a:buClr>
                <a:schemeClr val="accent1"/>
              </a:buClr>
              <a:buSzPct val="85000"/>
              <a:buFont typeface="Wingdings 2"/>
              <a:buChar char=""/>
              <a:defRPr/>
            </a:pPr>
            <a:r>
              <a:rPr lang="en-US" altLang="ko-KR" sz="2400" dirty="0"/>
              <a:t>c</a:t>
            </a:r>
            <a:r>
              <a:rPr lang="ko-KR" altLang="en-US" sz="2400" dirty="0"/>
              <a:t>의 값이 </a:t>
            </a:r>
            <a:r>
              <a:rPr lang="en-US" altLang="ko-KR" sz="2400" dirty="0" smtClean="0"/>
              <a:t>2</a:t>
            </a:r>
            <a:r>
              <a:rPr lang="ko-KR" altLang="en-US" sz="2400" dirty="0" smtClean="0"/>
              <a:t>이면 </a:t>
            </a:r>
            <a:r>
              <a:rPr lang="en-US" altLang="ko-KR" sz="2400" dirty="0" smtClean="0"/>
              <a:t>n</a:t>
            </a:r>
            <a:r>
              <a:rPr lang="ko-KR" altLang="en-US" sz="2400" dirty="0" smtClean="0"/>
              <a:t>이</a:t>
            </a:r>
            <a:r>
              <a:rPr lang="en-US" altLang="ko-KR" sz="2400" dirty="0"/>
              <a:t> </a:t>
            </a:r>
            <a:r>
              <a:rPr lang="ko-KR" altLang="en-US" sz="2400" dirty="0" smtClean="0"/>
              <a:t>소수인지 아닌지를 출력</a:t>
            </a:r>
            <a:endParaRPr lang="en-US" altLang="ko-KR" sz="2400" dirty="0"/>
          </a:p>
          <a:p>
            <a:pPr marL="731520" lvl="1" indent="-274320">
              <a:spcBef>
                <a:spcPts val="580"/>
              </a:spcBef>
              <a:buClr>
                <a:schemeClr val="accent1"/>
              </a:buClr>
              <a:buSzPct val="85000"/>
              <a:buFont typeface="Wingdings 2"/>
              <a:buChar char=""/>
              <a:defRPr/>
            </a:pPr>
            <a:r>
              <a:rPr lang="en-US" altLang="ko-KR" sz="2400" dirty="0"/>
              <a:t>c</a:t>
            </a:r>
            <a:r>
              <a:rPr lang="ko-KR" altLang="en-US" sz="2400" dirty="0"/>
              <a:t>의 값이 </a:t>
            </a:r>
            <a:r>
              <a:rPr lang="en-US" altLang="ko-KR" sz="2400" dirty="0" smtClean="0"/>
              <a:t>3</a:t>
            </a:r>
            <a:r>
              <a:rPr lang="ko-KR" altLang="en-US" sz="2400" dirty="0" smtClean="0"/>
              <a:t>이면 </a:t>
            </a:r>
            <a:r>
              <a:rPr lang="en-US" altLang="ko-KR" sz="2400" dirty="0" smtClean="0"/>
              <a:t>n</a:t>
            </a:r>
            <a:r>
              <a:rPr lang="ko-KR" altLang="en-US" sz="2400" dirty="0" smtClean="0"/>
              <a:t>이하의 모든 소수를 출력</a:t>
            </a:r>
            <a:endParaRPr lang="en-US" altLang="ko-KR" sz="2400" dirty="0"/>
          </a:p>
          <a:p>
            <a:pPr marL="731520" lvl="1" indent="-274320">
              <a:spcBef>
                <a:spcPts val="580"/>
              </a:spcBef>
              <a:buClr>
                <a:schemeClr val="accent1"/>
              </a:buClr>
              <a:buSzPct val="85000"/>
              <a:buFont typeface="Wingdings 2"/>
              <a:buChar char=""/>
              <a:defRPr/>
            </a:pPr>
            <a:r>
              <a:rPr lang="en-US" altLang="ko-KR" sz="2400" dirty="0"/>
              <a:t>c</a:t>
            </a:r>
            <a:r>
              <a:rPr lang="ko-KR" altLang="en-US" sz="2400" dirty="0"/>
              <a:t>의 값이 </a:t>
            </a:r>
            <a:r>
              <a:rPr lang="en-US" altLang="ko-KR" sz="2400" dirty="0" smtClean="0"/>
              <a:t>1-3 </a:t>
            </a:r>
            <a:r>
              <a:rPr lang="ko-KR" altLang="en-US" sz="2400" dirty="0" smtClean="0"/>
              <a:t>이외의 값이면 이면 </a:t>
            </a:r>
            <a:r>
              <a:rPr lang="en-US" altLang="ko-KR" sz="2400" dirty="0" smtClean="0"/>
              <a:t>n</a:t>
            </a:r>
            <a:r>
              <a:rPr lang="ko-KR" altLang="en-US" sz="2400" dirty="0" smtClean="0"/>
              <a:t>이하의 모든 소수들의 합을 출력</a:t>
            </a:r>
            <a:endParaRPr lang="en-US" altLang="ko-KR" sz="2400" dirty="0" smtClean="0"/>
          </a:p>
          <a:p>
            <a:pPr marL="274320" indent="-274320">
              <a:spcBef>
                <a:spcPts val="580"/>
              </a:spcBef>
              <a:buClr>
                <a:schemeClr val="accent1"/>
              </a:buClr>
              <a:buSzPct val="85000"/>
              <a:buFont typeface="Wingdings 2"/>
              <a:buChar char=""/>
              <a:defRPr/>
            </a:pPr>
            <a:r>
              <a:rPr lang="ko-KR" altLang="en-US" sz="2400" dirty="0" smtClean="0"/>
              <a:t>하는 프로그램을 작성하시오</a:t>
            </a:r>
            <a:r>
              <a:rPr lang="en-US" altLang="ko-KR" sz="2400" dirty="0" smtClean="0"/>
              <a:t>.</a:t>
            </a:r>
          </a:p>
          <a:p>
            <a:pPr marL="274320" indent="-274320">
              <a:spcBef>
                <a:spcPts val="580"/>
              </a:spcBef>
              <a:buClr>
                <a:schemeClr val="accent1"/>
              </a:buClr>
              <a:buSzPct val="85000"/>
              <a:buFont typeface="Wingdings 2"/>
              <a:buChar char=""/>
              <a:defRPr/>
            </a:pPr>
            <a:endParaRPr lang="en-US" altLang="ko-KR" sz="2400" dirty="0" smtClean="0"/>
          </a:p>
          <a:p>
            <a:pPr marL="274320" indent="-274320">
              <a:spcBef>
                <a:spcPts val="580"/>
              </a:spcBef>
              <a:buClr>
                <a:schemeClr val="accent1"/>
              </a:buClr>
              <a:buSzPct val="85000"/>
              <a:buFont typeface="Wingdings 2"/>
              <a:buChar char=""/>
              <a:defRPr/>
            </a:pPr>
            <a:r>
              <a:rPr lang="en-US" altLang="ko-KR" sz="2400" dirty="0" smtClean="0"/>
              <a:t>MethodEX.java</a:t>
            </a:r>
            <a:endParaRPr lang="en-US" altLang="ko-KR" sz="2400" dirty="0"/>
          </a:p>
          <a:p>
            <a:pPr marL="274320" lvl="0" indent="-274320">
              <a:spcBef>
                <a:spcPts val="580"/>
              </a:spcBef>
              <a:buClr>
                <a:schemeClr val="accent1"/>
              </a:buClr>
              <a:buSzPct val="85000"/>
              <a:buFont typeface="Wingdings 2"/>
              <a:buChar char=""/>
              <a:defRPr/>
            </a:pPr>
            <a:endParaRPr lang="en-US" altLang="ko-KR" sz="2400" dirty="0" smtClean="0"/>
          </a:p>
          <a:p>
            <a:pPr marL="274320" lvl="0" indent="-274320">
              <a:spcBef>
                <a:spcPts val="580"/>
              </a:spcBef>
              <a:buClr>
                <a:schemeClr val="accent1"/>
              </a:buClr>
              <a:buSzPct val="85000"/>
              <a:buFont typeface="Wingdings 2"/>
              <a:buChar char=""/>
              <a:defRPr/>
            </a:pPr>
            <a:endParaRPr lang="en-US" altLang="ko-KR" sz="2400" dirty="0" smtClean="0"/>
          </a:p>
          <a:p>
            <a:pPr marL="274320" lvl="0" indent="-274320">
              <a:spcBef>
                <a:spcPts val="580"/>
              </a:spcBef>
              <a:buClr>
                <a:schemeClr val="accent1"/>
              </a:buClr>
              <a:buSzPct val="85000"/>
              <a:buFont typeface="Wingdings 2"/>
              <a:buChar char=""/>
              <a:defRPr/>
            </a:pPr>
            <a:endParaRPr lang="en-US" altLang="ko-KR" sz="2400" dirty="0"/>
          </a:p>
        </p:txBody>
      </p:sp>
    </p:spTree>
    <p:extLst>
      <p:ext uri="{BB962C8B-B14F-4D97-AF65-F5344CB8AC3E}">
        <p14:creationId xmlns:p14="http://schemas.microsoft.com/office/powerpoint/2010/main" val="3133259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err="1" smtClean="0"/>
              <a:t>동적계획법의</a:t>
            </a:r>
            <a:r>
              <a:rPr lang="en-US" altLang="ko-KR" dirty="0" smtClean="0"/>
              <a:t> </a:t>
            </a:r>
            <a:r>
              <a:rPr lang="ko-KR" altLang="en-US" dirty="0" smtClean="0"/>
              <a:t>설계전략</a:t>
            </a:r>
            <a:endParaRPr lang="ko-KR" altLang="en-US" dirty="0"/>
          </a:p>
        </p:txBody>
      </p:sp>
      <p:sp>
        <p:nvSpPr>
          <p:cNvPr id="3" name="내용 개체 틀 2"/>
          <p:cNvSpPr>
            <a:spLocks noGrp="1"/>
          </p:cNvSpPr>
          <p:nvPr>
            <p:ph sz="quarter" idx="1"/>
          </p:nvPr>
        </p:nvSpPr>
        <p:spPr/>
        <p:txBody>
          <a:bodyPr>
            <a:normAutofit lnSpcReduction="10000"/>
          </a:bodyPr>
          <a:lstStyle/>
          <a:p>
            <a:r>
              <a:rPr lang="ko-KR" altLang="en-US" dirty="0" err="1" smtClean="0"/>
              <a:t>부분해를</a:t>
            </a:r>
            <a:r>
              <a:rPr lang="ko-KR" altLang="en-US" dirty="0" smtClean="0"/>
              <a:t> 모아 전체의 해를 구하는 방법으로 일반적으로 </a:t>
            </a:r>
            <a:r>
              <a:rPr lang="ko-KR" altLang="en-US" dirty="0" err="1" smtClean="0"/>
              <a:t>최적화문제를</a:t>
            </a:r>
            <a:r>
              <a:rPr lang="ko-KR" altLang="en-US" dirty="0" smtClean="0"/>
              <a:t> 해결하는데 사용한다</a:t>
            </a:r>
            <a:r>
              <a:rPr lang="en-US" altLang="ko-KR" dirty="0" smtClean="0"/>
              <a:t>.</a:t>
            </a:r>
          </a:p>
          <a:p>
            <a:r>
              <a:rPr lang="ko-KR" altLang="en-US" dirty="0" err="1" smtClean="0"/>
              <a:t>동적계획법의</a:t>
            </a:r>
            <a:r>
              <a:rPr lang="ko-KR" altLang="en-US" dirty="0" smtClean="0"/>
              <a:t> 단계</a:t>
            </a:r>
            <a:endParaRPr lang="en-US" altLang="ko-KR" dirty="0" smtClean="0"/>
          </a:p>
          <a:p>
            <a:pPr lvl="1"/>
            <a:r>
              <a:rPr lang="ko-KR" altLang="en-US" dirty="0" err="1" smtClean="0"/>
              <a:t>최적해의</a:t>
            </a:r>
            <a:r>
              <a:rPr lang="ko-KR" altLang="en-US" dirty="0" smtClean="0"/>
              <a:t> 구조를 파악한다</a:t>
            </a:r>
            <a:r>
              <a:rPr lang="en-US" altLang="ko-KR" dirty="0" smtClean="0"/>
              <a:t>.</a:t>
            </a:r>
          </a:p>
          <a:p>
            <a:pPr lvl="1"/>
            <a:r>
              <a:rPr lang="ko-KR" altLang="en-US" dirty="0" err="1" smtClean="0"/>
              <a:t>최적해에</a:t>
            </a:r>
            <a:r>
              <a:rPr lang="ko-KR" altLang="en-US" dirty="0" smtClean="0"/>
              <a:t> 대한 재귀적 구조를 정의 한다</a:t>
            </a:r>
            <a:r>
              <a:rPr lang="en-US" altLang="ko-KR" dirty="0" smtClean="0"/>
              <a:t>.</a:t>
            </a:r>
          </a:p>
          <a:p>
            <a:pPr lvl="1"/>
            <a:r>
              <a:rPr lang="ko-KR" altLang="en-US" dirty="0" err="1" smtClean="0"/>
              <a:t>최적해의</a:t>
            </a:r>
            <a:r>
              <a:rPr lang="ko-KR" altLang="en-US" dirty="0" smtClean="0"/>
              <a:t> 값을 작은 문제에서 </a:t>
            </a:r>
            <a:r>
              <a:rPr lang="ko-KR" altLang="en-US" dirty="0" err="1" smtClean="0"/>
              <a:t>큰문제</a:t>
            </a:r>
            <a:r>
              <a:rPr lang="ko-KR" altLang="en-US" dirty="0" smtClean="0"/>
              <a:t> 순으로 구해간다</a:t>
            </a:r>
            <a:r>
              <a:rPr lang="en-US" altLang="ko-KR" dirty="0" smtClean="0"/>
              <a:t>. (</a:t>
            </a:r>
            <a:r>
              <a:rPr lang="ko-KR" altLang="en-US" dirty="0" smtClean="0"/>
              <a:t>상향식 접근</a:t>
            </a:r>
            <a:r>
              <a:rPr lang="en-US" altLang="ko-KR" dirty="0" smtClean="0"/>
              <a:t>)</a:t>
            </a:r>
          </a:p>
          <a:p>
            <a:pPr lvl="1"/>
            <a:r>
              <a:rPr lang="ko-KR" altLang="en-US" dirty="0" err="1" smtClean="0"/>
              <a:t>최적해를</a:t>
            </a:r>
            <a:r>
              <a:rPr lang="ko-KR" altLang="en-US" dirty="0" smtClean="0"/>
              <a:t> 위에서 구한 정보를 이용하여 찾는다</a:t>
            </a:r>
            <a:r>
              <a:rPr lang="en-US" altLang="ko-KR" dirty="0" smtClean="0"/>
              <a:t>.</a:t>
            </a:r>
          </a:p>
          <a:p>
            <a:r>
              <a:rPr lang="ko-KR" altLang="en-US" dirty="0" smtClean="0"/>
              <a:t>문제가 동적 계획법에 해당하는지를 판단하려면 반드시 문제의 최적해가 그 부분 문제들의 </a:t>
            </a:r>
            <a:r>
              <a:rPr lang="ko-KR" altLang="en-US" dirty="0" err="1" smtClean="0"/>
              <a:t>최적해를</a:t>
            </a:r>
            <a:r>
              <a:rPr lang="ko-KR" altLang="en-US" dirty="0" smtClean="0"/>
              <a:t> 포함하는지 판단해 </a:t>
            </a:r>
            <a:r>
              <a:rPr lang="ko-KR" altLang="en-US" dirty="0" err="1" smtClean="0"/>
              <a:t>보아야한다</a:t>
            </a:r>
            <a:r>
              <a:rPr lang="en-US" altLang="ko-KR" dirty="0" smtClean="0"/>
              <a:t>. </a:t>
            </a:r>
            <a:r>
              <a:rPr lang="ko-KR" altLang="en-US" dirty="0" smtClean="0"/>
              <a:t>이것을 최적의 원칙</a:t>
            </a:r>
            <a:r>
              <a:rPr lang="en-US" altLang="ko-KR" dirty="0" smtClean="0"/>
              <a:t>(the principle of optimality)</a:t>
            </a:r>
            <a:r>
              <a:rPr lang="ko-KR" altLang="en-US" dirty="0" smtClean="0"/>
              <a:t>이라고 한다</a:t>
            </a:r>
            <a:r>
              <a:rPr lang="en-US" altLang="ko-KR" dirty="0" smtClean="0"/>
              <a:t>.</a:t>
            </a:r>
            <a:endParaRPr lang="ko-KR"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Method</a:t>
            </a:r>
            <a:r>
              <a:rPr lang="ko-KR" altLang="en-US" dirty="0" smtClean="0"/>
              <a:t>의 모양 </a:t>
            </a:r>
            <a:r>
              <a:rPr lang="en-US" altLang="ko-KR" dirty="0" smtClean="0"/>
              <a:t>– </a:t>
            </a:r>
            <a:r>
              <a:rPr lang="ko-KR" altLang="en-US" dirty="0" smtClean="0"/>
              <a:t>헤더와 바디</a:t>
            </a:r>
            <a:endParaRPr lang="ko-KR" altLang="en-US" dirty="0"/>
          </a:p>
        </p:txBody>
      </p:sp>
      <p:sp>
        <p:nvSpPr>
          <p:cNvPr id="3" name="내용 개체 틀 2"/>
          <p:cNvSpPr>
            <a:spLocks noGrp="1"/>
          </p:cNvSpPr>
          <p:nvPr>
            <p:ph sz="quarter" idx="1"/>
          </p:nvPr>
        </p:nvSpPr>
        <p:spPr>
          <a:xfrm>
            <a:off x="899592" y="1772816"/>
            <a:ext cx="7772400" cy="2053208"/>
          </a:xfrm>
          <a:ln>
            <a:solidFill>
              <a:schemeClr val="tx1">
                <a:alpha val="90000"/>
              </a:schemeClr>
            </a:solidFill>
          </a:ln>
        </p:spPr>
        <p:txBody>
          <a:bodyPr>
            <a:normAutofit/>
          </a:bodyPr>
          <a:lstStyle/>
          <a:p>
            <a:pPr>
              <a:buNone/>
            </a:pPr>
            <a:r>
              <a:rPr lang="ko-KR" altLang="en-US" sz="2000" dirty="0" smtClean="0"/>
              <a:t>접근제어자 기타제어자  </a:t>
            </a:r>
            <a:r>
              <a:rPr lang="ko-KR" altLang="en-US" sz="2000" dirty="0" err="1" smtClean="0"/>
              <a:t>리턴타입</a:t>
            </a:r>
            <a:r>
              <a:rPr lang="ko-KR" altLang="en-US" sz="2000" dirty="0" smtClean="0"/>
              <a:t> </a:t>
            </a:r>
            <a:r>
              <a:rPr lang="en-US" altLang="ko-KR" sz="2000" dirty="0" err="1" smtClean="0"/>
              <a:t>methodName</a:t>
            </a:r>
            <a:r>
              <a:rPr lang="en-US" altLang="ko-KR" sz="2000" dirty="0" smtClean="0"/>
              <a:t>( argument(s) )</a:t>
            </a:r>
          </a:p>
          <a:p>
            <a:pPr>
              <a:buNone/>
            </a:pPr>
            <a:r>
              <a:rPr lang="en-US" altLang="ko-KR" sz="2000" dirty="0" smtClean="0"/>
              <a:t>{</a:t>
            </a:r>
          </a:p>
          <a:p>
            <a:pPr lvl="1">
              <a:buNone/>
            </a:pPr>
            <a:r>
              <a:rPr lang="en-US" altLang="ko-KR" sz="2000" dirty="0" smtClean="0"/>
              <a:t>// Method </a:t>
            </a:r>
            <a:r>
              <a:rPr lang="ko-KR" altLang="en-US" sz="2000" dirty="0" smtClean="0"/>
              <a:t>본체를 이루는 문장</a:t>
            </a:r>
            <a:r>
              <a:rPr lang="en-US" altLang="ko-KR" sz="2000" dirty="0" smtClean="0"/>
              <a:t>;</a:t>
            </a:r>
          </a:p>
          <a:p>
            <a:pPr lvl="1">
              <a:buNone/>
            </a:pPr>
            <a:r>
              <a:rPr lang="en-US" altLang="ko-KR" sz="2000" dirty="0" smtClean="0"/>
              <a:t>// return </a:t>
            </a:r>
            <a:r>
              <a:rPr lang="ko-KR" altLang="en-US" sz="2000" dirty="0" smtClean="0"/>
              <a:t>값</a:t>
            </a:r>
            <a:r>
              <a:rPr lang="en-US" altLang="ko-KR" sz="2000" dirty="0" smtClean="0"/>
              <a:t>;</a:t>
            </a:r>
          </a:p>
          <a:p>
            <a:pPr>
              <a:buNone/>
            </a:pPr>
            <a:r>
              <a:rPr lang="en-US" altLang="ko-KR" sz="2000" dirty="0" smtClean="0"/>
              <a:t>}</a:t>
            </a:r>
            <a:endParaRPr lang="ko-KR" altLang="en-US" sz="2000" dirty="0"/>
          </a:p>
        </p:txBody>
      </p:sp>
      <p:sp>
        <p:nvSpPr>
          <p:cNvPr id="4" name="내용 개체 틀 2"/>
          <p:cNvSpPr txBox="1">
            <a:spLocks/>
          </p:cNvSpPr>
          <p:nvPr/>
        </p:nvSpPr>
        <p:spPr>
          <a:xfrm>
            <a:off x="899592" y="3933056"/>
            <a:ext cx="7772400" cy="2592288"/>
          </a:xfrm>
          <a:prstGeom prst="rect">
            <a:avLst/>
          </a:prstGeom>
          <a:ln>
            <a:solidFill>
              <a:schemeClr val="tx1">
                <a:alpha val="90000"/>
              </a:schemeClr>
            </a:solidFill>
          </a:ln>
        </p:spPr>
        <p:txBody>
          <a:bodyPr vert="horz">
            <a:normAutofit/>
          </a:bodyPr>
          <a:lstStyle/>
          <a:p>
            <a:pPr marL="274320" marR="0" lvl="0" indent="-274320" algn="l" defTabSz="914400" rtl="0" eaLnBrk="1" fontAlgn="auto" latinLnBrk="1" hangingPunct="1">
              <a:lnSpc>
                <a:spcPct val="100000"/>
              </a:lnSpc>
              <a:spcBef>
                <a:spcPts val="580"/>
              </a:spcBef>
              <a:spcAft>
                <a:spcPts val="0"/>
              </a:spcAft>
              <a:buClr>
                <a:schemeClr val="accent1"/>
              </a:buClr>
              <a:buSzPct val="85000"/>
              <a:tabLst/>
              <a:defRPr/>
            </a:pPr>
            <a:r>
              <a:rPr kumimoji="0" lang="en-US" altLang="ko-KR" sz="2000" b="0" i="0" u="none" strike="noStrike" kern="1200" cap="none" spc="0" normalizeH="0" baseline="0" noProof="0" dirty="0" smtClean="0">
                <a:ln>
                  <a:noFill/>
                </a:ln>
                <a:solidFill>
                  <a:schemeClr val="tx1"/>
                </a:solidFill>
                <a:effectLst/>
                <a:uLnTx/>
                <a:uFillTx/>
                <a:latin typeface="+mn-lt"/>
                <a:ea typeface="+mn-ea"/>
                <a:cs typeface="+mn-cs"/>
              </a:rPr>
              <a:t>public static </a:t>
            </a:r>
            <a:r>
              <a:rPr lang="en-US" altLang="ko-KR" sz="2000" dirty="0" err="1" smtClean="0"/>
              <a:t>int</a:t>
            </a:r>
            <a:r>
              <a:rPr lang="en-US" altLang="ko-KR" sz="2000" dirty="0" smtClean="0"/>
              <a:t> summation(</a:t>
            </a:r>
            <a:r>
              <a:rPr kumimoji="0" lang="en-US" altLang="ko-KR" sz="20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altLang="ko-KR" sz="2000" b="0" i="0" u="none" strike="noStrike" kern="1200" cap="none" spc="0" normalizeH="0" baseline="0" noProof="0" dirty="0" smtClean="0">
                <a:ln>
                  <a:noFill/>
                </a:ln>
                <a:solidFill>
                  <a:schemeClr val="tx1"/>
                </a:solidFill>
                <a:effectLst/>
                <a:uLnTx/>
                <a:uFillTx/>
                <a:latin typeface="+mn-lt"/>
                <a:ea typeface="+mn-ea"/>
                <a:cs typeface="+mn-cs"/>
              </a:rPr>
              <a:t> n)</a:t>
            </a:r>
          </a:p>
          <a:p>
            <a:pPr marL="274320" marR="0" lvl="0" indent="-274320" algn="l" defTabSz="914400" rtl="0" eaLnBrk="1" fontAlgn="auto" latinLnBrk="1" hangingPunct="1">
              <a:lnSpc>
                <a:spcPct val="100000"/>
              </a:lnSpc>
              <a:spcBef>
                <a:spcPts val="580"/>
              </a:spcBef>
              <a:spcAft>
                <a:spcPts val="0"/>
              </a:spcAft>
              <a:buClr>
                <a:schemeClr val="accent1"/>
              </a:buClr>
              <a:buSzPct val="85000"/>
              <a:tabLst/>
              <a:defRPr/>
            </a:pPr>
            <a:r>
              <a:rPr kumimoji="0" lang="en-US" altLang="ko-KR" sz="2000" b="0" i="0" u="none" strike="noStrike" kern="1200" cap="none" spc="0" normalizeH="0" baseline="0" noProof="0" dirty="0" smtClean="0">
                <a:ln>
                  <a:noFill/>
                </a:ln>
                <a:solidFill>
                  <a:schemeClr val="tx1"/>
                </a:solidFill>
                <a:effectLst/>
                <a:uLnTx/>
                <a:uFillTx/>
                <a:latin typeface="+mn-lt"/>
                <a:ea typeface="+mn-ea"/>
                <a:cs typeface="+mn-cs"/>
              </a:rPr>
              <a:t>{</a:t>
            </a:r>
          </a:p>
          <a:p>
            <a:pPr marL="548640" marR="0" lvl="1" indent="-228600" algn="l" defTabSz="914400" rtl="0" eaLnBrk="1" fontAlgn="auto" latinLnBrk="1" hangingPunct="1">
              <a:lnSpc>
                <a:spcPct val="100000"/>
              </a:lnSpc>
              <a:spcBef>
                <a:spcPts val="370"/>
              </a:spcBef>
              <a:spcAft>
                <a:spcPts val="0"/>
              </a:spcAft>
              <a:buClr>
                <a:schemeClr val="accent2"/>
              </a:buClr>
              <a:buSzPct val="85000"/>
              <a:tabLst/>
              <a:defRPr/>
            </a:pPr>
            <a:r>
              <a:rPr kumimoji="0" lang="en-US" altLang="ko-KR" sz="20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altLang="ko-KR" sz="2000" b="0" i="0" u="none" strike="noStrike" kern="1200" cap="none" spc="0" normalizeH="0" baseline="0" noProof="0" dirty="0" smtClean="0">
                <a:ln>
                  <a:noFill/>
                </a:ln>
                <a:solidFill>
                  <a:schemeClr val="tx1"/>
                </a:solidFill>
                <a:effectLst/>
                <a:uLnTx/>
                <a:uFillTx/>
                <a:latin typeface="+mn-lt"/>
                <a:ea typeface="+mn-ea"/>
                <a:cs typeface="+mn-cs"/>
              </a:rPr>
              <a:t> sum=0;</a:t>
            </a:r>
          </a:p>
          <a:p>
            <a:pPr marL="548640" marR="0" lvl="1" indent="-228600" algn="l" defTabSz="914400" rtl="0" eaLnBrk="1" fontAlgn="auto" latinLnBrk="1" hangingPunct="1">
              <a:lnSpc>
                <a:spcPct val="100000"/>
              </a:lnSpc>
              <a:spcBef>
                <a:spcPts val="370"/>
              </a:spcBef>
              <a:spcAft>
                <a:spcPts val="0"/>
              </a:spcAft>
              <a:buClr>
                <a:schemeClr val="accent2"/>
              </a:buClr>
              <a:buSzPct val="85000"/>
              <a:tabLst/>
              <a:defRPr/>
            </a:pPr>
            <a:r>
              <a:rPr lang="en-US" altLang="ko-KR" sz="2000" dirty="0" smtClean="0"/>
              <a:t>for(</a:t>
            </a:r>
            <a:r>
              <a:rPr lang="en-US" altLang="ko-KR" sz="2000" dirty="0" err="1" smtClean="0"/>
              <a:t>int</a:t>
            </a:r>
            <a:r>
              <a:rPr lang="en-US" altLang="ko-KR" sz="2000" dirty="0" smtClean="0"/>
              <a:t> </a:t>
            </a:r>
            <a:r>
              <a:rPr lang="en-US" altLang="ko-KR" sz="2000" dirty="0" err="1" smtClean="0"/>
              <a:t>i</a:t>
            </a:r>
            <a:r>
              <a:rPr lang="en-US" altLang="ko-KR" sz="2000" dirty="0" smtClean="0"/>
              <a:t>=1;i&lt;=</a:t>
            </a:r>
            <a:r>
              <a:rPr lang="en-US" altLang="ko-KR" sz="2000" dirty="0" err="1" smtClean="0"/>
              <a:t>n;i</a:t>
            </a:r>
            <a:r>
              <a:rPr lang="en-US" altLang="ko-KR" sz="2000" dirty="0" smtClean="0"/>
              <a:t>++) sum+=</a:t>
            </a:r>
            <a:r>
              <a:rPr lang="en-US" altLang="ko-KR" sz="2000" dirty="0" err="1" smtClean="0"/>
              <a:t>i</a:t>
            </a:r>
            <a:r>
              <a:rPr lang="en-US" altLang="ko-KR" sz="2000" dirty="0" smtClean="0"/>
              <a:t>;</a:t>
            </a:r>
          </a:p>
          <a:p>
            <a:pPr marL="548640" marR="0" lvl="1" indent="-228600" algn="l" defTabSz="914400" rtl="0" eaLnBrk="1" fontAlgn="auto" latinLnBrk="1" hangingPunct="1">
              <a:lnSpc>
                <a:spcPct val="100000"/>
              </a:lnSpc>
              <a:spcBef>
                <a:spcPts val="370"/>
              </a:spcBef>
              <a:spcAft>
                <a:spcPts val="0"/>
              </a:spcAft>
              <a:buClr>
                <a:schemeClr val="accent2"/>
              </a:buClr>
              <a:buSzPct val="85000"/>
              <a:tabLst/>
              <a:defRPr/>
            </a:pPr>
            <a:r>
              <a:rPr kumimoji="0" lang="en-US" altLang="ko-KR" sz="2000" b="0" i="0" u="none" strike="noStrike" kern="1200" cap="none" spc="0" normalizeH="0" baseline="0" noProof="0" dirty="0" smtClean="0">
                <a:ln>
                  <a:noFill/>
                </a:ln>
                <a:solidFill>
                  <a:schemeClr val="tx1"/>
                </a:solidFill>
                <a:effectLst/>
                <a:uLnTx/>
                <a:uFillTx/>
                <a:latin typeface="+mn-lt"/>
                <a:ea typeface="+mn-ea"/>
                <a:cs typeface="+mn-cs"/>
              </a:rPr>
              <a:t>return sum;</a:t>
            </a:r>
          </a:p>
          <a:p>
            <a:pPr marL="274320" marR="0" lvl="0" indent="-274320" algn="l" defTabSz="914400" rtl="0" eaLnBrk="1" fontAlgn="auto" latinLnBrk="1" hangingPunct="1">
              <a:lnSpc>
                <a:spcPct val="100000"/>
              </a:lnSpc>
              <a:spcBef>
                <a:spcPts val="580"/>
              </a:spcBef>
              <a:spcAft>
                <a:spcPts val="0"/>
              </a:spcAft>
              <a:buClr>
                <a:schemeClr val="accent1"/>
              </a:buClr>
              <a:buSzPct val="85000"/>
              <a:tabLst/>
              <a:defRPr/>
            </a:pPr>
            <a:r>
              <a:rPr kumimoji="0" lang="en-US" altLang="ko-KR"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ko-KR"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Method</a:t>
            </a:r>
            <a:r>
              <a:rPr lang="ko-KR" altLang="en-US" dirty="0" smtClean="0"/>
              <a:t>의 위치 </a:t>
            </a:r>
            <a:r>
              <a:rPr lang="en-US" altLang="ko-KR" dirty="0" smtClean="0"/>
              <a:t>- Example</a:t>
            </a:r>
            <a:endParaRPr lang="ko-KR" altLang="en-US" dirty="0"/>
          </a:p>
        </p:txBody>
      </p:sp>
      <p:sp>
        <p:nvSpPr>
          <p:cNvPr id="4" name="내용 개체 틀 2"/>
          <p:cNvSpPr txBox="1">
            <a:spLocks/>
          </p:cNvSpPr>
          <p:nvPr/>
        </p:nvSpPr>
        <p:spPr>
          <a:xfrm>
            <a:off x="899592" y="1700808"/>
            <a:ext cx="7772400" cy="4824536"/>
          </a:xfrm>
          <a:prstGeom prst="rect">
            <a:avLst/>
          </a:prstGeom>
          <a:ln>
            <a:solidFill>
              <a:schemeClr val="tx1">
                <a:alpha val="90000"/>
              </a:schemeClr>
            </a:solidFill>
          </a:ln>
        </p:spPr>
        <p:txBody>
          <a:bodyPr vert="horz">
            <a:normAutofit fontScale="92500" lnSpcReduction="20000"/>
          </a:bodyPr>
          <a:lstStyle/>
          <a:p>
            <a:pPr marL="274320" marR="0" lvl="0" indent="-274320" algn="l" defTabSz="914400" rtl="0" eaLnBrk="1" fontAlgn="auto" latinLnBrk="1" hangingPunct="1">
              <a:lnSpc>
                <a:spcPct val="100000"/>
              </a:lnSpc>
              <a:spcBef>
                <a:spcPts val="580"/>
              </a:spcBef>
              <a:spcAft>
                <a:spcPts val="0"/>
              </a:spcAft>
              <a:buClr>
                <a:schemeClr val="accent1"/>
              </a:buClr>
              <a:buSzPct val="85000"/>
              <a:tabLst/>
              <a:defRPr/>
            </a:pPr>
            <a:r>
              <a:rPr kumimoji="0" lang="en-US" altLang="ko-KR" sz="2000" b="0" i="0" u="none" strike="noStrike" kern="1200" cap="none" spc="0" normalizeH="0" baseline="0" noProof="0" dirty="0" smtClean="0">
                <a:ln>
                  <a:noFill/>
                </a:ln>
                <a:solidFill>
                  <a:schemeClr val="tx1"/>
                </a:solidFill>
                <a:effectLst/>
                <a:uLnTx/>
                <a:uFillTx/>
                <a:latin typeface="+mn-lt"/>
                <a:ea typeface="+mn-ea"/>
                <a:cs typeface="+mn-cs"/>
              </a:rPr>
              <a:t>class </a:t>
            </a:r>
            <a:r>
              <a:rPr kumimoji="0" lang="en-US" altLang="ko-KR" sz="2000" b="0" i="0" u="none" strike="noStrike" kern="1200" cap="none" spc="0" normalizeH="0" baseline="0" noProof="0" dirty="0" err="1" smtClean="0">
                <a:ln>
                  <a:noFill/>
                </a:ln>
                <a:solidFill>
                  <a:schemeClr val="tx1"/>
                </a:solidFill>
                <a:effectLst/>
                <a:uLnTx/>
                <a:uFillTx/>
                <a:latin typeface="+mn-lt"/>
                <a:ea typeface="+mn-ea"/>
                <a:cs typeface="+mn-cs"/>
              </a:rPr>
              <a:t>MyProg</a:t>
            </a:r>
            <a:endParaRPr kumimoji="0" lang="en-US" altLang="ko-KR"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1" hangingPunct="1">
              <a:lnSpc>
                <a:spcPct val="100000"/>
              </a:lnSpc>
              <a:spcBef>
                <a:spcPts val="580"/>
              </a:spcBef>
              <a:spcAft>
                <a:spcPts val="0"/>
              </a:spcAft>
              <a:buClr>
                <a:schemeClr val="accent1"/>
              </a:buClr>
              <a:buSzPct val="85000"/>
              <a:tabLst/>
              <a:defRPr/>
            </a:pPr>
            <a:r>
              <a:rPr kumimoji="0" lang="en-US" altLang="ko-KR" sz="2000" b="0" i="0" u="none" strike="noStrike" kern="1200" cap="none" spc="0" normalizeH="0" baseline="0" noProof="0" dirty="0" smtClean="0">
                <a:ln>
                  <a:noFill/>
                </a:ln>
                <a:solidFill>
                  <a:schemeClr val="tx1"/>
                </a:solidFill>
                <a:effectLst/>
                <a:uLnTx/>
                <a:uFillTx/>
                <a:latin typeface="+mn-lt"/>
                <a:ea typeface="+mn-ea"/>
                <a:cs typeface="+mn-cs"/>
              </a:rPr>
              <a:t>{</a:t>
            </a:r>
          </a:p>
          <a:p>
            <a:pPr marL="731520" lvl="1" indent="-274320">
              <a:spcBef>
                <a:spcPts val="580"/>
              </a:spcBef>
              <a:buClr>
                <a:schemeClr val="accent1"/>
              </a:buClr>
              <a:buSzPct val="85000"/>
            </a:pPr>
            <a:r>
              <a:rPr lang="en-US" altLang="ko-KR" sz="2000" dirty="0" smtClean="0"/>
              <a:t>public static void main(String[] </a:t>
            </a:r>
            <a:r>
              <a:rPr lang="en-US" altLang="ko-KR" sz="2000" dirty="0" err="1" smtClean="0"/>
              <a:t>args</a:t>
            </a:r>
            <a:r>
              <a:rPr lang="en-US" altLang="ko-KR" sz="2000" dirty="0" smtClean="0"/>
              <a:t>)</a:t>
            </a:r>
          </a:p>
          <a:p>
            <a:pPr marL="731520" lvl="1" indent="-274320">
              <a:spcBef>
                <a:spcPts val="580"/>
              </a:spcBef>
              <a:buClr>
                <a:schemeClr val="accent1"/>
              </a:buClr>
              <a:buSzPct val="85000"/>
            </a:pPr>
            <a:r>
              <a:rPr lang="en-US" altLang="ko-KR" sz="2000" dirty="0" smtClean="0"/>
              <a:t>{</a:t>
            </a:r>
          </a:p>
          <a:p>
            <a:pPr marL="1188720" lvl="2" indent="-274320">
              <a:spcBef>
                <a:spcPts val="580"/>
              </a:spcBef>
              <a:buClr>
                <a:schemeClr val="accent1"/>
              </a:buClr>
              <a:buSzPct val="85000"/>
            </a:pPr>
            <a:r>
              <a:rPr lang="en-US" altLang="ko-KR" sz="2000" dirty="0" smtClean="0"/>
              <a:t>// </a:t>
            </a:r>
            <a:r>
              <a:rPr lang="ko-KR" altLang="en-US" sz="2000" dirty="0" smtClean="0"/>
              <a:t>문장 </a:t>
            </a:r>
            <a:r>
              <a:rPr lang="en-US" altLang="ko-KR" sz="2000" dirty="0" smtClean="0"/>
              <a:t>;</a:t>
            </a:r>
          </a:p>
          <a:p>
            <a:pPr marL="1188720" lvl="2" indent="-274320">
              <a:spcBef>
                <a:spcPts val="580"/>
              </a:spcBef>
              <a:buClr>
                <a:schemeClr val="accent1"/>
              </a:buClr>
              <a:buSzPct val="85000"/>
            </a:pPr>
            <a:r>
              <a:rPr lang="en-US" altLang="ko-KR" sz="2000" dirty="0" smtClean="0"/>
              <a:t>// summation </a:t>
            </a:r>
            <a:r>
              <a:rPr lang="ko-KR" altLang="en-US" sz="2000" dirty="0" err="1" smtClean="0"/>
              <a:t>메소드를</a:t>
            </a:r>
            <a:r>
              <a:rPr lang="ko-KR" altLang="en-US" sz="2000" dirty="0" smtClean="0"/>
              <a:t> 호출하는 문장</a:t>
            </a:r>
            <a:r>
              <a:rPr lang="en-US" altLang="ko-KR" sz="2000" dirty="0" smtClean="0"/>
              <a:t>;</a:t>
            </a:r>
          </a:p>
          <a:p>
            <a:pPr marL="731520" lvl="1" indent="-274320">
              <a:spcBef>
                <a:spcPts val="580"/>
              </a:spcBef>
              <a:buClr>
                <a:schemeClr val="accent1"/>
              </a:buClr>
              <a:buSzPct val="85000"/>
            </a:pPr>
            <a:r>
              <a:rPr lang="en-US" altLang="ko-KR" sz="2000" dirty="0" smtClean="0"/>
              <a:t>}</a:t>
            </a:r>
          </a:p>
          <a:p>
            <a:pPr marL="731520" lvl="1" indent="-274320">
              <a:spcBef>
                <a:spcPts val="580"/>
              </a:spcBef>
              <a:buClr>
                <a:schemeClr val="accent1"/>
              </a:buClr>
              <a:buSzPct val="85000"/>
            </a:pPr>
            <a:endParaRPr kumimoji="0" lang="en-US" altLang="ko-KR" sz="2000" b="0" i="0" u="none" strike="noStrike" kern="1200" cap="none" spc="0" normalizeH="0" baseline="0" noProof="0" dirty="0" smtClean="0">
              <a:ln>
                <a:noFill/>
              </a:ln>
              <a:solidFill>
                <a:schemeClr val="tx1"/>
              </a:solidFill>
              <a:effectLst/>
              <a:uLnTx/>
              <a:uFillTx/>
              <a:latin typeface="+mn-lt"/>
              <a:ea typeface="+mn-ea"/>
              <a:cs typeface="+mn-cs"/>
            </a:endParaRPr>
          </a:p>
          <a:p>
            <a:pPr marL="731520" lvl="1" indent="-274320">
              <a:spcBef>
                <a:spcPts val="580"/>
              </a:spcBef>
              <a:buClr>
                <a:schemeClr val="accent1"/>
              </a:buClr>
              <a:buSzPct val="85000"/>
            </a:pPr>
            <a:r>
              <a:rPr kumimoji="0" lang="en-US" altLang="ko-KR" sz="2000" b="0" i="0" u="none" strike="noStrike" kern="1200" cap="none" spc="0" normalizeH="0" baseline="0" noProof="0" dirty="0" smtClean="0">
                <a:ln>
                  <a:noFill/>
                </a:ln>
                <a:solidFill>
                  <a:schemeClr val="tx1"/>
                </a:solidFill>
                <a:effectLst/>
                <a:uLnTx/>
                <a:uFillTx/>
                <a:latin typeface="+mn-lt"/>
                <a:ea typeface="+mn-ea"/>
                <a:cs typeface="+mn-cs"/>
              </a:rPr>
              <a:t>public static </a:t>
            </a:r>
            <a:r>
              <a:rPr lang="en-US" altLang="ko-KR" sz="2000" dirty="0" err="1" smtClean="0"/>
              <a:t>int</a:t>
            </a:r>
            <a:r>
              <a:rPr lang="en-US" altLang="ko-KR" sz="2000" dirty="0" smtClean="0"/>
              <a:t> summation(</a:t>
            </a:r>
            <a:r>
              <a:rPr kumimoji="0" lang="en-US" altLang="ko-KR" sz="20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altLang="ko-KR" sz="2000" b="0" i="0" u="none" strike="noStrike" kern="1200" cap="none" spc="0" normalizeH="0" baseline="0" noProof="0" dirty="0" smtClean="0">
                <a:ln>
                  <a:noFill/>
                </a:ln>
                <a:solidFill>
                  <a:schemeClr val="tx1"/>
                </a:solidFill>
                <a:effectLst/>
                <a:uLnTx/>
                <a:uFillTx/>
                <a:latin typeface="+mn-lt"/>
                <a:ea typeface="+mn-ea"/>
                <a:cs typeface="+mn-cs"/>
              </a:rPr>
              <a:t> n)</a:t>
            </a:r>
          </a:p>
          <a:p>
            <a:pPr marL="731520" lvl="1" indent="-274320">
              <a:spcBef>
                <a:spcPts val="580"/>
              </a:spcBef>
              <a:buClr>
                <a:schemeClr val="accent1"/>
              </a:buClr>
              <a:buSzPct val="85000"/>
            </a:pPr>
            <a:r>
              <a:rPr kumimoji="0" lang="en-US" altLang="ko-KR" sz="2000" b="0" i="0" u="none" strike="noStrike" kern="1200" cap="none" spc="0" normalizeH="0" baseline="0" noProof="0" dirty="0" smtClean="0">
                <a:ln>
                  <a:noFill/>
                </a:ln>
                <a:solidFill>
                  <a:schemeClr val="tx1"/>
                </a:solidFill>
                <a:effectLst/>
                <a:uLnTx/>
                <a:uFillTx/>
                <a:latin typeface="+mn-lt"/>
                <a:ea typeface="+mn-ea"/>
                <a:cs typeface="+mn-cs"/>
              </a:rPr>
              <a:t>{</a:t>
            </a:r>
          </a:p>
          <a:p>
            <a:pPr marL="1005840" lvl="2" indent="-228600">
              <a:spcBef>
                <a:spcPts val="370"/>
              </a:spcBef>
              <a:buClr>
                <a:schemeClr val="accent2"/>
              </a:buClr>
              <a:buSzPct val="85000"/>
            </a:pPr>
            <a:r>
              <a:rPr kumimoji="0" lang="en-US" altLang="ko-KR" sz="20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altLang="ko-KR" sz="2000" b="0" i="0" u="none" strike="noStrike" kern="1200" cap="none" spc="0" normalizeH="0" baseline="0" noProof="0" dirty="0" smtClean="0">
                <a:ln>
                  <a:noFill/>
                </a:ln>
                <a:solidFill>
                  <a:schemeClr val="tx1"/>
                </a:solidFill>
                <a:effectLst/>
                <a:uLnTx/>
                <a:uFillTx/>
                <a:latin typeface="+mn-lt"/>
                <a:ea typeface="+mn-ea"/>
                <a:cs typeface="+mn-cs"/>
              </a:rPr>
              <a:t> sum=0;</a:t>
            </a:r>
          </a:p>
          <a:p>
            <a:pPr marL="1005840" lvl="2" indent="-228600">
              <a:spcBef>
                <a:spcPts val="370"/>
              </a:spcBef>
              <a:buClr>
                <a:schemeClr val="accent2"/>
              </a:buClr>
              <a:buSzPct val="85000"/>
            </a:pPr>
            <a:r>
              <a:rPr lang="en-US" altLang="ko-KR" sz="2000" dirty="0" smtClean="0"/>
              <a:t>for(</a:t>
            </a:r>
            <a:r>
              <a:rPr lang="en-US" altLang="ko-KR" sz="2000" dirty="0" err="1" smtClean="0"/>
              <a:t>int</a:t>
            </a:r>
            <a:r>
              <a:rPr lang="en-US" altLang="ko-KR" sz="2000" dirty="0" smtClean="0"/>
              <a:t> </a:t>
            </a:r>
            <a:r>
              <a:rPr lang="en-US" altLang="ko-KR" sz="2000" dirty="0" err="1" smtClean="0"/>
              <a:t>i</a:t>
            </a:r>
            <a:r>
              <a:rPr lang="en-US" altLang="ko-KR" sz="2000" dirty="0" smtClean="0"/>
              <a:t>=1;i&lt;=</a:t>
            </a:r>
            <a:r>
              <a:rPr lang="en-US" altLang="ko-KR" sz="2000" dirty="0" err="1" smtClean="0"/>
              <a:t>n;i</a:t>
            </a:r>
            <a:r>
              <a:rPr lang="en-US" altLang="ko-KR" sz="2000" dirty="0" smtClean="0"/>
              <a:t>++) sum+=</a:t>
            </a:r>
            <a:r>
              <a:rPr lang="en-US" altLang="ko-KR" sz="2000" dirty="0" err="1" smtClean="0"/>
              <a:t>i</a:t>
            </a:r>
            <a:r>
              <a:rPr lang="en-US" altLang="ko-KR" sz="2000" dirty="0" smtClean="0"/>
              <a:t>;</a:t>
            </a:r>
          </a:p>
          <a:p>
            <a:pPr marL="1005840" lvl="2" indent="-228600">
              <a:spcBef>
                <a:spcPts val="370"/>
              </a:spcBef>
              <a:buClr>
                <a:schemeClr val="accent2"/>
              </a:buClr>
              <a:buSzPct val="85000"/>
            </a:pPr>
            <a:r>
              <a:rPr kumimoji="0" lang="en-US" altLang="ko-KR" sz="2000" b="0" i="0" u="none" strike="noStrike" kern="1200" cap="none" spc="0" normalizeH="0" baseline="0" noProof="0" dirty="0" smtClean="0">
                <a:ln>
                  <a:noFill/>
                </a:ln>
                <a:solidFill>
                  <a:schemeClr val="tx1"/>
                </a:solidFill>
                <a:effectLst/>
                <a:uLnTx/>
                <a:uFillTx/>
                <a:latin typeface="+mn-lt"/>
                <a:ea typeface="+mn-ea"/>
                <a:cs typeface="+mn-cs"/>
              </a:rPr>
              <a:t>return sum;</a:t>
            </a:r>
          </a:p>
          <a:p>
            <a:pPr marL="731520" lvl="1" indent="-274320">
              <a:spcBef>
                <a:spcPts val="580"/>
              </a:spcBef>
              <a:buClr>
                <a:schemeClr val="accent1"/>
              </a:buClr>
              <a:buSzPct val="85000"/>
            </a:pPr>
            <a:r>
              <a:rPr kumimoji="0" lang="en-US" altLang="ko-KR" sz="2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1" hangingPunct="1">
              <a:lnSpc>
                <a:spcPct val="100000"/>
              </a:lnSpc>
              <a:spcBef>
                <a:spcPts val="580"/>
              </a:spcBef>
              <a:spcAft>
                <a:spcPts val="0"/>
              </a:spcAft>
              <a:buClr>
                <a:schemeClr val="accent1"/>
              </a:buClr>
              <a:buSzPct val="85000"/>
              <a:tabLst/>
              <a:defRPr/>
            </a:pPr>
            <a:r>
              <a:rPr lang="en-US" altLang="ko-KR" sz="2000" dirty="0" smtClean="0"/>
              <a:t>}</a:t>
            </a:r>
            <a:endParaRPr kumimoji="0" lang="ko-KR"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Why Method?</a:t>
            </a:r>
            <a:endParaRPr lang="ko-KR" altLang="en-US" dirty="0"/>
          </a:p>
        </p:txBody>
      </p:sp>
      <p:sp>
        <p:nvSpPr>
          <p:cNvPr id="4" name="내용 개체 틀 2"/>
          <p:cNvSpPr txBox="1">
            <a:spLocks/>
          </p:cNvSpPr>
          <p:nvPr/>
        </p:nvSpPr>
        <p:spPr>
          <a:xfrm>
            <a:off x="899592" y="1700808"/>
            <a:ext cx="7772400" cy="4824536"/>
          </a:xfrm>
          <a:prstGeom prst="rect">
            <a:avLst/>
          </a:prstGeom>
          <a:ln>
            <a:solidFill>
              <a:schemeClr val="tx1">
                <a:alpha val="90000"/>
              </a:schemeClr>
            </a:solidFill>
          </a:ln>
        </p:spPr>
        <p:txBody>
          <a:bodyPr vert="horz">
            <a:normAutofit lnSpcReduction="10000"/>
          </a:bodyPr>
          <a:lstStyle/>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kumimoji="0" lang="ko-KR" altLang="en-US" sz="2400" b="0" i="0" u="none" strike="noStrike" kern="1200" cap="none" spc="0" normalizeH="0" baseline="0" noProof="0" dirty="0" smtClean="0">
                <a:ln>
                  <a:noFill/>
                </a:ln>
                <a:solidFill>
                  <a:schemeClr val="tx1"/>
                </a:solidFill>
                <a:effectLst/>
                <a:uLnTx/>
                <a:uFillTx/>
                <a:latin typeface="+mn-lt"/>
                <a:ea typeface="+mn-ea"/>
                <a:cs typeface="+mn-cs"/>
              </a:rPr>
              <a:t>프로</a:t>
            </a:r>
            <a:r>
              <a:rPr lang="ko-KR" altLang="en-US" sz="2400" dirty="0" err="1" smtClean="0"/>
              <a:t>그래밍을</a:t>
            </a:r>
            <a:r>
              <a:rPr lang="ko-KR" altLang="en-US" sz="2400" dirty="0" smtClean="0"/>
              <a:t> </a:t>
            </a:r>
            <a:r>
              <a:rPr lang="ko-KR" altLang="en-US" sz="2400" dirty="0" err="1" smtClean="0"/>
              <a:t>하다보면</a:t>
            </a:r>
            <a:r>
              <a:rPr lang="ko-KR" altLang="en-US" sz="2400" dirty="0" smtClean="0"/>
              <a:t> 반복적으로 적어야 하는 문장들의 집합들이 있다</a:t>
            </a:r>
            <a:r>
              <a:rPr lang="en-US" altLang="ko-KR" sz="2400" dirty="0" smtClean="0"/>
              <a:t>.</a:t>
            </a: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lang="en-US" altLang="ko-KR" sz="2400" dirty="0" smtClean="0"/>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kumimoji="0" lang="ko-KR" altLang="en-US" sz="2400" b="0" i="0" u="none" strike="noStrike" kern="1200" cap="none" spc="0" normalizeH="0" baseline="0" noProof="0" dirty="0" smtClean="0">
                <a:ln>
                  <a:noFill/>
                </a:ln>
                <a:solidFill>
                  <a:schemeClr val="tx1"/>
                </a:solidFill>
                <a:effectLst/>
                <a:uLnTx/>
                <a:uFillTx/>
                <a:latin typeface="+mn-lt"/>
                <a:ea typeface="+mn-ea"/>
                <a:cs typeface="+mn-cs"/>
              </a:rPr>
              <a:t>반복적으로 적지 않는다 하여도 프로그램을 길게 </a:t>
            </a:r>
            <a:r>
              <a:rPr lang="ko-KR" altLang="en-US" sz="2400" dirty="0" smtClean="0"/>
              <a:t>적을 경우 여러 문장들이 뒤섞여 논리적으로 혼란스러울 수 있는데 이때 논리적으로 집합인 문장들을 묶어 하나의 </a:t>
            </a:r>
            <a:r>
              <a:rPr lang="ko-KR" altLang="en-US" sz="2400" dirty="0" err="1" smtClean="0"/>
              <a:t>메소드로</a:t>
            </a:r>
            <a:r>
              <a:rPr lang="ko-KR" altLang="en-US" sz="2400" dirty="0" smtClean="0"/>
              <a:t> 분리하면 프로그램의 전체가 깔끔해진다</a:t>
            </a:r>
            <a:r>
              <a:rPr lang="en-US" altLang="ko-KR" sz="2400" dirty="0" smtClean="0"/>
              <a:t>.</a:t>
            </a: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kumimoji="0" lang="en-US" altLang="ko-KR"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lang="ko-KR" altLang="en-US" sz="2400" dirty="0" smtClean="0"/>
              <a:t>반복적인 코드를 줄이기 위하여</a:t>
            </a:r>
            <a:endParaRPr lang="en-US" altLang="ko-KR" sz="2400" dirty="0" smtClean="0"/>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kumimoji="0" lang="ko-KR" altLang="en-US" sz="2400" b="0" i="0" u="none" strike="noStrike" kern="1200" cap="none" spc="0" normalizeH="0" baseline="0" noProof="0" dirty="0" smtClean="0">
                <a:ln>
                  <a:noFill/>
                </a:ln>
                <a:solidFill>
                  <a:schemeClr val="tx1"/>
                </a:solidFill>
                <a:effectLst/>
                <a:uLnTx/>
                <a:uFillTx/>
                <a:latin typeface="+mn-lt"/>
                <a:ea typeface="+mn-ea"/>
                <a:cs typeface="+mn-cs"/>
              </a:rPr>
              <a:t>논리적 간결함을 확보하기 위하여</a:t>
            </a:r>
            <a:endParaRPr kumimoji="0" lang="en-US" altLang="ko-KR"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kumimoji="0" lang="en-US" altLang="ko-KR"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lang="ko-KR" altLang="en-US" sz="2400" noProof="0" dirty="0" smtClean="0"/>
              <a:t>코드의 간결함과 정확성</a:t>
            </a:r>
            <a:r>
              <a:rPr lang="en-US" altLang="ko-KR" sz="2400" noProof="0" dirty="0" smtClean="0"/>
              <a:t>, </a:t>
            </a:r>
            <a:r>
              <a:rPr lang="ko-KR" altLang="en-US" sz="2400" noProof="0" dirty="0" smtClean="0"/>
              <a:t>재 </a:t>
            </a:r>
            <a:r>
              <a:rPr lang="ko-KR" altLang="en-US" sz="2400" noProof="0" dirty="0" err="1" smtClean="0"/>
              <a:t>사용성을</a:t>
            </a:r>
            <a:r>
              <a:rPr lang="ko-KR" altLang="en-US" sz="2400" noProof="0" dirty="0" smtClean="0"/>
              <a:t> 확보하기 위하여</a:t>
            </a:r>
            <a:endParaRPr kumimoji="0" lang="en-US" altLang="ko-KR"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kumimoji="0" lang="en-US" altLang="ko-KR" sz="24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ts val="580"/>
              </a:spcBef>
              <a:buClr>
                <a:schemeClr val="accent1"/>
              </a:buClr>
              <a:buSzPct val="85000"/>
              <a:buFont typeface="Wingdings 2"/>
              <a:buChar char=""/>
            </a:pPr>
            <a:r>
              <a:rPr lang="ko-KR" altLang="en-US" sz="2400" dirty="0" smtClean="0"/>
              <a:t>모듈화</a:t>
            </a:r>
            <a:r>
              <a:rPr lang="en-US" altLang="ko-KR" sz="2400" dirty="0" smtClean="0"/>
              <a:t>(</a:t>
            </a:r>
            <a:r>
              <a:rPr lang="en-US" altLang="ko-KR" sz="2400" b="1" dirty="0" smtClean="0"/>
              <a:t>Modularity)</a:t>
            </a:r>
            <a:endParaRPr kumimoji="0" lang="ko-KR"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Method</a:t>
            </a:r>
            <a:r>
              <a:rPr lang="ko-KR" altLang="en-US" dirty="0" smtClean="0"/>
              <a:t>를 디자인하는 순서</a:t>
            </a:r>
            <a:endParaRPr lang="ko-KR" altLang="en-US" dirty="0"/>
          </a:p>
        </p:txBody>
      </p:sp>
      <p:sp>
        <p:nvSpPr>
          <p:cNvPr id="5" name="내용 개체 틀 2"/>
          <p:cNvSpPr>
            <a:spLocks noGrp="1"/>
          </p:cNvSpPr>
          <p:nvPr>
            <p:ph sz="quarter" idx="1"/>
          </p:nvPr>
        </p:nvSpPr>
        <p:spPr>
          <a:xfrm>
            <a:off x="899592" y="1772816"/>
            <a:ext cx="7772400" cy="2053208"/>
          </a:xfrm>
          <a:ln>
            <a:solidFill>
              <a:schemeClr val="tx1">
                <a:alpha val="90000"/>
              </a:schemeClr>
            </a:solidFill>
          </a:ln>
        </p:spPr>
        <p:txBody>
          <a:bodyPr>
            <a:normAutofit/>
          </a:bodyPr>
          <a:lstStyle/>
          <a:p>
            <a:pPr>
              <a:buNone/>
            </a:pPr>
            <a:r>
              <a:rPr lang="ko-KR" altLang="en-US" sz="2000" dirty="0" smtClean="0"/>
              <a:t>접근제어자 기타제어자  </a:t>
            </a:r>
            <a:r>
              <a:rPr lang="ko-KR" altLang="en-US" sz="2000" dirty="0" err="1" smtClean="0"/>
              <a:t>리턴타입</a:t>
            </a:r>
            <a:r>
              <a:rPr lang="ko-KR" altLang="en-US" sz="2000" dirty="0" smtClean="0"/>
              <a:t> </a:t>
            </a:r>
            <a:r>
              <a:rPr lang="en-US" altLang="ko-KR" sz="2000" dirty="0" err="1" smtClean="0"/>
              <a:t>methodName</a:t>
            </a:r>
            <a:r>
              <a:rPr lang="en-US" altLang="ko-KR" sz="2000" dirty="0" smtClean="0"/>
              <a:t>( argument(s) )</a:t>
            </a:r>
          </a:p>
          <a:p>
            <a:pPr>
              <a:buNone/>
            </a:pPr>
            <a:r>
              <a:rPr lang="en-US" altLang="ko-KR" sz="2000" dirty="0" smtClean="0"/>
              <a:t>{</a:t>
            </a:r>
          </a:p>
          <a:p>
            <a:pPr lvl="1">
              <a:buNone/>
            </a:pPr>
            <a:r>
              <a:rPr lang="en-US" altLang="ko-KR" sz="2000" dirty="0" smtClean="0"/>
              <a:t>// Method </a:t>
            </a:r>
            <a:r>
              <a:rPr lang="ko-KR" altLang="en-US" sz="2000" dirty="0" smtClean="0"/>
              <a:t>본체를 이루는 문장</a:t>
            </a:r>
            <a:r>
              <a:rPr lang="en-US" altLang="ko-KR" sz="2000" dirty="0" smtClean="0"/>
              <a:t>;</a:t>
            </a:r>
          </a:p>
          <a:p>
            <a:pPr lvl="1">
              <a:buNone/>
            </a:pPr>
            <a:r>
              <a:rPr lang="en-US" altLang="ko-KR" sz="2000" dirty="0" smtClean="0"/>
              <a:t>// return </a:t>
            </a:r>
            <a:r>
              <a:rPr lang="ko-KR" altLang="en-US" sz="2000" dirty="0" smtClean="0"/>
              <a:t>값</a:t>
            </a:r>
            <a:r>
              <a:rPr lang="en-US" altLang="ko-KR" sz="2000" dirty="0" smtClean="0"/>
              <a:t>;</a:t>
            </a:r>
          </a:p>
          <a:p>
            <a:pPr>
              <a:buNone/>
            </a:pPr>
            <a:r>
              <a:rPr lang="en-US" altLang="ko-KR" sz="2000" dirty="0" smtClean="0"/>
              <a:t>}</a:t>
            </a:r>
            <a:endParaRPr lang="ko-KR" altLang="en-US" sz="2000" dirty="0"/>
          </a:p>
        </p:txBody>
      </p:sp>
      <p:sp>
        <p:nvSpPr>
          <p:cNvPr id="6" name="내용 개체 틀 2"/>
          <p:cNvSpPr txBox="1">
            <a:spLocks/>
          </p:cNvSpPr>
          <p:nvPr/>
        </p:nvSpPr>
        <p:spPr>
          <a:xfrm>
            <a:off x="899592" y="4077072"/>
            <a:ext cx="7772400" cy="2053208"/>
          </a:xfrm>
          <a:prstGeom prst="rect">
            <a:avLst/>
          </a:prstGeom>
          <a:ln>
            <a:solidFill>
              <a:schemeClr val="tx1">
                <a:alpha val="90000"/>
              </a:schemeClr>
            </a:solidFill>
          </a:ln>
        </p:spPr>
        <p:txBody>
          <a:bodyPr vert="horz">
            <a:noAutofit/>
          </a:bodyPr>
          <a:lstStyle/>
          <a:p>
            <a:pPr marL="320040" marR="0" lvl="0" indent="-320040" algn="l" defTabSz="914400" rtl="0" eaLnBrk="1" fontAlgn="auto" latinLnBrk="1" hangingPunct="1">
              <a:lnSpc>
                <a:spcPct val="100000"/>
              </a:lnSpc>
              <a:spcBef>
                <a:spcPts val="700"/>
              </a:spcBef>
              <a:spcAft>
                <a:spcPts val="0"/>
              </a:spcAft>
              <a:buClr>
                <a:schemeClr val="accent2"/>
              </a:buClr>
              <a:buSzPct val="60000"/>
              <a:buFont typeface="Wingdings"/>
              <a:buChar char=""/>
              <a:tabLst/>
              <a:defRPr/>
            </a:pPr>
            <a:r>
              <a:rPr kumimoji="0" lang="ko-KR" altLang="en-US" sz="1600" b="0" i="0" u="none" strike="noStrike" kern="1200" cap="none" spc="0" normalizeH="0" baseline="0" noProof="0" dirty="0" smtClean="0">
                <a:ln>
                  <a:noFill/>
                </a:ln>
                <a:solidFill>
                  <a:schemeClr val="tx1"/>
                </a:solidFill>
                <a:effectLst/>
                <a:uLnTx/>
                <a:uFillTx/>
              </a:rPr>
              <a:t>만들고자 하는 </a:t>
            </a:r>
            <a:r>
              <a:rPr kumimoji="0" lang="ko-KR" altLang="en-US" sz="1600" b="0" i="0" u="none" strike="noStrike" kern="1200" cap="none" spc="0" normalizeH="0" baseline="0" noProof="0" dirty="0" err="1" smtClean="0">
                <a:ln>
                  <a:noFill/>
                </a:ln>
                <a:solidFill>
                  <a:schemeClr val="tx1"/>
                </a:solidFill>
                <a:effectLst/>
                <a:uLnTx/>
                <a:uFillTx/>
              </a:rPr>
              <a:t>메소드의</a:t>
            </a:r>
            <a:r>
              <a:rPr kumimoji="0" lang="ko-KR" altLang="en-US" sz="1600" b="0" i="0" u="none" strike="noStrike" kern="1200" cap="none" spc="0" normalizeH="0" baseline="0" noProof="0" dirty="0" smtClean="0">
                <a:ln>
                  <a:noFill/>
                </a:ln>
                <a:solidFill>
                  <a:schemeClr val="tx1"/>
                </a:solidFill>
                <a:effectLst/>
                <a:uLnTx/>
                <a:uFillTx/>
              </a:rPr>
              <a:t> 기능을 정의한다</a:t>
            </a:r>
            <a:r>
              <a:rPr kumimoji="0" lang="en-US" altLang="ko-KR" sz="1600" b="0" i="0" u="none" strike="noStrike" kern="1200" cap="none" spc="0" normalizeH="0" baseline="0" noProof="0" dirty="0" smtClean="0">
                <a:ln>
                  <a:noFill/>
                </a:ln>
                <a:solidFill>
                  <a:schemeClr val="tx1"/>
                </a:solidFill>
                <a:effectLst/>
                <a:uLnTx/>
                <a:uFillTx/>
              </a:rPr>
              <a:t>.</a:t>
            </a:r>
          </a:p>
          <a:p>
            <a:pPr marL="320040" marR="0" lvl="0" indent="-320040" algn="l" defTabSz="914400" rtl="0" eaLnBrk="1" fontAlgn="auto" latinLnBrk="1" hangingPunct="1">
              <a:lnSpc>
                <a:spcPct val="100000"/>
              </a:lnSpc>
              <a:spcBef>
                <a:spcPts val="700"/>
              </a:spcBef>
              <a:spcAft>
                <a:spcPts val="0"/>
              </a:spcAft>
              <a:buClr>
                <a:schemeClr val="accent2"/>
              </a:buClr>
              <a:buSzPct val="60000"/>
              <a:buFont typeface="Wingdings"/>
              <a:buChar char=""/>
              <a:tabLst/>
              <a:defRPr/>
            </a:pPr>
            <a:r>
              <a:rPr kumimoji="0" lang="en-US" altLang="ko-KR" sz="1600" b="0" i="0" u="none" strike="noStrike" kern="1200" cap="none" spc="0" normalizeH="0" baseline="0" noProof="0" dirty="0" err="1" smtClean="0">
                <a:ln>
                  <a:noFill/>
                </a:ln>
                <a:solidFill>
                  <a:schemeClr val="tx1"/>
                </a:solidFill>
                <a:effectLst/>
                <a:uLnTx/>
                <a:uFillTx/>
              </a:rPr>
              <a:t>methodName</a:t>
            </a:r>
            <a:r>
              <a:rPr kumimoji="0" lang="ko-KR" altLang="en-US" sz="1600" b="0" i="0" u="none" strike="noStrike" kern="1200" cap="none" spc="0" normalizeH="0" baseline="0" noProof="0" dirty="0" smtClean="0">
                <a:ln>
                  <a:noFill/>
                </a:ln>
                <a:solidFill>
                  <a:schemeClr val="tx1"/>
                </a:solidFill>
                <a:effectLst/>
                <a:uLnTx/>
                <a:uFillTx/>
              </a:rPr>
              <a:t>의 이름을 정한다</a:t>
            </a:r>
            <a:r>
              <a:rPr kumimoji="0" lang="en-US" altLang="ko-KR" sz="1600" b="0" i="0" u="none" strike="noStrike" kern="1200" cap="none" spc="0" normalizeH="0" baseline="0" noProof="0" dirty="0" smtClean="0">
                <a:ln>
                  <a:noFill/>
                </a:ln>
                <a:solidFill>
                  <a:schemeClr val="tx1"/>
                </a:solidFill>
                <a:effectLst/>
                <a:uLnTx/>
                <a:uFillTx/>
              </a:rPr>
              <a:t>. Identifier</a:t>
            </a:r>
            <a:r>
              <a:rPr kumimoji="0" lang="en-US" altLang="ko-KR" sz="1600" b="0" i="0" u="none" strike="noStrike" kern="1200" cap="none" spc="0" normalizeH="0" noProof="0" dirty="0" smtClean="0">
                <a:ln>
                  <a:noFill/>
                </a:ln>
                <a:solidFill>
                  <a:schemeClr val="tx1"/>
                </a:solidFill>
                <a:effectLst/>
                <a:uLnTx/>
                <a:uFillTx/>
              </a:rPr>
              <a:t> </a:t>
            </a:r>
            <a:r>
              <a:rPr kumimoji="0" lang="ko-KR" altLang="en-US" sz="1600" b="0" i="0" u="none" strike="noStrike" kern="1200" cap="none" spc="0" normalizeH="0" noProof="0" dirty="0" smtClean="0">
                <a:ln>
                  <a:noFill/>
                </a:ln>
                <a:solidFill>
                  <a:schemeClr val="tx1"/>
                </a:solidFill>
                <a:effectLst/>
                <a:uLnTx/>
                <a:uFillTx/>
              </a:rPr>
              <a:t>명명 규칙을 따르고 소문자로 시작한다</a:t>
            </a:r>
            <a:r>
              <a:rPr kumimoji="0" lang="en-US" altLang="ko-KR" sz="1600" b="0" i="0" u="none" strike="noStrike" kern="1200" cap="none" spc="0" normalizeH="0" noProof="0" dirty="0" smtClean="0">
                <a:ln>
                  <a:noFill/>
                </a:ln>
                <a:solidFill>
                  <a:schemeClr val="tx1"/>
                </a:solidFill>
                <a:effectLst/>
                <a:uLnTx/>
                <a:uFillTx/>
              </a:rPr>
              <a:t>.</a:t>
            </a:r>
            <a:endParaRPr kumimoji="0" lang="en-US" altLang="ko-KR" sz="1600" b="0" i="0" u="none" strike="noStrike" kern="1200" cap="none" spc="0" normalizeH="0" baseline="0" noProof="0" dirty="0" smtClean="0">
              <a:ln>
                <a:noFill/>
              </a:ln>
              <a:solidFill>
                <a:schemeClr val="tx1"/>
              </a:solidFill>
              <a:effectLst/>
              <a:uLnTx/>
              <a:uFillTx/>
            </a:endParaRPr>
          </a:p>
          <a:p>
            <a:pPr marL="320040" lvl="0" indent="-320040">
              <a:spcBef>
                <a:spcPts val="700"/>
              </a:spcBef>
              <a:buClr>
                <a:schemeClr val="accent2"/>
              </a:buClr>
              <a:buSzPct val="60000"/>
              <a:buFont typeface="Wingdings"/>
              <a:buChar char=""/>
            </a:pPr>
            <a:r>
              <a:rPr lang="en-US" altLang="ko-KR" sz="1600" dirty="0" smtClean="0"/>
              <a:t>argument(s)</a:t>
            </a:r>
            <a:r>
              <a:rPr lang="ko-KR" altLang="en-US" sz="1600" dirty="0" smtClean="0"/>
              <a:t>를 설계한다</a:t>
            </a:r>
            <a:r>
              <a:rPr lang="en-US" altLang="ko-KR" sz="1600" dirty="0" smtClean="0"/>
              <a:t>.</a:t>
            </a:r>
          </a:p>
          <a:p>
            <a:pPr marL="320040" marR="0" lvl="0" indent="-320040" algn="l" defTabSz="914400" rtl="0" eaLnBrk="1" fontAlgn="auto" latinLnBrk="1" hangingPunct="1">
              <a:lnSpc>
                <a:spcPct val="100000"/>
              </a:lnSpc>
              <a:spcBef>
                <a:spcPts val="700"/>
              </a:spcBef>
              <a:spcAft>
                <a:spcPts val="0"/>
              </a:spcAft>
              <a:buClr>
                <a:schemeClr val="accent2"/>
              </a:buClr>
              <a:buSzPct val="60000"/>
              <a:buFont typeface="Wingdings"/>
              <a:buChar char=""/>
              <a:tabLst/>
              <a:defRPr/>
            </a:pPr>
            <a:r>
              <a:rPr lang="ko-KR" altLang="en-US" sz="1600" dirty="0" smtClean="0"/>
              <a:t>문장을 논리에 따라 전개한다</a:t>
            </a:r>
            <a:r>
              <a:rPr lang="en-US" altLang="ko-KR" sz="1600" dirty="0" smtClean="0"/>
              <a:t>.</a:t>
            </a:r>
          </a:p>
          <a:p>
            <a:pPr marL="320040" indent="-320040">
              <a:spcBef>
                <a:spcPts val="700"/>
              </a:spcBef>
              <a:buClr>
                <a:schemeClr val="accent2"/>
              </a:buClr>
              <a:buSzPct val="60000"/>
              <a:buFont typeface="Wingdings"/>
              <a:buChar char=""/>
              <a:defRPr/>
            </a:pPr>
            <a:r>
              <a:rPr lang="ko-KR" altLang="en-US" sz="1600" dirty="0" err="1"/>
              <a:t>메소드가</a:t>
            </a:r>
            <a:r>
              <a:rPr lang="ko-KR" altLang="en-US" sz="1600" dirty="0"/>
              <a:t> 목표로 하는 결과물 </a:t>
            </a:r>
            <a:r>
              <a:rPr lang="ko-KR" altLang="en-US" sz="1600" dirty="0" err="1"/>
              <a:t>리턴타입을</a:t>
            </a:r>
            <a:r>
              <a:rPr lang="ko-KR" altLang="en-US" sz="1600" dirty="0"/>
              <a:t> 정한다</a:t>
            </a:r>
            <a:r>
              <a:rPr lang="en-US" altLang="ko-KR" sz="1600" dirty="0" smtClean="0"/>
              <a:t>.</a:t>
            </a:r>
          </a:p>
          <a:p>
            <a:pPr marL="320040" indent="-320040">
              <a:spcBef>
                <a:spcPts val="700"/>
              </a:spcBef>
              <a:buClr>
                <a:schemeClr val="accent2"/>
              </a:buClr>
              <a:buSzPct val="60000"/>
              <a:buFont typeface="Wingdings"/>
              <a:buChar char=""/>
              <a:defRPr/>
            </a:pPr>
            <a:r>
              <a:rPr lang="en-US" altLang="ko-KR" sz="1600" dirty="0" smtClean="0"/>
              <a:t>return [</a:t>
            </a:r>
            <a:r>
              <a:rPr lang="ko-KR" altLang="en-US" sz="1600" dirty="0" smtClean="0"/>
              <a:t>값</a:t>
            </a:r>
            <a:r>
              <a:rPr lang="en-US" altLang="ko-KR" sz="1600" dirty="0" smtClean="0"/>
              <a:t>]; </a:t>
            </a:r>
            <a:r>
              <a:rPr lang="ko-KR" altLang="en-US" sz="1600" dirty="0" smtClean="0"/>
              <a:t>을</a:t>
            </a:r>
            <a:r>
              <a:rPr lang="en-US" altLang="ko-KR" sz="1600" dirty="0" smtClean="0"/>
              <a:t> </a:t>
            </a:r>
            <a:r>
              <a:rPr lang="ko-KR" altLang="en-US" sz="1600" dirty="0" smtClean="0"/>
              <a:t>가장 마지막 문장으로 적는다</a:t>
            </a:r>
            <a:r>
              <a:rPr lang="en-US" altLang="ko-KR" sz="1600" dirty="0" smtClean="0"/>
              <a:t>.</a:t>
            </a:r>
            <a:endParaRPr kumimoji="0" lang="ko-KR" altLang="en-US" sz="1600" b="0" i="0" u="none" strike="noStrike" kern="1200" cap="none" spc="0" normalizeH="0" baseline="0" noProof="0" dirty="0">
              <a:ln>
                <a:noFill/>
              </a:ln>
              <a:solidFill>
                <a:schemeClr val="tx1"/>
              </a:solidFill>
              <a:effectLst/>
              <a:uLnTx/>
              <a:uFillTx/>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Method</a:t>
            </a:r>
            <a:r>
              <a:rPr lang="ko-KR" altLang="en-US" dirty="0" smtClean="0"/>
              <a:t>연습</a:t>
            </a:r>
            <a:r>
              <a:rPr lang="en-US" altLang="ko-KR" dirty="0" smtClean="0"/>
              <a:t>1</a:t>
            </a:r>
            <a:endParaRPr lang="ko-KR" altLang="en-US" dirty="0"/>
          </a:p>
        </p:txBody>
      </p:sp>
      <p:sp>
        <p:nvSpPr>
          <p:cNvPr id="6" name="내용 개체 틀 2"/>
          <p:cNvSpPr txBox="1">
            <a:spLocks/>
          </p:cNvSpPr>
          <p:nvPr/>
        </p:nvSpPr>
        <p:spPr>
          <a:xfrm>
            <a:off x="899592" y="1628800"/>
            <a:ext cx="7772400" cy="4501480"/>
          </a:xfrm>
          <a:prstGeom prst="rect">
            <a:avLst/>
          </a:prstGeom>
          <a:ln>
            <a:solidFill>
              <a:schemeClr val="tx1">
                <a:alpha val="90000"/>
              </a:schemeClr>
            </a:solidFill>
          </a:ln>
        </p:spPr>
        <p:txBody>
          <a:bodyPr vert="horz">
            <a:normAutofit/>
          </a:bodyPr>
          <a:lstStyle/>
          <a:p>
            <a:pPr marL="320040" indent="-320040">
              <a:spcBef>
                <a:spcPts val="700"/>
              </a:spcBef>
              <a:buClr>
                <a:schemeClr val="accent2"/>
              </a:buClr>
              <a:buSzPct val="60000"/>
              <a:buFont typeface="Wingdings"/>
              <a:buChar char=""/>
            </a:pPr>
            <a:endParaRPr lang="en-US" altLang="ko-KR" sz="2000" dirty="0" smtClean="0"/>
          </a:p>
          <a:p>
            <a:pPr marL="320040" indent="-320040">
              <a:spcBef>
                <a:spcPts val="700"/>
              </a:spcBef>
              <a:buClr>
                <a:schemeClr val="accent2"/>
              </a:buClr>
              <a:buSzPct val="60000"/>
              <a:buFont typeface="Wingdings"/>
              <a:buChar char=""/>
            </a:pPr>
            <a:r>
              <a:rPr lang="ko-KR" altLang="en-US" sz="2000" dirty="0" smtClean="0"/>
              <a:t>정수 </a:t>
            </a:r>
            <a:r>
              <a:rPr lang="ko-KR" altLang="en-US" sz="2000" dirty="0"/>
              <a:t>하나를 </a:t>
            </a:r>
            <a:r>
              <a:rPr lang="en-US" altLang="ko-KR" sz="2000" dirty="0" smtClean="0"/>
              <a:t>argument</a:t>
            </a:r>
            <a:r>
              <a:rPr lang="ko-KR" altLang="en-US" sz="2000" dirty="0" smtClean="0"/>
              <a:t>로 받아서 그 정수의 값만큼 자신의 이름을 반복적으로 출력하는 </a:t>
            </a:r>
            <a:r>
              <a:rPr lang="ko-KR" altLang="en-US" sz="2000" dirty="0" err="1" smtClean="0"/>
              <a:t>메소드를</a:t>
            </a:r>
            <a:r>
              <a:rPr lang="ko-KR" altLang="en-US" sz="2000" dirty="0" smtClean="0"/>
              <a:t> 작성해보자</a:t>
            </a:r>
            <a:r>
              <a:rPr lang="en-US" altLang="ko-KR" sz="2000" dirty="0" smtClean="0"/>
              <a:t>.</a:t>
            </a:r>
          </a:p>
          <a:p>
            <a:pPr marL="320040" indent="-320040">
              <a:spcBef>
                <a:spcPts val="700"/>
              </a:spcBef>
              <a:buClr>
                <a:schemeClr val="accent2"/>
              </a:buClr>
              <a:buSzPct val="60000"/>
              <a:buFont typeface="Wingdings"/>
              <a:buChar char=""/>
            </a:pPr>
            <a:endParaRPr lang="en-US" altLang="ko-KR" sz="2000" dirty="0"/>
          </a:p>
          <a:p>
            <a:pPr marL="320040" indent="-320040">
              <a:spcBef>
                <a:spcPts val="700"/>
              </a:spcBef>
              <a:buClr>
                <a:schemeClr val="accent2"/>
              </a:buClr>
              <a:buSzPct val="60000"/>
              <a:buFont typeface="Wingdings"/>
              <a:buChar char=""/>
            </a:pPr>
            <a:r>
              <a:rPr lang="ko-KR" altLang="en-US" sz="2000" dirty="0" smtClean="0"/>
              <a:t>정수 하나를 </a:t>
            </a:r>
            <a:r>
              <a:rPr lang="en-US" altLang="ko-KR" sz="2000" dirty="0" smtClean="0"/>
              <a:t>argument</a:t>
            </a:r>
            <a:r>
              <a:rPr lang="ko-KR" altLang="en-US" sz="2000" dirty="0" smtClean="0"/>
              <a:t>로 받아서 그 정수의 약수를 출력하는 </a:t>
            </a:r>
            <a:r>
              <a:rPr lang="ko-KR" altLang="en-US" sz="2000" dirty="0" err="1" smtClean="0"/>
              <a:t>메소드를</a:t>
            </a:r>
            <a:r>
              <a:rPr lang="ko-KR" altLang="en-US" sz="2000" dirty="0" smtClean="0"/>
              <a:t> 작성해보자</a:t>
            </a:r>
            <a:r>
              <a:rPr lang="en-US" altLang="ko-KR" sz="2000" dirty="0" smtClean="0"/>
              <a:t>.</a:t>
            </a:r>
          </a:p>
          <a:p>
            <a:pPr marL="320040" lvl="0" indent="-320040">
              <a:spcBef>
                <a:spcPts val="700"/>
              </a:spcBef>
              <a:buClr>
                <a:schemeClr val="accent2"/>
              </a:buClr>
              <a:buSzPct val="60000"/>
              <a:buFont typeface="Wingdings"/>
              <a:buChar char=""/>
            </a:pPr>
            <a:endParaRPr lang="en-US" altLang="ko-KR" sz="2000" dirty="0"/>
          </a:p>
          <a:p>
            <a:pPr marL="320040" lvl="0" indent="-320040">
              <a:spcBef>
                <a:spcPts val="700"/>
              </a:spcBef>
              <a:buClr>
                <a:schemeClr val="accent2"/>
              </a:buClr>
              <a:buSzPct val="60000"/>
              <a:buFont typeface="Wingdings"/>
              <a:buChar char=""/>
            </a:pPr>
            <a:r>
              <a:rPr kumimoji="0" lang="ko-KR" altLang="en-US" sz="2000" b="0" i="0" u="none" strike="noStrike" kern="1200" cap="none" spc="0" normalizeH="0" baseline="0" noProof="0" dirty="0" smtClean="0">
                <a:ln>
                  <a:noFill/>
                </a:ln>
                <a:solidFill>
                  <a:schemeClr val="tx1"/>
                </a:solidFill>
                <a:effectLst/>
                <a:uLnTx/>
                <a:uFillTx/>
                <a:latin typeface="+mn-lt"/>
                <a:ea typeface="+mn-ea"/>
                <a:cs typeface="+mn-cs"/>
              </a:rPr>
              <a:t>정수 하나를 </a:t>
            </a:r>
            <a:r>
              <a:rPr lang="en-US" altLang="ko-KR" sz="2000" dirty="0"/>
              <a:t>a</a:t>
            </a:r>
            <a:r>
              <a:rPr lang="en-US" altLang="ko-KR" sz="2000" dirty="0" smtClean="0"/>
              <a:t>rgument</a:t>
            </a:r>
            <a:r>
              <a:rPr lang="ko-KR" altLang="en-US" sz="2000" dirty="0" smtClean="0"/>
              <a:t>로 받아서 </a:t>
            </a:r>
            <a:r>
              <a:rPr lang="en-US" altLang="ko-KR" sz="2000" dirty="0" smtClean="0"/>
              <a:t>1</a:t>
            </a:r>
            <a:r>
              <a:rPr lang="ko-KR" altLang="en-US" sz="2000" dirty="0" smtClean="0"/>
              <a:t>부터</a:t>
            </a:r>
            <a:r>
              <a:rPr lang="en-US" altLang="ko-KR" sz="2000" dirty="0" smtClean="0"/>
              <a:t> </a:t>
            </a:r>
            <a:r>
              <a:rPr lang="ko-KR" altLang="en-US" sz="2000" dirty="0" smtClean="0"/>
              <a:t>그 정수까지의 합을 </a:t>
            </a:r>
            <a:r>
              <a:rPr lang="ko-KR" altLang="en-US" sz="2000" dirty="0" err="1" smtClean="0"/>
              <a:t>리턴하는</a:t>
            </a:r>
            <a:r>
              <a:rPr lang="ko-KR" altLang="en-US" sz="2000" dirty="0" smtClean="0"/>
              <a:t> </a:t>
            </a:r>
            <a:r>
              <a:rPr lang="ko-KR" altLang="en-US" sz="2000" dirty="0" err="1" smtClean="0"/>
              <a:t>메소드를</a:t>
            </a:r>
            <a:r>
              <a:rPr lang="ko-KR" altLang="en-US" sz="2000" dirty="0" smtClean="0"/>
              <a:t> 작성해보자</a:t>
            </a:r>
            <a:r>
              <a:rPr lang="en-US" altLang="ko-KR" sz="2000" dirty="0" smtClean="0"/>
              <a:t>.</a:t>
            </a:r>
          </a:p>
          <a:p>
            <a:pPr marL="320040" indent="-320040">
              <a:spcBef>
                <a:spcPts val="700"/>
              </a:spcBef>
              <a:buClr>
                <a:schemeClr val="accent2"/>
              </a:buClr>
              <a:buSzPct val="60000"/>
              <a:buFont typeface="Wingdings"/>
              <a:buChar char=""/>
            </a:pPr>
            <a:endParaRPr lang="en-US" altLang="ko-KR" sz="2000" dirty="0"/>
          </a:p>
          <a:p>
            <a:pPr marL="320040" indent="-320040">
              <a:spcBef>
                <a:spcPts val="700"/>
              </a:spcBef>
              <a:buClr>
                <a:schemeClr val="accent2"/>
              </a:buClr>
              <a:buSzPct val="60000"/>
              <a:buFont typeface="Wingdings"/>
              <a:buChar char=""/>
            </a:pPr>
            <a:r>
              <a:rPr lang="ko-KR" altLang="en-US" sz="2000" dirty="0" smtClean="0"/>
              <a:t>정수 하나를 </a:t>
            </a:r>
            <a:r>
              <a:rPr lang="en-US" altLang="ko-KR" sz="2000" dirty="0" smtClean="0"/>
              <a:t>argument</a:t>
            </a:r>
            <a:r>
              <a:rPr lang="ko-KR" altLang="en-US" sz="2000" dirty="0" smtClean="0"/>
              <a:t>로 받아서 그 정수의 약수의 </a:t>
            </a:r>
            <a:r>
              <a:rPr lang="ko-KR" altLang="en-US" sz="2000" dirty="0" err="1" smtClean="0"/>
              <a:t>갯수를</a:t>
            </a:r>
            <a:r>
              <a:rPr lang="ko-KR" altLang="en-US" sz="2000" dirty="0" smtClean="0"/>
              <a:t> </a:t>
            </a:r>
            <a:r>
              <a:rPr lang="ko-KR" altLang="en-US" sz="2000" dirty="0" err="1" smtClean="0"/>
              <a:t>리턴하는</a:t>
            </a:r>
            <a:r>
              <a:rPr lang="ko-KR" altLang="en-US" sz="2000" dirty="0" smtClean="0"/>
              <a:t> </a:t>
            </a:r>
            <a:r>
              <a:rPr lang="ko-KR" altLang="en-US" sz="2000" dirty="0" err="1" smtClean="0"/>
              <a:t>메소드를</a:t>
            </a:r>
            <a:r>
              <a:rPr lang="ko-KR" altLang="en-US" sz="2000" dirty="0" smtClean="0"/>
              <a:t> 작성해보자</a:t>
            </a:r>
            <a:r>
              <a:rPr lang="en-US" altLang="ko-KR" sz="2000" dirty="0" smtClean="0"/>
              <a:t>.</a:t>
            </a:r>
          </a:p>
          <a:p>
            <a:pPr marL="320040" lvl="0" indent="-320040">
              <a:spcBef>
                <a:spcPts val="700"/>
              </a:spcBef>
              <a:buClr>
                <a:schemeClr val="accent2"/>
              </a:buClr>
              <a:buSzPct val="60000"/>
              <a:buFont typeface="Wingdings"/>
              <a:buChar char=""/>
            </a:pPr>
            <a:endParaRPr lang="en-US" altLang="ko-KR" sz="2000" dirty="0" smtClean="0"/>
          </a:p>
          <a:p>
            <a:pPr marL="320040" lvl="0" indent="-320040">
              <a:spcBef>
                <a:spcPts val="700"/>
              </a:spcBef>
              <a:buClr>
                <a:schemeClr val="accent2"/>
              </a:buClr>
              <a:buSzPct val="60000"/>
              <a:buFont typeface="Wingdings"/>
              <a:buChar char=""/>
            </a:pPr>
            <a:r>
              <a:rPr lang="ko-KR" altLang="en-US" sz="2000" dirty="0" smtClean="0"/>
              <a:t>정수 </a:t>
            </a:r>
            <a:r>
              <a:rPr lang="ko-KR" altLang="en-US" sz="2000" dirty="0" err="1" smtClean="0"/>
              <a:t>두개를</a:t>
            </a:r>
            <a:r>
              <a:rPr lang="ko-KR" altLang="en-US" sz="2000" dirty="0" smtClean="0"/>
              <a:t> </a:t>
            </a:r>
            <a:r>
              <a:rPr lang="en-US" altLang="ko-KR" sz="2000" dirty="0" smtClean="0"/>
              <a:t>arguments</a:t>
            </a:r>
            <a:r>
              <a:rPr lang="ko-KR" altLang="en-US" sz="2000" dirty="0" smtClean="0"/>
              <a:t>로 받아서 두 정수의 </a:t>
            </a:r>
            <a:r>
              <a:rPr lang="en-US" altLang="ko-KR" sz="2000" dirty="0" smtClean="0"/>
              <a:t>GCD</a:t>
            </a:r>
            <a:r>
              <a:rPr lang="ko-KR" altLang="en-US" sz="2000" dirty="0" smtClean="0"/>
              <a:t>를 </a:t>
            </a:r>
            <a:r>
              <a:rPr lang="ko-KR" altLang="en-US" sz="2000" dirty="0" err="1" smtClean="0"/>
              <a:t>리턴하는</a:t>
            </a:r>
            <a:r>
              <a:rPr lang="ko-KR" altLang="en-US" sz="2000" dirty="0" smtClean="0"/>
              <a:t> </a:t>
            </a:r>
            <a:r>
              <a:rPr lang="ko-KR" altLang="en-US" sz="2000" dirty="0" err="1" smtClean="0"/>
              <a:t>메소드를</a:t>
            </a:r>
            <a:r>
              <a:rPr lang="ko-KR" altLang="en-US" sz="2000" dirty="0" smtClean="0"/>
              <a:t> 작성해보자</a:t>
            </a:r>
            <a:r>
              <a:rPr lang="en-US" altLang="ko-KR" sz="2000" dirty="0" smtClean="0"/>
              <a:t>.</a:t>
            </a:r>
            <a:endParaRPr lang="en-US" altLang="ko-KR"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Method</a:t>
            </a:r>
            <a:r>
              <a:rPr lang="ko-KR" altLang="en-US" dirty="0" smtClean="0"/>
              <a:t>연습</a:t>
            </a:r>
            <a:r>
              <a:rPr lang="en-US" altLang="ko-KR" dirty="0" smtClean="0"/>
              <a:t>2</a:t>
            </a:r>
            <a:endParaRPr lang="ko-KR" altLang="en-US" dirty="0"/>
          </a:p>
        </p:txBody>
      </p:sp>
      <p:sp>
        <p:nvSpPr>
          <p:cNvPr id="6" name="내용 개체 틀 2"/>
          <p:cNvSpPr txBox="1">
            <a:spLocks/>
          </p:cNvSpPr>
          <p:nvPr/>
        </p:nvSpPr>
        <p:spPr>
          <a:xfrm>
            <a:off x="899592" y="1628800"/>
            <a:ext cx="7772400" cy="4501480"/>
          </a:xfrm>
          <a:prstGeom prst="rect">
            <a:avLst/>
          </a:prstGeom>
          <a:ln>
            <a:solidFill>
              <a:schemeClr val="tx1">
                <a:alpha val="90000"/>
              </a:schemeClr>
            </a:solidFill>
          </a:ln>
        </p:spPr>
        <p:txBody>
          <a:bodyPr vert="horz">
            <a:normAutofit fontScale="77500" lnSpcReduction="20000"/>
          </a:bodyPr>
          <a:lstStyle/>
          <a:p>
            <a:pPr marL="320040" indent="-320040">
              <a:spcBef>
                <a:spcPts val="700"/>
              </a:spcBef>
              <a:buClr>
                <a:schemeClr val="accent2"/>
              </a:buClr>
              <a:buSzPct val="60000"/>
              <a:buFont typeface="Wingdings"/>
              <a:buChar char=""/>
            </a:pPr>
            <a:endParaRPr lang="en-US" altLang="ko-KR" sz="2200" dirty="0" smtClean="0"/>
          </a:p>
          <a:p>
            <a:pPr marL="320040" lvl="0" indent="-320040">
              <a:spcBef>
                <a:spcPts val="700"/>
              </a:spcBef>
              <a:buClr>
                <a:schemeClr val="accent2"/>
              </a:buClr>
              <a:buSzPct val="60000"/>
              <a:buFont typeface="Wingdings"/>
              <a:buChar char=""/>
            </a:pPr>
            <a:r>
              <a:rPr lang="ko-KR" altLang="en-US" sz="2200" dirty="0" smtClean="0"/>
              <a:t>실수 </a:t>
            </a:r>
            <a:r>
              <a:rPr lang="en-US" altLang="ko-KR" sz="2200" dirty="0" smtClean="0"/>
              <a:t>n</a:t>
            </a:r>
            <a:r>
              <a:rPr lang="ko-KR" altLang="en-US" sz="2200" dirty="0" smtClean="0"/>
              <a:t>을 인자로 받아 </a:t>
            </a:r>
            <a:r>
              <a:rPr lang="en-US" altLang="ko-KR" sz="2200" dirty="0" smtClean="0"/>
              <a:t>n</a:t>
            </a:r>
            <a:r>
              <a:rPr lang="ko-KR" altLang="en-US" sz="2200" dirty="0" smtClean="0"/>
              <a:t>의 제곱근을 리턴하는 </a:t>
            </a:r>
            <a:r>
              <a:rPr lang="ko-KR" altLang="en-US" sz="2200" dirty="0" err="1" smtClean="0"/>
              <a:t>메소드를</a:t>
            </a:r>
            <a:r>
              <a:rPr lang="ko-KR" altLang="en-US" sz="2200" dirty="0" smtClean="0"/>
              <a:t> 작성하시오</a:t>
            </a:r>
            <a:r>
              <a:rPr lang="en-US" altLang="ko-KR" sz="2200" dirty="0" smtClean="0"/>
              <a:t>.</a:t>
            </a:r>
          </a:p>
          <a:p>
            <a:pPr marL="777240" lvl="1" indent="-320040">
              <a:spcBef>
                <a:spcPts val="700"/>
              </a:spcBef>
              <a:buClr>
                <a:schemeClr val="accent2"/>
              </a:buClr>
              <a:buSzPct val="60000"/>
              <a:buFont typeface="Wingdings"/>
              <a:buChar char=""/>
            </a:pPr>
            <a:r>
              <a:rPr lang="en-US" altLang="ko-KR" sz="2200" dirty="0" smtClean="0"/>
              <a:t>1. </a:t>
            </a:r>
            <a:r>
              <a:rPr lang="ko-KR" altLang="en-US" sz="2200" dirty="0" smtClean="0"/>
              <a:t>근사값으로 </a:t>
            </a:r>
            <a:r>
              <a:rPr lang="en-US" altLang="ko-KR" sz="2200" dirty="0" smtClean="0"/>
              <a:t>n</a:t>
            </a:r>
            <a:r>
              <a:rPr lang="ko-KR" altLang="en-US" sz="2200" dirty="0" smtClean="0"/>
              <a:t>을 나눈다</a:t>
            </a:r>
            <a:r>
              <a:rPr lang="en-US" altLang="ko-KR" sz="2200" dirty="0" smtClean="0"/>
              <a:t>.</a:t>
            </a:r>
          </a:p>
          <a:p>
            <a:pPr marL="777240" lvl="1" indent="-320040">
              <a:spcBef>
                <a:spcPts val="700"/>
              </a:spcBef>
              <a:buClr>
                <a:schemeClr val="accent2"/>
              </a:buClr>
              <a:buSzPct val="60000"/>
              <a:buFont typeface="Wingdings"/>
              <a:buChar char=""/>
            </a:pPr>
            <a:r>
              <a:rPr lang="en-US" altLang="ko-KR" sz="2200" dirty="0" smtClean="0"/>
              <a:t>2. 1</a:t>
            </a:r>
            <a:r>
              <a:rPr lang="ko-KR" altLang="en-US" sz="2200" dirty="0" smtClean="0"/>
              <a:t>에서 구해진 수와 원래 근사값을 더하여 새로운 근사값으로 설정한다</a:t>
            </a:r>
            <a:r>
              <a:rPr lang="en-US" altLang="ko-KR" sz="2200" dirty="0" smtClean="0"/>
              <a:t>.</a:t>
            </a:r>
          </a:p>
          <a:p>
            <a:pPr marL="777240" lvl="1" indent="-320040">
              <a:spcBef>
                <a:spcPts val="700"/>
              </a:spcBef>
              <a:buClr>
                <a:schemeClr val="accent2"/>
              </a:buClr>
              <a:buSzPct val="60000"/>
              <a:buFont typeface="Wingdings"/>
              <a:buChar char=""/>
            </a:pPr>
            <a:r>
              <a:rPr lang="en-US" altLang="ko-KR" sz="2200" dirty="0" smtClean="0"/>
              <a:t>3. 2</a:t>
            </a:r>
            <a:r>
              <a:rPr lang="ko-KR" altLang="en-US" sz="2200" dirty="0" smtClean="0"/>
              <a:t>에서 구해진 새로운 근사값을 </a:t>
            </a:r>
            <a:r>
              <a:rPr lang="en-US" altLang="ko-KR" sz="2200" dirty="0" smtClean="0"/>
              <a:t>2.0</a:t>
            </a:r>
            <a:r>
              <a:rPr lang="ko-KR" altLang="en-US" sz="2200" dirty="0" smtClean="0"/>
              <a:t>으로 나눈다</a:t>
            </a:r>
            <a:r>
              <a:rPr lang="en-US" altLang="ko-KR" sz="2200" dirty="0" smtClean="0"/>
              <a:t>.</a:t>
            </a:r>
          </a:p>
          <a:p>
            <a:pPr marL="777240" lvl="1" indent="-320040">
              <a:spcBef>
                <a:spcPts val="700"/>
              </a:spcBef>
              <a:buClr>
                <a:schemeClr val="accent2"/>
              </a:buClr>
              <a:buSzPct val="60000"/>
              <a:buFont typeface="Wingdings"/>
              <a:buChar char=""/>
            </a:pPr>
            <a:r>
              <a:rPr lang="en-US" altLang="ko-KR" sz="2200" dirty="0" smtClean="0"/>
              <a:t>1-3 </a:t>
            </a:r>
            <a:r>
              <a:rPr lang="ko-KR" altLang="en-US" sz="2200" dirty="0" smtClean="0"/>
              <a:t>과정을 적당한 횟수만큼 반복한다</a:t>
            </a:r>
            <a:r>
              <a:rPr lang="en-US" altLang="ko-KR" sz="2200" dirty="0" smtClean="0"/>
              <a:t>.</a:t>
            </a:r>
          </a:p>
          <a:p>
            <a:pPr marL="777240" lvl="1" indent="-320040">
              <a:spcBef>
                <a:spcPts val="700"/>
              </a:spcBef>
              <a:buClr>
                <a:schemeClr val="accent2"/>
              </a:buClr>
              <a:buSzPct val="60000"/>
              <a:buFont typeface="Wingdings"/>
              <a:buChar char=""/>
            </a:pPr>
            <a:endParaRPr lang="en-US" altLang="ko-KR" sz="2200" dirty="0" smtClean="0"/>
          </a:p>
          <a:p>
            <a:pPr marL="320040" indent="-320040">
              <a:spcBef>
                <a:spcPts val="700"/>
              </a:spcBef>
              <a:buClr>
                <a:schemeClr val="accent2"/>
              </a:buClr>
              <a:buSzPct val="60000"/>
              <a:buFont typeface="Wingdings"/>
              <a:buChar char=""/>
            </a:pPr>
            <a:r>
              <a:rPr lang="ko-KR" altLang="en-US" sz="2200" dirty="0" smtClean="0"/>
              <a:t>정수 </a:t>
            </a:r>
            <a:r>
              <a:rPr lang="en-US" altLang="ko-KR" sz="2200" dirty="0" smtClean="0"/>
              <a:t>n</a:t>
            </a:r>
            <a:r>
              <a:rPr lang="ko-KR" altLang="en-US" sz="2200" dirty="0" smtClean="0"/>
              <a:t>을 인자로 받아 그 </a:t>
            </a:r>
            <a:r>
              <a:rPr lang="en-US" altLang="ko-KR" sz="2200" dirty="0" smtClean="0"/>
              <a:t>n</a:t>
            </a:r>
            <a:r>
              <a:rPr lang="ko-KR" altLang="en-US" sz="2200" dirty="0" smtClean="0"/>
              <a:t>에 해당하는 구구단 </a:t>
            </a:r>
            <a:r>
              <a:rPr lang="en-US" altLang="ko-KR" sz="2200" dirty="0" smtClean="0"/>
              <a:t>n</a:t>
            </a:r>
            <a:r>
              <a:rPr lang="ko-KR" altLang="en-US" sz="2200" dirty="0" smtClean="0"/>
              <a:t>단을 출력하는 </a:t>
            </a:r>
            <a:r>
              <a:rPr lang="ko-KR" altLang="en-US" sz="2200" dirty="0" err="1" smtClean="0"/>
              <a:t>메소드를</a:t>
            </a:r>
            <a:r>
              <a:rPr lang="ko-KR" altLang="en-US" sz="2200" dirty="0" smtClean="0"/>
              <a:t> 작성하시오</a:t>
            </a:r>
            <a:r>
              <a:rPr lang="en-US" altLang="ko-KR" sz="2200" dirty="0" smtClean="0"/>
              <a:t>.</a:t>
            </a:r>
          </a:p>
          <a:p>
            <a:pPr marL="320040" indent="-320040">
              <a:spcBef>
                <a:spcPts val="700"/>
              </a:spcBef>
              <a:buClr>
                <a:schemeClr val="accent2"/>
              </a:buClr>
              <a:buSzPct val="60000"/>
              <a:buFont typeface="Wingdings"/>
              <a:buChar char=""/>
            </a:pPr>
            <a:endParaRPr lang="en-US" altLang="ko-KR" sz="2200" dirty="0" smtClean="0"/>
          </a:p>
          <a:p>
            <a:pPr marL="320040" indent="-320040">
              <a:spcBef>
                <a:spcPts val="700"/>
              </a:spcBef>
              <a:buClr>
                <a:schemeClr val="accent2"/>
              </a:buClr>
              <a:buSzPct val="60000"/>
              <a:buFont typeface="Wingdings"/>
              <a:buChar char=""/>
            </a:pPr>
            <a:r>
              <a:rPr lang="ko-KR" altLang="en-US" sz="2200" dirty="0" smtClean="0"/>
              <a:t>등차수열의 초항 </a:t>
            </a:r>
            <a:r>
              <a:rPr lang="en-US" altLang="ko-KR" sz="2200" dirty="0" smtClean="0"/>
              <a:t>a</a:t>
            </a:r>
            <a:r>
              <a:rPr lang="ko-KR" altLang="en-US" sz="2200" dirty="0" smtClean="0"/>
              <a:t>와 공차 </a:t>
            </a:r>
            <a:r>
              <a:rPr lang="en-US" altLang="ko-KR" sz="2200" dirty="0" smtClean="0"/>
              <a:t>d</a:t>
            </a:r>
            <a:r>
              <a:rPr lang="ko-KR" altLang="en-US" sz="2200" dirty="0" smtClean="0"/>
              <a:t>와 </a:t>
            </a:r>
            <a:r>
              <a:rPr lang="en-US" altLang="ko-KR" sz="2200" dirty="0" smtClean="0"/>
              <a:t>n</a:t>
            </a:r>
            <a:r>
              <a:rPr lang="ko-KR" altLang="en-US" sz="2200" dirty="0" smtClean="0"/>
              <a:t>번째 항을 의미하는 </a:t>
            </a:r>
            <a:r>
              <a:rPr lang="ko-KR" altLang="en-US" sz="2200" dirty="0" err="1" smtClean="0"/>
              <a:t>세개의</a:t>
            </a:r>
            <a:r>
              <a:rPr lang="ko-KR" altLang="en-US" sz="2200" dirty="0" smtClean="0"/>
              <a:t> 인자를 받아서 그 수열의 </a:t>
            </a:r>
            <a:r>
              <a:rPr lang="en-US" altLang="ko-KR" sz="2200" dirty="0" smtClean="0"/>
              <a:t>n</a:t>
            </a:r>
            <a:r>
              <a:rPr lang="ko-KR" altLang="en-US" sz="2200" dirty="0" smtClean="0"/>
              <a:t>번째 항의 값을 </a:t>
            </a:r>
            <a:r>
              <a:rPr lang="ko-KR" altLang="en-US" sz="2200" dirty="0" err="1" smtClean="0"/>
              <a:t>리턴하는</a:t>
            </a:r>
            <a:r>
              <a:rPr lang="ko-KR" altLang="en-US" sz="2200" dirty="0" smtClean="0"/>
              <a:t> </a:t>
            </a:r>
            <a:r>
              <a:rPr lang="ko-KR" altLang="en-US" sz="2200" dirty="0" err="1" smtClean="0"/>
              <a:t>메소드를</a:t>
            </a:r>
            <a:r>
              <a:rPr lang="ko-KR" altLang="en-US" sz="2200" dirty="0" smtClean="0"/>
              <a:t> 작성하시오</a:t>
            </a:r>
            <a:r>
              <a:rPr lang="en-US" altLang="ko-KR" sz="2200" dirty="0" smtClean="0"/>
              <a:t>.</a:t>
            </a:r>
          </a:p>
          <a:p>
            <a:pPr marL="320040" indent="-320040">
              <a:spcBef>
                <a:spcPts val="700"/>
              </a:spcBef>
              <a:buClr>
                <a:schemeClr val="accent2"/>
              </a:buClr>
              <a:buSzPct val="60000"/>
              <a:buFont typeface="Wingdings"/>
              <a:buChar char=""/>
            </a:pPr>
            <a:endParaRPr lang="en-US" altLang="ko-KR" sz="2200" dirty="0" smtClean="0"/>
          </a:p>
          <a:p>
            <a:pPr marL="320040" lvl="0" indent="-320040">
              <a:spcBef>
                <a:spcPts val="700"/>
              </a:spcBef>
              <a:buClr>
                <a:schemeClr val="accent2"/>
              </a:buClr>
              <a:buSzPct val="60000"/>
              <a:buFont typeface="Wingdings"/>
              <a:buChar char=""/>
            </a:pPr>
            <a:r>
              <a:rPr lang="ko-KR" altLang="en-US" sz="2200" dirty="0" smtClean="0"/>
              <a:t>정수 </a:t>
            </a:r>
            <a:r>
              <a:rPr lang="en-US" altLang="ko-KR" sz="2200" dirty="0" smtClean="0"/>
              <a:t>n</a:t>
            </a:r>
            <a:r>
              <a:rPr lang="ko-KR" altLang="en-US" sz="2200" dirty="0" smtClean="0"/>
              <a:t>과 </a:t>
            </a:r>
            <a:r>
              <a:rPr lang="en-US" altLang="ko-KR" sz="2200" dirty="0" smtClean="0"/>
              <a:t>m</a:t>
            </a:r>
            <a:r>
              <a:rPr lang="ko-KR" altLang="en-US" sz="2200" dirty="0" smtClean="0"/>
              <a:t>을 인자로 받아 그 두 수의 모든 공약수를 출력하는 메소드를 작성하시오</a:t>
            </a:r>
            <a:r>
              <a:rPr lang="en-US" altLang="ko-KR" sz="2200" dirty="0" smtClean="0"/>
              <a:t>.</a:t>
            </a:r>
          </a:p>
          <a:p>
            <a:pPr marL="320040" lvl="0" indent="-320040">
              <a:spcBef>
                <a:spcPts val="700"/>
              </a:spcBef>
              <a:buClr>
                <a:schemeClr val="accent2"/>
              </a:buClr>
              <a:buSzPct val="60000"/>
              <a:buFont typeface="Wingdings"/>
              <a:buChar char=""/>
            </a:pPr>
            <a:endParaRPr lang="en-US" altLang="ko-KR" sz="2200" dirty="0" smtClean="0"/>
          </a:p>
          <a:p>
            <a:pPr marL="320040" indent="-320040">
              <a:spcBef>
                <a:spcPts val="700"/>
              </a:spcBef>
              <a:buClr>
                <a:schemeClr val="accent2"/>
              </a:buClr>
              <a:buSzPct val="60000"/>
              <a:buFont typeface="Wingdings"/>
              <a:buChar char=""/>
            </a:pPr>
            <a:r>
              <a:rPr lang="ko-KR" altLang="en-US" sz="2200" dirty="0" smtClean="0"/>
              <a:t>정수 </a:t>
            </a:r>
            <a:r>
              <a:rPr lang="en-US" altLang="ko-KR" sz="2200" dirty="0" smtClean="0"/>
              <a:t>n</a:t>
            </a:r>
            <a:r>
              <a:rPr lang="ko-KR" altLang="en-US" sz="2200" dirty="0" smtClean="0"/>
              <a:t>과 </a:t>
            </a:r>
            <a:r>
              <a:rPr lang="en-US" altLang="ko-KR" sz="2200" dirty="0" smtClean="0"/>
              <a:t>m</a:t>
            </a:r>
            <a:r>
              <a:rPr lang="ko-KR" altLang="en-US" sz="2200" dirty="0" smtClean="0"/>
              <a:t>을 인자로 받아 그 두 수의 최소 공배수를 리턴하는 </a:t>
            </a:r>
            <a:r>
              <a:rPr lang="ko-KR" altLang="en-US" sz="2200" dirty="0" err="1" smtClean="0"/>
              <a:t>메소드를</a:t>
            </a:r>
            <a:r>
              <a:rPr lang="ko-KR" altLang="en-US" sz="2200" dirty="0" smtClean="0"/>
              <a:t> 작성하시오</a:t>
            </a:r>
            <a:r>
              <a:rPr lang="en-US" altLang="ko-KR" sz="2200" dirty="0" smtClean="0"/>
              <a:t>.</a:t>
            </a:r>
          </a:p>
          <a:p>
            <a:pPr marL="320040" lvl="0" indent="-320040">
              <a:spcBef>
                <a:spcPts val="700"/>
              </a:spcBef>
              <a:buClr>
                <a:schemeClr val="accent2"/>
              </a:buClr>
              <a:buSzPct val="60000"/>
              <a:buFont typeface="Wingdings"/>
              <a:buChar char=""/>
            </a:pPr>
            <a:endParaRPr lang="en-US" altLang="ko-KR" sz="2000" dirty="0" smtClean="0"/>
          </a:p>
          <a:p>
            <a:pPr marL="320040" indent="-320040">
              <a:spcBef>
                <a:spcPts val="700"/>
              </a:spcBef>
              <a:buClr>
                <a:schemeClr val="accent2"/>
              </a:buClr>
              <a:buSzPct val="60000"/>
              <a:buFont typeface="Wingdings"/>
              <a:buChar char=""/>
            </a:pPr>
            <a:endParaRPr lang="en-US" altLang="ko-KR" sz="2000" dirty="0" smtClean="0"/>
          </a:p>
          <a:p>
            <a:pPr marL="320040" indent="-320040">
              <a:spcBef>
                <a:spcPts val="700"/>
              </a:spcBef>
              <a:buClr>
                <a:schemeClr val="accent2"/>
              </a:buClr>
              <a:buSzPct val="60000"/>
              <a:buFont typeface="Wingdings"/>
              <a:buChar char=""/>
            </a:pPr>
            <a:endParaRPr lang="en-US" altLang="ko-KR" sz="2000" dirty="0" smtClean="0"/>
          </a:p>
          <a:p>
            <a:pPr marL="320040" lvl="0" indent="-320040">
              <a:spcBef>
                <a:spcPts val="700"/>
              </a:spcBef>
              <a:buClr>
                <a:schemeClr val="accent2"/>
              </a:buClr>
              <a:buSzPct val="60000"/>
              <a:buFont typeface="Wingdings"/>
              <a:buChar char=""/>
            </a:pPr>
            <a:endParaRPr lang="en-US" altLang="ko-KR"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재귀 호출</a:t>
            </a:r>
            <a:r>
              <a:rPr lang="en-US" altLang="ko-KR" dirty="0" smtClean="0"/>
              <a:t>(Recursion) - #1</a:t>
            </a:r>
            <a:endParaRPr lang="ko-KR" altLang="en-US" dirty="0"/>
          </a:p>
        </p:txBody>
      </p:sp>
      <p:sp>
        <p:nvSpPr>
          <p:cNvPr id="4" name="내용 개체 틀 2"/>
          <p:cNvSpPr txBox="1">
            <a:spLocks/>
          </p:cNvSpPr>
          <p:nvPr/>
        </p:nvSpPr>
        <p:spPr>
          <a:xfrm>
            <a:off x="899592" y="1700808"/>
            <a:ext cx="7772400" cy="4824536"/>
          </a:xfrm>
          <a:prstGeom prst="rect">
            <a:avLst/>
          </a:prstGeom>
          <a:ln>
            <a:solidFill>
              <a:schemeClr val="tx1">
                <a:alpha val="90000"/>
              </a:schemeClr>
            </a:solidFill>
          </a:ln>
        </p:spPr>
        <p:txBody>
          <a:bodyPr vert="horz">
            <a:normAutofit/>
          </a:bodyPr>
          <a:lstStyle/>
          <a:p>
            <a:pPr marL="274320" lvl="0" indent="-274320">
              <a:spcBef>
                <a:spcPts val="580"/>
              </a:spcBef>
              <a:buClr>
                <a:schemeClr val="accent1"/>
              </a:buClr>
              <a:buSzPct val="85000"/>
              <a:buFont typeface="Wingdings 2"/>
              <a:buChar char=""/>
              <a:defRPr/>
            </a:pPr>
            <a:endParaRPr lang="en-US" altLang="ko-KR" sz="2400" dirty="0" smtClean="0"/>
          </a:p>
          <a:p>
            <a:pPr marL="274320" lvl="0" indent="-274320">
              <a:spcBef>
                <a:spcPts val="580"/>
              </a:spcBef>
              <a:buClr>
                <a:schemeClr val="accent1"/>
              </a:buClr>
              <a:buSzPct val="85000"/>
              <a:buFont typeface="Wingdings 2"/>
              <a:buChar char=""/>
              <a:defRPr/>
            </a:pPr>
            <a:r>
              <a:rPr lang="en-US" altLang="ko-KR" sz="2400" dirty="0" smtClean="0"/>
              <a:t>Recursion in computer science is a method where the solution to a problem depends on solutions to smaller instances of the same problem. The approach can be applied to many types of problems, and is one of the central ideas of computer science. – Wikipedia</a:t>
            </a: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lang="en-US" altLang="ko-KR" sz="2400" dirty="0" smtClean="0"/>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lang="ko-KR" altLang="en-US" sz="2400" dirty="0" err="1" smtClean="0"/>
              <a:t>메소드</a:t>
            </a:r>
            <a:r>
              <a:rPr lang="ko-KR" altLang="en-US" sz="2400" dirty="0" smtClean="0"/>
              <a:t> 바디내의 문장 중에서 자기 자신을 호출하는 문장을 가지고 있는 </a:t>
            </a:r>
            <a:r>
              <a:rPr lang="ko-KR" altLang="en-US" sz="2400" dirty="0" err="1" smtClean="0"/>
              <a:t>메소드</a:t>
            </a:r>
            <a:endParaRPr lang="en-US" altLang="ko-KR" sz="2400" dirty="0" smtClean="0"/>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lang="en-US" altLang="ko-KR" sz="2400" dirty="0" smtClean="0"/>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kumimoji="0" lang="ko-KR" altLang="en-US" sz="2400" b="0" i="0" u="none" strike="noStrike" kern="1200" cap="none" spc="0" normalizeH="0" baseline="0" noProof="0" dirty="0" err="1" smtClean="0">
                <a:ln>
                  <a:noFill/>
                </a:ln>
                <a:solidFill>
                  <a:schemeClr val="tx1"/>
                </a:solidFill>
                <a:effectLst/>
                <a:uLnTx/>
                <a:uFillTx/>
                <a:latin typeface="+mn-lt"/>
                <a:ea typeface="+mn-ea"/>
                <a:cs typeface="+mn-cs"/>
              </a:rPr>
              <a:t>메소드의</a:t>
            </a:r>
            <a:r>
              <a:rPr kumimoji="0" lang="ko-KR" altLang="en-US" sz="2400" b="0" i="0" u="none" strike="noStrike" kern="1200" cap="none" spc="0" normalizeH="0" baseline="0" noProof="0" dirty="0" smtClean="0">
                <a:ln>
                  <a:noFill/>
                </a:ln>
                <a:solidFill>
                  <a:schemeClr val="tx1"/>
                </a:solidFill>
                <a:effectLst/>
                <a:uLnTx/>
                <a:uFillTx/>
                <a:latin typeface="+mn-lt"/>
                <a:ea typeface="+mn-ea"/>
                <a:cs typeface="+mn-cs"/>
              </a:rPr>
              <a:t> 동작을 재귀적으로 정의하고 그대로 문장으로 표현한다</a:t>
            </a:r>
            <a:r>
              <a:rPr kumimoji="0" lang="en-US" altLang="ko-KR" sz="24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kumimoji="0" lang="ko-KR"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가을">
  <a:themeElements>
    <a:clrScheme name="가을">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가을">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가을">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2018</TotalTime>
  <Words>1290</Words>
  <Application>Microsoft Office PowerPoint</Application>
  <PresentationFormat>화면 슬라이드 쇼(4:3)</PresentationFormat>
  <Paragraphs>242</Paragraphs>
  <Slides>20</Slides>
  <Notes>1</Notes>
  <HiddenSlides>0</HiddenSlides>
  <MMClips>0</MMClips>
  <ScaleCrop>false</ScaleCrop>
  <HeadingPairs>
    <vt:vector size="4" baseType="variant">
      <vt:variant>
        <vt:lpstr>테마</vt:lpstr>
      </vt:variant>
      <vt:variant>
        <vt:i4>1</vt:i4>
      </vt:variant>
      <vt:variant>
        <vt:lpstr>슬라이드 제목</vt:lpstr>
      </vt:variant>
      <vt:variant>
        <vt:i4>20</vt:i4>
      </vt:variant>
    </vt:vector>
  </HeadingPairs>
  <TitlesOfParts>
    <vt:vector size="21" baseType="lpstr">
      <vt:lpstr>가을</vt:lpstr>
      <vt:lpstr>Method</vt:lpstr>
      <vt:lpstr>프로그램 연습</vt:lpstr>
      <vt:lpstr>Method의 모양 – 헤더와 바디</vt:lpstr>
      <vt:lpstr>Method의 위치 - Example</vt:lpstr>
      <vt:lpstr>Why Method?</vt:lpstr>
      <vt:lpstr>Method를 디자인하는 순서</vt:lpstr>
      <vt:lpstr>Method연습1</vt:lpstr>
      <vt:lpstr>Method연습2</vt:lpstr>
      <vt:lpstr>재귀 호출(Recursion) - #1</vt:lpstr>
      <vt:lpstr>재귀 호출(Recursion) #2</vt:lpstr>
      <vt:lpstr>재귀 호출(Recursion) #3</vt:lpstr>
      <vt:lpstr>재귀 호출(Recursion) #4</vt:lpstr>
      <vt:lpstr>재귀 호출(Recursion) #5</vt:lpstr>
      <vt:lpstr>재귀 호출(Recursion) #6</vt:lpstr>
      <vt:lpstr>Overloading</vt:lpstr>
      <vt:lpstr>PowerPoint 프레젠테이션</vt:lpstr>
      <vt:lpstr>동적계획법(Dynamic Programming)</vt:lpstr>
      <vt:lpstr>D&amp;C와 DP의 비교1</vt:lpstr>
      <vt:lpstr>D&amp;C와 DP의 비교2</vt:lpstr>
      <vt:lpstr>동적계획법의 설계전략</vt:lpstr>
    </vt:vector>
  </TitlesOfParts>
  <Company>KMLA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dc:title>
  <dc:creator>KCH</dc:creator>
  <cp:lastModifiedBy>ComLabTeacher</cp:lastModifiedBy>
  <cp:revision>194</cp:revision>
  <dcterms:created xsi:type="dcterms:W3CDTF">2010-09-06T06:20:04Z</dcterms:created>
  <dcterms:modified xsi:type="dcterms:W3CDTF">2019-03-11T02:47:03Z</dcterms:modified>
</cp:coreProperties>
</file>