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69" r:id="rId3"/>
    <p:sldId id="271" r:id="rId4"/>
    <p:sldId id="270" r:id="rId5"/>
    <p:sldId id="277" r:id="rId6"/>
    <p:sldId id="278" r:id="rId7"/>
    <p:sldId id="279" r:id="rId8"/>
    <p:sldId id="280" r:id="rId9"/>
    <p:sldId id="272" r:id="rId10"/>
    <p:sldId id="265" r:id="rId11"/>
    <p:sldId id="268" r:id="rId12"/>
    <p:sldId id="267" r:id="rId13"/>
    <p:sldId id="273" r:id="rId14"/>
    <p:sldId id="274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97BA9-E42B-479B-A3F0-E2AB7C7948FD}" type="datetimeFigureOut">
              <a:rPr lang="ko-KR" altLang="en-US" smtClean="0"/>
              <a:pPr/>
              <a:t>2023-03-12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AE004-3708-45F7-8429-B5DAF26A2E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7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8A36CA8-3CA0-436F-8BB3-38FA931C2057}" type="datetimeFigureOut">
              <a:rPr lang="ko-KR" altLang="en-US" smtClean="0"/>
              <a:pPr/>
              <a:t>2023-03-12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2023-03-12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2023-03-12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2023-03-12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2023-03-12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8A36CA8-3CA0-436F-8BB3-38FA931C2057}" type="datetimeFigureOut">
              <a:rPr lang="ko-KR" altLang="en-US" smtClean="0"/>
              <a:pPr/>
              <a:t>2023-03-12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8A36CA8-3CA0-436F-8BB3-38FA931C2057}" type="datetimeFigureOut">
              <a:rPr lang="ko-KR" altLang="en-US" smtClean="0"/>
              <a:pPr/>
              <a:t>2023-03-12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2023-03-12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2023-03-12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2023-03-12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8A36CA8-3CA0-436F-8BB3-38FA931C2057}" type="datetimeFigureOut">
              <a:rPr lang="ko-KR" altLang="en-US" smtClean="0"/>
              <a:pPr/>
              <a:t>2023-03-12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8A36CA8-3CA0-436F-8BB3-38FA931C2057}" type="datetimeFigureOut">
              <a:rPr lang="ko-KR" altLang="en-US" smtClean="0"/>
              <a:pPr/>
              <a:t>2023-03-12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ARRay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  <a:r>
              <a:rPr lang="ko-KR" altLang="en-US" dirty="0"/>
              <a:t>연습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2</a:t>
            </a:r>
            <a:r>
              <a:rPr lang="ko-KR" altLang="en-US" sz="2000" dirty="0"/>
              <a:t>행 </a:t>
            </a:r>
            <a:r>
              <a:rPr lang="en-US" altLang="ko-KR" sz="2000" dirty="0"/>
              <a:t>3</a:t>
            </a:r>
            <a:r>
              <a:rPr lang="ko-KR" altLang="en-US" sz="2000" dirty="0"/>
              <a:t>열의 이차원 배열 하나를 선언하고 </a:t>
            </a:r>
            <a:r>
              <a:rPr lang="en-US" altLang="ko-KR" sz="2000" dirty="0"/>
              <a:t>1</a:t>
            </a:r>
            <a:r>
              <a:rPr lang="ko-KR" altLang="en-US" sz="2000" dirty="0"/>
              <a:t>행에는 </a:t>
            </a:r>
            <a:r>
              <a:rPr lang="en-US" altLang="ko-KR" sz="2000" dirty="0"/>
              <a:t>1,2,3</a:t>
            </a:r>
            <a:r>
              <a:rPr lang="ko-KR" altLang="en-US" sz="2000" dirty="0"/>
              <a:t>을 </a:t>
            </a:r>
            <a:r>
              <a:rPr lang="en-US" altLang="ko-KR" sz="2000" dirty="0"/>
              <a:t>2</a:t>
            </a:r>
            <a:r>
              <a:rPr lang="ko-KR" altLang="en-US" sz="2000" dirty="0"/>
              <a:t>행에는 </a:t>
            </a:r>
            <a:r>
              <a:rPr lang="en-US" altLang="ko-KR" sz="2000" dirty="0"/>
              <a:t>4,5,6</a:t>
            </a:r>
            <a:r>
              <a:rPr lang="ko-KR" altLang="en-US" sz="2000" dirty="0"/>
              <a:t>을 각각의 원소에 대입한후 그 배열을 출력하시오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1700" dirty="0"/>
              <a:t>선언</a:t>
            </a:r>
            <a:r>
              <a:rPr lang="en-US" altLang="ko-KR" sz="1700" dirty="0"/>
              <a:t>, </a:t>
            </a:r>
            <a:r>
              <a:rPr lang="ko-KR" altLang="en-US" sz="1700" dirty="0"/>
              <a:t>정의</a:t>
            </a:r>
            <a:r>
              <a:rPr lang="en-US" altLang="ko-KR" sz="1700" dirty="0"/>
              <a:t>, </a:t>
            </a:r>
            <a:r>
              <a:rPr lang="ko-KR" altLang="en-US" sz="1700" dirty="0"/>
              <a:t>원소대입을 순서대로 한 후 출력</a:t>
            </a:r>
            <a:endParaRPr lang="en-US" altLang="ko-KR" sz="17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1700" dirty="0"/>
              <a:t>선언</a:t>
            </a:r>
            <a:r>
              <a:rPr lang="en-US" altLang="ko-KR" sz="1700" dirty="0"/>
              <a:t>, </a:t>
            </a:r>
            <a:r>
              <a:rPr lang="ko-KR" altLang="en-US" sz="1700" dirty="0"/>
              <a:t>정의</a:t>
            </a:r>
            <a:r>
              <a:rPr lang="en-US" altLang="ko-KR" sz="1700" dirty="0"/>
              <a:t>, </a:t>
            </a:r>
            <a:r>
              <a:rPr lang="ko-KR" altLang="en-US" sz="1700" dirty="0"/>
              <a:t>초기화를 동시에 한 후 출력</a:t>
            </a:r>
            <a:endParaRPr lang="en-US" altLang="ko-KR" sz="17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1700" dirty="0"/>
              <a:t>선언 초기화를 동시에 한 후 출력</a:t>
            </a:r>
            <a:endParaRPr lang="en-US" altLang="ko-KR" sz="17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  </a:t>
            </a:r>
            <a:r>
              <a:rPr lang="en-US" altLang="ko-KR" sz="2000" dirty="0"/>
              <a:t>3</a:t>
            </a:r>
            <a:r>
              <a:rPr lang="ko-KR" altLang="en-US" sz="2000" dirty="0"/>
              <a:t>행을 가지는 </a:t>
            </a:r>
            <a:r>
              <a:rPr lang="en-US" altLang="ko-KR" sz="2000" dirty="0"/>
              <a:t>2</a:t>
            </a:r>
            <a:r>
              <a:rPr lang="ko-KR" altLang="en-US" sz="2000" dirty="0"/>
              <a:t>차원 배열을 하나 선언 하고 </a:t>
            </a:r>
            <a:r>
              <a:rPr lang="en-US" altLang="ko-KR" sz="2000" dirty="0"/>
              <a:t>1</a:t>
            </a:r>
            <a:r>
              <a:rPr lang="ko-KR" altLang="en-US" sz="2000" dirty="0"/>
              <a:t>행은 </a:t>
            </a:r>
            <a:r>
              <a:rPr lang="en-US" altLang="ko-KR" sz="2000" dirty="0"/>
              <a:t>1</a:t>
            </a:r>
            <a:r>
              <a:rPr lang="ko-KR" altLang="en-US" sz="2000" dirty="0"/>
              <a:t>열로 </a:t>
            </a:r>
            <a:r>
              <a:rPr lang="en-US" altLang="ko-KR" sz="2000" dirty="0"/>
              <a:t>2</a:t>
            </a:r>
            <a:r>
              <a:rPr lang="ko-KR" altLang="en-US" sz="2000" dirty="0"/>
              <a:t>행은 </a:t>
            </a:r>
            <a:r>
              <a:rPr lang="en-US" altLang="ko-KR" sz="2000" dirty="0"/>
              <a:t>2</a:t>
            </a:r>
            <a:r>
              <a:rPr lang="ko-KR" altLang="en-US" sz="2000" dirty="0"/>
              <a:t>열로 </a:t>
            </a:r>
            <a:r>
              <a:rPr lang="en-US" altLang="ko-KR" sz="2000" dirty="0"/>
              <a:t>3</a:t>
            </a:r>
            <a:r>
              <a:rPr lang="ko-KR" altLang="en-US" sz="2000" dirty="0"/>
              <a:t>행은 </a:t>
            </a:r>
            <a:r>
              <a:rPr lang="en-US" altLang="ko-KR" sz="2000" dirty="0"/>
              <a:t>3</a:t>
            </a:r>
            <a:r>
              <a:rPr lang="ko-KR" altLang="en-US" sz="2000" dirty="0"/>
              <a:t>열의 원소를 가지도록 정의하고 </a:t>
            </a:r>
            <a:r>
              <a:rPr lang="en-US" altLang="ko-KR" sz="2000" dirty="0"/>
              <a:t>1</a:t>
            </a:r>
            <a:r>
              <a:rPr lang="ko-KR" altLang="en-US" sz="2000" dirty="0"/>
              <a:t>행은 </a:t>
            </a:r>
            <a:r>
              <a:rPr lang="en-US" altLang="ko-KR" sz="2000" dirty="0"/>
              <a:t>1</a:t>
            </a:r>
            <a:r>
              <a:rPr lang="ko-KR" altLang="en-US" sz="2000" dirty="0"/>
              <a:t>을 </a:t>
            </a:r>
            <a:r>
              <a:rPr lang="en-US" altLang="ko-KR" sz="2000" dirty="0"/>
              <a:t>2</a:t>
            </a:r>
            <a:r>
              <a:rPr lang="ko-KR" altLang="en-US" sz="2000" dirty="0"/>
              <a:t>행은 </a:t>
            </a:r>
            <a:r>
              <a:rPr lang="en-US" altLang="ko-KR" sz="2000" dirty="0"/>
              <a:t>2,3</a:t>
            </a:r>
            <a:r>
              <a:rPr lang="ko-KR" altLang="en-US" sz="2000" dirty="0"/>
              <a:t>을 </a:t>
            </a:r>
            <a:r>
              <a:rPr lang="en-US" altLang="ko-KR" sz="2000" dirty="0"/>
              <a:t>3</a:t>
            </a:r>
            <a:r>
              <a:rPr lang="ko-KR" altLang="en-US" sz="2000" dirty="0"/>
              <a:t>행은 </a:t>
            </a:r>
            <a:r>
              <a:rPr lang="en-US" altLang="ko-KR" sz="2000" dirty="0"/>
              <a:t>4,5,6</a:t>
            </a:r>
            <a:r>
              <a:rPr lang="ko-KR" altLang="en-US" sz="2000" dirty="0"/>
              <a:t>의 원소를 가지도록 한후 그 배열을 출력하시오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1700" dirty="0"/>
              <a:t>선언</a:t>
            </a:r>
            <a:r>
              <a:rPr lang="en-US" altLang="ko-KR" sz="1700" dirty="0"/>
              <a:t>, </a:t>
            </a:r>
            <a:r>
              <a:rPr lang="ko-KR" altLang="en-US" sz="1700" dirty="0"/>
              <a:t>정의</a:t>
            </a:r>
            <a:r>
              <a:rPr lang="en-US" altLang="ko-KR" sz="1700" dirty="0"/>
              <a:t>, </a:t>
            </a:r>
            <a:r>
              <a:rPr lang="ko-KR" altLang="en-US" sz="1700" dirty="0"/>
              <a:t>원소대입을 순서대로 한 후 출력</a:t>
            </a:r>
            <a:endParaRPr lang="en-US" altLang="ko-KR" sz="17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1700" dirty="0"/>
              <a:t>선언</a:t>
            </a:r>
            <a:r>
              <a:rPr lang="en-US" altLang="ko-KR" sz="1700" dirty="0"/>
              <a:t>, </a:t>
            </a:r>
            <a:r>
              <a:rPr lang="ko-KR" altLang="en-US" sz="1700" dirty="0"/>
              <a:t>정의</a:t>
            </a:r>
            <a:r>
              <a:rPr lang="en-US" altLang="ko-KR" sz="1700" dirty="0"/>
              <a:t>, </a:t>
            </a:r>
            <a:r>
              <a:rPr lang="ko-KR" altLang="en-US" sz="1700" dirty="0"/>
              <a:t>초기화를 동시에 한 후 출력</a:t>
            </a:r>
            <a:endParaRPr lang="en-US" altLang="ko-KR" sz="17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1700" dirty="0"/>
              <a:t>선언 초기화를 동시에 한 후 출력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  <a:r>
              <a:rPr lang="ko-KR" altLang="en-US" dirty="0"/>
              <a:t>연습</a:t>
            </a:r>
            <a:r>
              <a:rPr lang="en-US" altLang="ko-KR" dirty="0"/>
              <a:t>6 – TwoDimArrEx.java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3</a:t>
            </a:r>
            <a:r>
              <a:rPr lang="ko-KR" altLang="en-US" sz="2000" dirty="0"/>
              <a:t>행 </a:t>
            </a:r>
            <a:r>
              <a:rPr lang="en-US" altLang="ko-KR" sz="2000" dirty="0"/>
              <a:t>6</a:t>
            </a:r>
            <a:r>
              <a:rPr lang="ko-KR" altLang="en-US" sz="2000" dirty="0"/>
              <a:t>열의 원소를 가진 배열을 선언하고 그 배열의 모든 원소를 </a:t>
            </a:r>
            <a:r>
              <a:rPr lang="en-US" altLang="ko-KR" sz="2000" dirty="0"/>
              <a:t>1-10</a:t>
            </a:r>
            <a:r>
              <a:rPr lang="ko-KR" altLang="en-US" sz="2000" dirty="0"/>
              <a:t>사이의 임의의 값으로 채우고 그 이후 크기가 같은 </a:t>
            </a:r>
            <a:r>
              <a:rPr lang="en-US" altLang="ko-KR" sz="2000" dirty="0"/>
              <a:t>2</a:t>
            </a:r>
            <a:r>
              <a:rPr lang="ko-KR" altLang="en-US" sz="2000" dirty="0"/>
              <a:t>차원 배열을 만들어서 첫 번째 배열을 두 번째 배열에 </a:t>
            </a:r>
            <a:r>
              <a:rPr lang="en-US" altLang="ko-KR" sz="2000" dirty="0"/>
              <a:t>Deep Copy</a:t>
            </a:r>
            <a:r>
              <a:rPr lang="ko-KR" altLang="en-US" sz="2000" dirty="0"/>
              <a:t>하고 각각의 배열을 출력하시오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첫 번째 배열의 임의의 원소의 값을 바꾼 후 두 배열을 각각 출력해 보시오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3</a:t>
            </a:r>
            <a:r>
              <a:rPr lang="ko-KR" altLang="en-US" sz="2000" dirty="0"/>
              <a:t>행 </a:t>
            </a:r>
            <a:r>
              <a:rPr lang="en-US" altLang="ko-KR" sz="2000" dirty="0"/>
              <a:t>6</a:t>
            </a:r>
            <a:r>
              <a:rPr lang="ko-KR" altLang="en-US" sz="2000" dirty="0"/>
              <a:t>열의 원소를 가진 배열을 선언하고 그 배열의 모든 원소를 </a:t>
            </a:r>
            <a:r>
              <a:rPr lang="en-US" altLang="ko-KR" sz="2000" dirty="0"/>
              <a:t>1-10</a:t>
            </a:r>
            <a:r>
              <a:rPr lang="ko-KR" altLang="en-US" sz="2000" dirty="0"/>
              <a:t>사이의 임의의 값으로 채우고 그 이후 </a:t>
            </a:r>
            <a:r>
              <a:rPr lang="en-US" altLang="ko-KR" sz="2000" dirty="0"/>
              <a:t>2</a:t>
            </a:r>
            <a:r>
              <a:rPr lang="ko-KR" altLang="en-US" sz="2000" dirty="0"/>
              <a:t>차원 배열을 만들어서 첫 번째 배열을 두 번째 배열에 </a:t>
            </a:r>
            <a:r>
              <a:rPr lang="en-US" altLang="ko-KR" sz="2000" dirty="0"/>
              <a:t>Shallow Copy</a:t>
            </a:r>
            <a:r>
              <a:rPr lang="ko-KR" altLang="en-US" sz="2000" dirty="0"/>
              <a:t>하고 각각의 배열을 출력하시오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첫 번째 배열의 임의의 원소의 값을 바꾼 후 두 배열을 각각 출력해 보시오</a:t>
            </a:r>
            <a:r>
              <a:rPr lang="en-US" altLang="ko-KR" sz="2000" dirty="0"/>
              <a:t>. 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Shallow Copy</a:t>
            </a:r>
            <a:r>
              <a:rPr lang="ko-KR" altLang="en-US" sz="2000" dirty="0"/>
              <a:t>의 특성을 이용하여  이차원 배열 하나를 인자로 받아서 그 배열을 출력하는 메소드를 만드시오</a:t>
            </a:r>
            <a:r>
              <a:rPr lang="en-US" altLang="ko-KR" sz="2000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  <a:r>
              <a:rPr lang="ko-KR" altLang="en-US" dirty="0"/>
              <a:t>연습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6</a:t>
            </a:r>
            <a:r>
              <a:rPr lang="ko-KR" altLang="en-US" sz="2000" dirty="0"/>
              <a:t>개의 원소를 가진 세 개의 </a:t>
            </a:r>
            <a:r>
              <a:rPr lang="en-US" altLang="ko-KR" sz="2000" dirty="0"/>
              <a:t>1</a:t>
            </a:r>
            <a:r>
              <a:rPr lang="ko-KR" altLang="en-US" sz="2000" dirty="0"/>
              <a:t>차원 배열을 선언</a:t>
            </a:r>
            <a:r>
              <a:rPr lang="en-US" altLang="ko-KR" sz="2000" dirty="0"/>
              <a:t>, </a:t>
            </a:r>
            <a:r>
              <a:rPr lang="ko-KR" altLang="en-US" sz="2000" dirty="0"/>
              <a:t>정의하고</a:t>
            </a:r>
            <a:r>
              <a:rPr lang="en-US" altLang="ko-KR" sz="2000" dirty="0"/>
              <a:t>, </a:t>
            </a:r>
            <a:r>
              <a:rPr lang="ko-KR" altLang="en-US" sz="2000" dirty="0"/>
              <a:t>각 원소를 </a:t>
            </a:r>
            <a:r>
              <a:rPr lang="en-US" altLang="ko-KR" sz="2000" dirty="0"/>
              <a:t>1-10</a:t>
            </a:r>
            <a:r>
              <a:rPr lang="ko-KR" altLang="en-US" sz="2000" dirty="0"/>
              <a:t>사의 임의의 정수로 채우고</a:t>
            </a:r>
            <a:r>
              <a:rPr lang="en-US" altLang="ko-KR" sz="2000" dirty="0"/>
              <a:t>3</a:t>
            </a:r>
            <a:r>
              <a:rPr lang="ko-KR" altLang="en-US" sz="2000" dirty="0"/>
              <a:t>행 </a:t>
            </a:r>
            <a:r>
              <a:rPr lang="en-US" altLang="ko-KR" sz="2000" dirty="0"/>
              <a:t>6</a:t>
            </a:r>
            <a:r>
              <a:rPr lang="ko-KR" altLang="en-US" sz="2000" dirty="0"/>
              <a:t>열의 원소를 가진 배열의 각 행에 위 세 개의 배열을 </a:t>
            </a:r>
            <a:r>
              <a:rPr lang="en-US" altLang="ko-KR" sz="2000" dirty="0"/>
              <a:t>Deep Copy</a:t>
            </a:r>
            <a:r>
              <a:rPr lang="ko-KR" altLang="en-US" sz="2000" dirty="0"/>
              <a:t>하고 난 후 그 이차원 배열을 출력하시오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1</a:t>
            </a:r>
            <a:r>
              <a:rPr lang="ko-KR" altLang="en-US" sz="2000" dirty="0"/>
              <a:t>차원 배열의 임의의 원소의 값을 바꾼 후 </a:t>
            </a:r>
            <a:r>
              <a:rPr lang="en-US" altLang="ko-KR" sz="2000" dirty="0"/>
              <a:t>1</a:t>
            </a:r>
            <a:r>
              <a:rPr lang="ko-KR" altLang="en-US" sz="2000" dirty="0"/>
              <a:t>차원 배열과 </a:t>
            </a:r>
            <a:r>
              <a:rPr lang="en-US" altLang="ko-KR" sz="2000" dirty="0"/>
              <a:t>2</a:t>
            </a:r>
            <a:r>
              <a:rPr lang="ko-KR" altLang="en-US" sz="2000" dirty="0"/>
              <a:t>차원 배열을 출력해 보시오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  </a:t>
            </a:r>
            <a:r>
              <a:rPr lang="en-US" altLang="ko-KR" sz="2000" dirty="0"/>
              <a:t>6</a:t>
            </a:r>
            <a:r>
              <a:rPr lang="ko-KR" altLang="en-US" sz="2000" dirty="0"/>
              <a:t>개의 원소를 가진 세 개의 </a:t>
            </a:r>
            <a:r>
              <a:rPr lang="en-US" altLang="ko-KR" sz="2000" dirty="0"/>
              <a:t>1</a:t>
            </a:r>
            <a:r>
              <a:rPr lang="ko-KR" altLang="en-US" sz="2000" dirty="0"/>
              <a:t>차원 배열을 선언</a:t>
            </a:r>
            <a:r>
              <a:rPr lang="en-US" altLang="ko-KR" sz="2000" dirty="0"/>
              <a:t>, </a:t>
            </a:r>
            <a:r>
              <a:rPr lang="ko-KR" altLang="en-US" sz="2000" dirty="0"/>
              <a:t>정의하고</a:t>
            </a:r>
            <a:r>
              <a:rPr lang="en-US" altLang="ko-KR" sz="2000" dirty="0"/>
              <a:t>, </a:t>
            </a:r>
            <a:r>
              <a:rPr lang="ko-KR" altLang="en-US" sz="2000" dirty="0"/>
              <a:t>각 원소를 </a:t>
            </a:r>
            <a:r>
              <a:rPr lang="en-US" altLang="ko-KR" sz="2000" dirty="0"/>
              <a:t>1-10</a:t>
            </a:r>
            <a:r>
              <a:rPr lang="ko-KR" altLang="en-US" sz="2000" dirty="0"/>
              <a:t>사의 임의의 정수로 채우고</a:t>
            </a:r>
            <a:r>
              <a:rPr lang="en-US" altLang="ko-KR" sz="2000" dirty="0"/>
              <a:t>3</a:t>
            </a:r>
            <a:r>
              <a:rPr lang="ko-KR" altLang="en-US" sz="2000" dirty="0"/>
              <a:t>행 </a:t>
            </a:r>
            <a:r>
              <a:rPr lang="en-US" altLang="ko-KR" sz="2000" dirty="0"/>
              <a:t>6</a:t>
            </a:r>
            <a:r>
              <a:rPr lang="ko-KR" altLang="en-US" sz="2000" dirty="0"/>
              <a:t>열의 원소를 가진 배열의 각 행에 위 세 개의 배열을 </a:t>
            </a:r>
            <a:r>
              <a:rPr lang="en-US" altLang="ko-KR" sz="2000" dirty="0"/>
              <a:t>Shallow Copy</a:t>
            </a:r>
            <a:r>
              <a:rPr lang="ko-KR" altLang="en-US" sz="2000" dirty="0"/>
              <a:t>하고 난 후 그 이차원 배열을 출력하시오</a:t>
            </a:r>
            <a:r>
              <a:rPr lang="en-US" altLang="ko-KR" sz="2000" dirty="0"/>
              <a:t>.</a:t>
            </a:r>
          </a:p>
          <a:p>
            <a:pPr marL="7772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1</a:t>
            </a:r>
            <a:r>
              <a:rPr lang="ko-KR" altLang="en-US" sz="2000" dirty="0"/>
              <a:t>차원 배열의 임의의 원소의 값을 바꾼 후 </a:t>
            </a:r>
            <a:r>
              <a:rPr lang="en-US" altLang="ko-KR" sz="2000" dirty="0"/>
              <a:t>1</a:t>
            </a:r>
            <a:r>
              <a:rPr lang="ko-KR" altLang="en-US" sz="2000" dirty="0"/>
              <a:t>차원 배열과 </a:t>
            </a:r>
            <a:r>
              <a:rPr lang="en-US" altLang="ko-KR" sz="2000" dirty="0"/>
              <a:t>2</a:t>
            </a:r>
            <a:r>
              <a:rPr lang="ko-KR" altLang="en-US" sz="2000" dirty="0"/>
              <a:t>차원 배열을 출력해 보시오</a:t>
            </a:r>
            <a:r>
              <a:rPr lang="en-US" altLang="ko-KR" sz="2000"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  <a:r>
              <a:rPr lang="ko-KR" altLang="en-US" dirty="0"/>
              <a:t>연습</a:t>
            </a:r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N*N</a:t>
            </a:r>
            <a:r>
              <a:rPr lang="ko-KR" altLang="en-US" sz="2000" dirty="0"/>
              <a:t>의 보드에 </a:t>
            </a:r>
            <a:r>
              <a:rPr lang="en-US" altLang="ko-KR" sz="2000" dirty="0"/>
              <a:t>N*N/3</a:t>
            </a:r>
            <a:r>
              <a:rPr lang="ko-KR" altLang="en-US" sz="2000" dirty="0"/>
              <a:t>개의 지뢰를 임의의 위치에 배치한 후 배치 정보를 구하여 출력하는 프로그램을 작성하시오</a:t>
            </a:r>
            <a:r>
              <a:rPr lang="en-US" altLang="ko-KR" sz="2000" dirty="0"/>
              <a:t>. ( </a:t>
            </a:r>
            <a:r>
              <a:rPr lang="ko-KR" altLang="en-US" sz="2000" dirty="0"/>
              <a:t>지뢰는 </a:t>
            </a:r>
            <a:r>
              <a:rPr lang="en-US" altLang="ko-KR" sz="2000" dirty="0"/>
              <a:t>*</a:t>
            </a:r>
            <a:r>
              <a:rPr lang="ko-KR" altLang="en-US" sz="2000" dirty="0"/>
              <a:t>로</a:t>
            </a:r>
            <a:r>
              <a:rPr lang="en-US" altLang="ko-KR" sz="2000" dirty="0"/>
              <a:t>, </a:t>
            </a:r>
            <a:r>
              <a:rPr lang="ko-KR" altLang="en-US" sz="2000" dirty="0"/>
              <a:t>나머지는 주위의 지뢰 개수를 출력한다</a:t>
            </a:r>
            <a:r>
              <a:rPr lang="en-US" altLang="ko-KR" sz="2000" dirty="0"/>
              <a:t>. )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N</a:t>
            </a:r>
            <a:r>
              <a:rPr lang="ko-KR" altLang="en-US" sz="2000" dirty="0"/>
              <a:t>차 홀수 </a:t>
            </a:r>
            <a:r>
              <a:rPr lang="ko-KR" altLang="en-US" sz="2000" dirty="0" err="1"/>
              <a:t>마방진을</a:t>
            </a:r>
            <a:r>
              <a:rPr lang="ko-KR" altLang="en-US" sz="2000" dirty="0"/>
              <a:t> 출력하는 프로그램을 </a:t>
            </a:r>
            <a:r>
              <a:rPr lang="ko-KR" altLang="en-US" sz="2000" dirty="0" err="1"/>
              <a:t>작성하시오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0</a:t>
            </a:r>
            <a:r>
              <a:rPr lang="ko-KR" altLang="en-US" sz="2000" dirty="0"/>
              <a:t>과 </a:t>
            </a:r>
            <a:r>
              <a:rPr lang="en-US" altLang="ko-KR" sz="2000" dirty="0"/>
              <a:t>1</a:t>
            </a:r>
            <a:r>
              <a:rPr lang="ko-KR" altLang="en-US" sz="2000" dirty="0"/>
              <a:t>로 이루어진 </a:t>
            </a:r>
            <a:r>
              <a:rPr lang="ko-KR" altLang="en-US" sz="2000" dirty="0" err="1"/>
              <a:t>테트리스</a:t>
            </a:r>
            <a:r>
              <a:rPr lang="en-US" altLang="ko-KR" sz="2000" dirty="0"/>
              <a:t>(4*4)</a:t>
            </a:r>
            <a:r>
              <a:rPr lang="ko-KR" altLang="en-US" sz="2000" dirty="0"/>
              <a:t>를 회전하는 메소드를 </a:t>
            </a:r>
            <a:r>
              <a:rPr lang="ko-KR" altLang="en-US" sz="2000" dirty="0" err="1"/>
              <a:t>작성하시오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Gauss-Jordan Elimination</a:t>
            </a:r>
            <a:r>
              <a:rPr lang="ko-KR" altLang="en-US" sz="2000" dirty="0"/>
              <a:t>을 이용하여 역행렬을 구하는 프로그램을 </a:t>
            </a:r>
            <a:r>
              <a:rPr lang="ko-KR" altLang="en-US" sz="2000" dirty="0" err="1"/>
              <a:t>작성하시오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Gauss-Jordan Elimination</a:t>
            </a:r>
            <a:r>
              <a:rPr lang="ko-KR" altLang="en-US" sz="2000" dirty="0"/>
              <a:t>을 이용하여 연립 일차 방적식을 푸는 프로그램을 작성하시오</a:t>
            </a:r>
            <a:r>
              <a:rPr lang="en-US" altLang="ko-KR" sz="2000"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  <a:r>
              <a:rPr lang="ko-KR" altLang="en-US" dirty="0"/>
              <a:t>연습</a:t>
            </a:r>
            <a:r>
              <a:rPr lang="en-US" altLang="ko-KR" dirty="0"/>
              <a:t>9 - </a:t>
            </a:r>
            <a:r>
              <a:rPr lang="ko-KR" altLang="en-US" dirty="0"/>
              <a:t>서로 다른 형을 가진 원소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4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400" dirty="0"/>
              <a:t>복소수 두 개를 입력 받아 두 복소수의 합과 차를 구하여 출력하는 프로그램을 작성하시오</a:t>
            </a:r>
            <a:r>
              <a:rPr lang="en-US" altLang="ko-KR" sz="24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4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400" dirty="0"/>
              <a:t>평면 좌표상의 한 점과 회전 각도를 입력 받아 회전 후의 점의 위치를 출력하는 프로그램을 작성하시오</a:t>
            </a:r>
            <a:r>
              <a:rPr lang="en-US" altLang="ko-KR" sz="24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4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400" dirty="0"/>
              <a:t>서로 다른 형을 가진 원소를 가진 배열은 어떻게 하여야 하나</a:t>
            </a:r>
            <a:r>
              <a:rPr lang="en-US" altLang="ko-KR" sz="2400" dirty="0"/>
              <a:t>?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400" dirty="0"/>
              <a:t>학생 </a:t>
            </a:r>
            <a:r>
              <a:rPr lang="en-US" altLang="ko-KR" sz="2400" dirty="0"/>
              <a:t>: </a:t>
            </a:r>
            <a:r>
              <a:rPr lang="ko-KR" altLang="en-US" sz="2400" dirty="0"/>
              <a:t>반</a:t>
            </a:r>
            <a:r>
              <a:rPr lang="en-US" altLang="ko-KR" sz="2400" dirty="0"/>
              <a:t>, </a:t>
            </a:r>
            <a:r>
              <a:rPr lang="ko-KR" altLang="en-US" sz="2400" dirty="0"/>
              <a:t>번호</a:t>
            </a:r>
            <a:r>
              <a:rPr lang="en-US" altLang="ko-KR" sz="2400" dirty="0"/>
              <a:t>, </a:t>
            </a:r>
            <a:r>
              <a:rPr lang="ko-KR" altLang="en-US" sz="2400" dirty="0"/>
              <a:t>이름</a:t>
            </a:r>
            <a:r>
              <a:rPr lang="en-US" altLang="ko-KR" sz="2400" dirty="0"/>
              <a:t>, </a:t>
            </a:r>
            <a:r>
              <a:rPr lang="ko-KR" altLang="en-US" sz="2400" dirty="0"/>
              <a:t>국어점수</a:t>
            </a:r>
            <a:endParaRPr lang="en-US" altLang="ko-KR" sz="24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/>
              <a:t>1</a:t>
            </a:r>
            <a:r>
              <a:rPr lang="ko-KR" altLang="en-US" sz="2400" dirty="0"/>
              <a:t>반 학생 </a:t>
            </a:r>
            <a:r>
              <a:rPr lang="en-US" altLang="ko-KR" sz="2400" dirty="0"/>
              <a:t>15</a:t>
            </a:r>
            <a:r>
              <a:rPr lang="ko-KR" altLang="en-US" sz="2400" dirty="0"/>
              <a:t>명의 </a:t>
            </a:r>
            <a:r>
              <a:rPr lang="ko-KR" altLang="en-US" sz="2400"/>
              <a:t>국어 점수의 </a:t>
            </a:r>
            <a:r>
              <a:rPr lang="ko-KR" altLang="en-US" sz="2400" dirty="0"/>
              <a:t>평균을 구하는 프로그램</a:t>
            </a:r>
            <a:r>
              <a:rPr lang="en-US" altLang="ko-KR" sz="24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4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400" dirty="0"/>
              <a:t>배열로는 본질적으로 해결되지 않는다</a:t>
            </a:r>
            <a:r>
              <a:rPr lang="en-US" altLang="ko-KR" sz="2400" dirty="0"/>
              <a:t>. =&gt; class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3200" dirty="0"/>
              <a:t>배열</a:t>
            </a:r>
            <a:r>
              <a:rPr lang="en-US" altLang="ko-KR" sz="3200" dirty="0"/>
              <a:t>(array) 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/>
              <a:t>- </a:t>
            </a:r>
            <a:r>
              <a:rPr lang="ko-KR" altLang="en-US" sz="2400" dirty="0"/>
              <a:t>동일한 데이터 형의 집합적 데이터 타입</a:t>
            </a:r>
            <a:endParaRPr lang="en-US" altLang="ko-KR" sz="24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/>
              <a:t>- </a:t>
            </a:r>
            <a:r>
              <a:rPr lang="ko-KR" altLang="en-US" sz="2400" dirty="0"/>
              <a:t>기본형 </a:t>
            </a:r>
            <a:r>
              <a:rPr lang="ko-KR" altLang="en-US" sz="2400" dirty="0" err="1"/>
              <a:t>자료형이</a:t>
            </a:r>
            <a:r>
              <a:rPr lang="ko-KR" altLang="en-US" sz="2400" dirty="0"/>
              <a:t> 아니라 참조 </a:t>
            </a:r>
            <a:r>
              <a:rPr lang="ko-KR" altLang="en-US" sz="2400" dirty="0" err="1"/>
              <a:t>자료형이다</a:t>
            </a:r>
            <a:r>
              <a:rPr lang="en-US" altLang="ko-KR" sz="24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/>
              <a:t>- </a:t>
            </a:r>
            <a:r>
              <a:rPr lang="ko-KR" altLang="en-US" sz="2400" dirty="0"/>
              <a:t>선언뿐 아니라 정의도 필요하며 각 배열 원소들은</a:t>
            </a:r>
            <a:r>
              <a:rPr lang="en-US" altLang="ko-KR" sz="2400" dirty="0"/>
              <a:t> </a:t>
            </a:r>
            <a:r>
              <a:rPr lang="ko-KR" altLang="en-US" sz="2400" dirty="0"/>
              <a:t>자동 초기화 된다</a:t>
            </a:r>
            <a:r>
              <a:rPr lang="en-US" altLang="ko-KR" sz="24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/>
              <a:t>- </a:t>
            </a:r>
            <a:r>
              <a:rPr lang="ko-KR" altLang="en-US" sz="2400" dirty="0"/>
              <a:t>배열 원소는 메모리 상에서 연속적이다</a:t>
            </a:r>
            <a:r>
              <a:rPr lang="en-US" altLang="ko-KR" sz="24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/>
              <a:t>- </a:t>
            </a:r>
            <a:r>
              <a:rPr lang="ko-KR" altLang="en-US" sz="2400" dirty="0"/>
              <a:t>배열 변수 이름은 실제 값의 저장 공간이 아니라 실제 값이 들어 있는 공간의</a:t>
            </a:r>
            <a:r>
              <a:rPr lang="en-US" altLang="ko-KR" sz="2400" dirty="0"/>
              <a:t> </a:t>
            </a:r>
            <a:r>
              <a:rPr lang="ko-KR" altLang="en-US" sz="2400" dirty="0"/>
              <a:t>정보이다</a:t>
            </a:r>
            <a:r>
              <a:rPr lang="en-US" altLang="ko-KR" sz="24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/>
              <a:t>- </a:t>
            </a:r>
            <a:r>
              <a:rPr lang="ko-KR" altLang="en-US" sz="2400" dirty="0"/>
              <a:t>배열이름</a:t>
            </a:r>
            <a:r>
              <a:rPr lang="en-US" altLang="ko-KR" sz="2400" dirty="0"/>
              <a:t>.length </a:t>
            </a:r>
            <a:r>
              <a:rPr lang="ko-KR" altLang="en-US" sz="2400" dirty="0"/>
              <a:t>라는 배열 상수가 정의 시점에 자동적으로 만들어 진다</a:t>
            </a:r>
            <a:r>
              <a:rPr lang="en-US" altLang="ko-KR" sz="24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400" dirty="0"/>
              <a:t>배열의 선언</a:t>
            </a:r>
            <a:endParaRPr lang="en-US" altLang="ko-KR" sz="24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 err="1"/>
              <a:t>int</a:t>
            </a:r>
            <a:r>
              <a:rPr lang="en-US" altLang="ko-KR" sz="2400" dirty="0"/>
              <a:t> a[ ]; OR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[ ] a;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4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400" dirty="0"/>
              <a:t>배열의 정의  </a:t>
            </a:r>
            <a:r>
              <a:rPr lang="en-US" altLang="ko-KR" sz="2400" dirty="0"/>
              <a:t>[</a:t>
            </a:r>
            <a:r>
              <a:rPr lang="ko-KR" altLang="en-US" sz="2400" dirty="0"/>
              <a:t>초기화</a:t>
            </a:r>
            <a:r>
              <a:rPr lang="en-US" altLang="ko-KR" sz="2400" dirty="0"/>
              <a:t>]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/>
              <a:t>a=new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[5];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/>
              <a:t>a=new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[  ]{1,2,3,4,5};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4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400" dirty="0"/>
              <a:t>배열의</a:t>
            </a:r>
            <a:r>
              <a:rPr lang="en-US" altLang="ko-KR" sz="2400" dirty="0"/>
              <a:t> </a:t>
            </a:r>
            <a:r>
              <a:rPr lang="ko-KR" altLang="en-US" sz="2400" dirty="0"/>
              <a:t>선언과 정의 </a:t>
            </a:r>
            <a:r>
              <a:rPr lang="en-US" altLang="ko-KR" sz="2400" dirty="0"/>
              <a:t>[</a:t>
            </a:r>
            <a:r>
              <a:rPr lang="ko-KR" altLang="en-US" sz="2400" dirty="0"/>
              <a:t>초기화</a:t>
            </a:r>
            <a:r>
              <a:rPr lang="en-US" altLang="ko-KR" sz="2400" dirty="0"/>
              <a:t>]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 err="1"/>
              <a:t>int</a:t>
            </a:r>
            <a:r>
              <a:rPr lang="en-US" altLang="ko-KR" sz="2400" dirty="0"/>
              <a:t> a[ ]=new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[5];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 err="1"/>
              <a:t>int</a:t>
            </a:r>
            <a:r>
              <a:rPr lang="en-US" altLang="ko-KR" sz="2400" dirty="0"/>
              <a:t> a[ ]=new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[  ]{1,2,3,4,5};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4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400" dirty="0"/>
              <a:t>배열 선언시의 초기화가 가능하고 이때 초기화가 정의를 포함한다</a:t>
            </a:r>
            <a:r>
              <a:rPr lang="en-US" altLang="ko-KR" sz="2400" dirty="0"/>
              <a:t>.</a:t>
            </a:r>
          </a:p>
          <a:p>
            <a:pPr marL="7772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 err="1"/>
              <a:t>int</a:t>
            </a:r>
            <a:r>
              <a:rPr lang="en-US" altLang="ko-KR" sz="2400" dirty="0"/>
              <a:t> a[ ]={1,2,3,4,5};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400" dirty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400" dirty="0"/>
              <a:t>배열의</a:t>
            </a:r>
            <a:r>
              <a:rPr lang="en-US" altLang="ko-KR" sz="2400" dirty="0"/>
              <a:t> </a:t>
            </a:r>
            <a:r>
              <a:rPr lang="ko-KR" altLang="en-US" sz="2400" dirty="0"/>
              <a:t>정의가 되면 배열 상수 </a:t>
            </a:r>
            <a:r>
              <a:rPr lang="en-US" altLang="ko-KR" sz="2400" dirty="0"/>
              <a:t>( </a:t>
            </a:r>
            <a:r>
              <a:rPr lang="ko-KR" altLang="en-US" sz="2400" dirty="0"/>
              <a:t>배열이름</a:t>
            </a:r>
            <a:r>
              <a:rPr lang="en-US" altLang="ko-KR" sz="2400" dirty="0"/>
              <a:t>.length )</a:t>
            </a:r>
            <a:r>
              <a:rPr lang="ko-KR" altLang="en-US" sz="2400" dirty="0"/>
              <a:t>가 사용 가능하다</a:t>
            </a:r>
            <a:r>
              <a:rPr lang="en-US" altLang="ko-KR" sz="2400" dirty="0"/>
              <a:t>.</a:t>
            </a:r>
          </a:p>
          <a:p>
            <a:pPr marL="7772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 err="1"/>
              <a:t>int</a:t>
            </a:r>
            <a:r>
              <a:rPr lang="ko-KR" altLang="en-US" sz="2400" dirty="0"/>
              <a:t> </a:t>
            </a:r>
            <a:r>
              <a:rPr lang="en-US" altLang="ko-KR" sz="2400" dirty="0"/>
              <a:t>a[]=new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[10];</a:t>
            </a:r>
          </a:p>
          <a:p>
            <a:pPr marL="7772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 err="1"/>
              <a:t>System.out.println</a:t>
            </a:r>
            <a:r>
              <a:rPr lang="en-US" altLang="ko-KR" sz="2400" dirty="0"/>
              <a:t>(</a:t>
            </a:r>
            <a:r>
              <a:rPr lang="en-US" altLang="ko-KR" sz="2400" dirty="0" err="1"/>
              <a:t>a.length</a:t>
            </a:r>
            <a:r>
              <a:rPr lang="en-US" altLang="ko-KR" sz="2400" dirty="0"/>
              <a:t>);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4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400" dirty="0"/>
              <a:t>배열</a:t>
            </a:r>
            <a:r>
              <a:rPr lang="en-US" altLang="ko-KR" sz="2400" dirty="0"/>
              <a:t> </a:t>
            </a:r>
            <a:r>
              <a:rPr lang="ko-KR" altLang="en-US" sz="2400" dirty="0"/>
              <a:t>이름 대입과 배열 원소의 대입 </a:t>
            </a:r>
            <a:r>
              <a:rPr lang="en-US" altLang="ko-KR" sz="2400" dirty="0"/>
              <a:t>: Shallow Copy VS Deep Copy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  <a:r>
              <a:rPr lang="ko-KR" altLang="en-US" dirty="0"/>
              <a:t>연습</a:t>
            </a:r>
            <a:r>
              <a:rPr lang="en-US" altLang="ko-KR" dirty="0"/>
              <a:t>1 – ArraySimEx.java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정수 </a:t>
            </a:r>
            <a:r>
              <a:rPr lang="en-US" altLang="ko-KR" sz="2000" dirty="0"/>
              <a:t>5</a:t>
            </a:r>
            <a:r>
              <a:rPr lang="ko-KR" altLang="en-US" sz="2000" dirty="0"/>
              <a:t>개를 저장할 수 있는 배열을 하나 선언하고 </a:t>
            </a:r>
            <a:r>
              <a:rPr lang="en-US" altLang="ko-KR" sz="2000" dirty="0"/>
              <a:t>5</a:t>
            </a:r>
            <a:r>
              <a:rPr lang="ko-KR" altLang="en-US" sz="2000" dirty="0"/>
              <a:t>개의 원소에 </a:t>
            </a:r>
            <a:r>
              <a:rPr lang="en-US" altLang="ko-KR" sz="2000" dirty="0"/>
              <a:t>1, 2, 3, 4, 5</a:t>
            </a:r>
            <a:r>
              <a:rPr lang="ko-KR" altLang="en-US" sz="2000" dirty="0"/>
              <a:t>를 각각 저장한 후 배열을 출력하는 프로그램을 작성하시오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1700" dirty="0"/>
              <a:t>선언</a:t>
            </a:r>
            <a:r>
              <a:rPr lang="en-US" altLang="ko-KR" sz="1700" dirty="0"/>
              <a:t>, </a:t>
            </a:r>
            <a:r>
              <a:rPr lang="ko-KR" altLang="en-US" sz="1700" dirty="0"/>
              <a:t>정의</a:t>
            </a:r>
            <a:r>
              <a:rPr lang="en-US" altLang="ko-KR" sz="1700" dirty="0"/>
              <a:t>, </a:t>
            </a:r>
            <a:r>
              <a:rPr lang="ko-KR" altLang="en-US" sz="1700" dirty="0"/>
              <a:t>원소대입을 순서대로 한 후 출력</a:t>
            </a:r>
            <a:endParaRPr lang="en-US" altLang="ko-KR" sz="17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1700" dirty="0"/>
              <a:t>선언</a:t>
            </a:r>
            <a:r>
              <a:rPr lang="en-US" altLang="ko-KR" sz="1700" dirty="0"/>
              <a:t>, </a:t>
            </a:r>
            <a:r>
              <a:rPr lang="ko-KR" altLang="en-US" sz="1700" dirty="0"/>
              <a:t>정의</a:t>
            </a:r>
            <a:r>
              <a:rPr lang="en-US" altLang="ko-KR" sz="1700" dirty="0"/>
              <a:t>, </a:t>
            </a:r>
            <a:r>
              <a:rPr lang="ko-KR" altLang="en-US" sz="1700" dirty="0"/>
              <a:t>초기화를 동시에 한 후 출력</a:t>
            </a:r>
            <a:endParaRPr lang="en-US" altLang="ko-KR" sz="17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1700" dirty="0"/>
              <a:t>선언 초기화를 동시에 한 후 출력</a:t>
            </a:r>
            <a:endParaRPr lang="en-US" altLang="ko-KR" sz="17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실수 </a:t>
            </a:r>
            <a:r>
              <a:rPr lang="en-US" altLang="ko-KR" sz="2000" dirty="0"/>
              <a:t>5</a:t>
            </a:r>
            <a:r>
              <a:rPr lang="ko-KR" altLang="en-US" sz="2000" dirty="0"/>
              <a:t>개를 저장할 수 있는 배열을 하나 선언하고 </a:t>
            </a:r>
            <a:r>
              <a:rPr lang="en-US" altLang="ko-KR" sz="2000" dirty="0"/>
              <a:t>5</a:t>
            </a:r>
            <a:r>
              <a:rPr lang="ko-KR" altLang="en-US" sz="2000" dirty="0"/>
              <a:t>개의 원소에 </a:t>
            </a:r>
            <a:r>
              <a:rPr lang="en-US" altLang="ko-KR" sz="2000" dirty="0"/>
              <a:t>1.0, 2.0, 3.0, 4.0, 5.0</a:t>
            </a:r>
            <a:r>
              <a:rPr lang="ko-KR" altLang="en-US" sz="2000" dirty="0"/>
              <a:t>를 각각 저장한 후 배열을 출력하는 프로그램을 작성하시오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/>
              <a:t>다섯명의</a:t>
            </a:r>
            <a:r>
              <a:rPr lang="ko-KR" altLang="en-US" sz="2000" dirty="0"/>
              <a:t> 학생의 국어 점수를 정수 형태로 저장할 수 있는 배열을 하나 만들고 </a:t>
            </a:r>
            <a:r>
              <a:rPr lang="en-US" altLang="ko-KR" sz="2000" dirty="0"/>
              <a:t>35, 56, 84, 99, 74</a:t>
            </a:r>
            <a:r>
              <a:rPr lang="ko-KR" altLang="en-US" sz="2000" dirty="0"/>
              <a:t>점을 각각 원소로 대입한 후  출력하는 프로그램을 작성하시오</a:t>
            </a:r>
            <a:r>
              <a:rPr lang="en-US" altLang="ko-KR" sz="2000" dirty="0"/>
              <a:t>. ( </a:t>
            </a:r>
            <a:r>
              <a:rPr lang="ko-KR" altLang="en-US" sz="2000" dirty="0"/>
              <a:t>평균</a:t>
            </a:r>
            <a:r>
              <a:rPr lang="en-US" altLang="ko-KR" sz="2000" dirty="0"/>
              <a:t>, </a:t>
            </a:r>
            <a:r>
              <a:rPr lang="ko-KR" altLang="en-US" sz="2000" dirty="0"/>
              <a:t>최고</a:t>
            </a:r>
            <a:r>
              <a:rPr lang="en-US" altLang="ko-KR" sz="2000" dirty="0"/>
              <a:t>, </a:t>
            </a:r>
            <a:r>
              <a:rPr lang="ko-KR" altLang="en-US" sz="2000" dirty="0"/>
              <a:t>최소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수우미양가</a:t>
            </a:r>
            <a:r>
              <a:rPr lang="ko-KR" altLang="en-US" sz="2000" dirty="0"/>
              <a:t> </a:t>
            </a:r>
            <a:r>
              <a:rPr lang="en-US" altLang="ko-KR" sz="2000" dirty="0"/>
              <a:t>)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정수 </a:t>
            </a:r>
            <a:r>
              <a:rPr lang="en-US" altLang="ko-KR" sz="2000" dirty="0"/>
              <a:t>10</a:t>
            </a:r>
            <a:r>
              <a:rPr lang="ko-KR" altLang="en-US" sz="2000" dirty="0"/>
              <a:t>개를 저장할 수 있는 배열을 하나 선언하고 </a:t>
            </a:r>
            <a:r>
              <a:rPr lang="en-US" altLang="ko-KR" sz="2000" dirty="0"/>
              <a:t>10</a:t>
            </a:r>
            <a:r>
              <a:rPr lang="ko-KR" altLang="en-US" sz="2000" dirty="0"/>
              <a:t>개의 원소에 </a:t>
            </a:r>
            <a:r>
              <a:rPr lang="en-US" altLang="ko-KR" sz="2000" dirty="0"/>
              <a:t>1-100</a:t>
            </a:r>
            <a:r>
              <a:rPr lang="ko-KR" altLang="en-US" sz="2000" dirty="0"/>
              <a:t>까지의 임의의 수를 각각 저장한 후 배열에 들어 있는 수중에서 홀수가 몇 개였는지를  출력하는 프로그램을 작성하시오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8186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  <a:r>
              <a:rPr lang="ko-KR" altLang="en-US" dirty="0"/>
              <a:t>연습</a:t>
            </a:r>
            <a:r>
              <a:rPr lang="en-US" altLang="ko-KR" dirty="0"/>
              <a:t>2 – ArrayCopyTest.java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정수 </a:t>
            </a:r>
            <a:r>
              <a:rPr lang="en-US" altLang="ko-KR" sz="2000" dirty="0"/>
              <a:t>10</a:t>
            </a:r>
            <a:r>
              <a:rPr lang="ko-KR" altLang="en-US" sz="2000" dirty="0"/>
              <a:t>개를 저장할 수 있는 배열을 하나 선언하고 </a:t>
            </a:r>
            <a:r>
              <a:rPr lang="en-US" altLang="ko-KR" sz="2000" dirty="0"/>
              <a:t>10</a:t>
            </a:r>
            <a:r>
              <a:rPr lang="ko-KR" altLang="en-US" sz="2000" dirty="0"/>
              <a:t>개의 원소에 </a:t>
            </a:r>
            <a:r>
              <a:rPr lang="en-US" altLang="ko-KR" sz="2000" dirty="0"/>
              <a:t>1-10</a:t>
            </a:r>
            <a:r>
              <a:rPr lang="ko-KR" altLang="en-US" sz="2000" dirty="0"/>
              <a:t>까지의 수를 각각 저장한 후 또 다른  정수 배열을 선언하고 정의한 후 깊은  복사</a:t>
            </a:r>
            <a:r>
              <a:rPr lang="en-US" altLang="ko-KR" sz="2000" dirty="0"/>
              <a:t>(Deep Copy or Clone)</a:t>
            </a:r>
            <a:r>
              <a:rPr lang="ko-KR" altLang="en-US" sz="2000" dirty="0"/>
              <a:t>를 하라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1600" dirty="0"/>
              <a:t>원래</a:t>
            </a:r>
            <a:r>
              <a:rPr lang="en-US" altLang="ko-KR" sz="1600" dirty="0"/>
              <a:t> </a:t>
            </a:r>
            <a:r>
              <a:rPr lang="ko-KR" altLang="en-US" sz="1600" dirty="0"/>
              <a:t>배열과 복사된 배열을 각각 출력하라</a:t>
            </a:r>
            <a:r>
              <a:rPr lang="en-US" altLang="ko-KR" sz="16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1600" dirty="0"/>
              <a:t>원래 배열의 세 번째 원소의 값을 </a:t>
            </a:r>
            <a:r>
              <a:rPr lang="en-US" altLang="ko-KR" sz="1600" dirty="0"/>
              <a:t>1000</a:t>
            </a:r>
            <a:r>
              <a:rPr lang="ko-KR" altLang="en-US" sz="1600" dirty="0"/>
              <a:t>으로 바꾼 후 원래</a:t>
            </a:r>
            <a:r>
              <a:rPr lang="en-US" altLang="ko-KR" sz="1600" dirty="0"/>
              <a:t> </a:t>
            </a:r>
            <a:r>
              <a:rPr lang="ko-KR" altLang="en-US" sz="1600" dirty="0"/>
              <a:t>배열과 복사된 배열을 각각 출력하라</a:t>
            </a:r>
            <a:r>
              <a:rPr lang="en-US" altLang="ko-KR" sz="16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정수 </a:t>
            </a:r>
            <a:r>
              <a:rPr lang="en-US" altLang="ko-KR" sz="2000" dirty="0"/>
              <a:t>10</a:t>
            </a:r>
            <a:r>
              <a:rPr lang="ko-KR" altLang="en-US" sz="2000" dirty="0"/>
              <a:t>개를 저장할 수 있는 배열을 하나 선언하고 </a:t>
            </a:r>
            <a:r>
              <a:rPr lang="en-US" altLang="ko-KR" sz="2000" dirty="0"/>
              <a:t>10</a:t>
            </a:r>
            <a:r>
              <a:rPr lang="ko-KR" altLang="en-US" sz="2000" dirty="0"/>
              <a:t>개의 원소에 </a:t>
            </a:r>
            <a:r>
              <a:rPr lang="en-US" altLang="ko-KR" sz="2000" dirty="0"/>
              <a:t>1-10</a:t>
            </a:r>
            <a:r>
              <a:rPr lang="ko-KR" altLang="en-US" sz="2000" dirty="0"/>
              <a:t>까지의 수를 각각 저장한 후 또 다른  정수 배열을 선언하여 얕은 복사</a:t>
            </a:r>
            <a:r>
              <a:rPr lang="en-US" altLang="ko-KR" sz="2000" dirty="0"/>
              <a:t>(Shallow Copy)</a:t>
            </a:r>
            <a:r>
              <a:rPr lang="ko-KR" altLang="en-US" sz="2000" dirty="0"/>
              <a:t>를 하라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1600" dirty="0"/>
              <a:t>원래</a:t>
            </a:r>
            <a:r>
              <a:rPr lang="en-US" altLang="ko-KR" sz="1600" dirty="0"/>
              <a:t> </a:t>
            </a:r>
            <a:r>
              <a:rPr lang="ko-KR" altLang="en-US" sz="1600" dirty="0"/>
              <a:t>배열과 복사된 배열을 각각 출력하라</a:t>
            </a:r>
            <a:r>
              <a:rPr lang="en-US" altLang="ko-KR" sz="16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1600" dirty="0"/>
              <a:t>원래 배열의 세 번째 원소의 값을 </a:t>
            </a:r>
            <a:r>
              <a:rPr lang="en-US" altLang="ko-KR" sz="1600" dirty="0"/>
              <a:t>1000</a:t>
            </a:r>
            <a:r>
              <a:rPr lang="ko-KR" altLang="en-US" sz="1600" dirty="0"/>
              <a:t>으로 바꾼 후 원래</a:t>
            </a:r>
            <a:r>
              <a:rPr lang="en-US" altLang="ko-KR" sz="1600" dirty="0"/>
              <a:t> </a:t>
            </a:r>
            <a:r>
              <a:rPr lang="ko-KR" altLang="en-US" sz="1600" dirty="0"/>
              <a:t>배열과 복사된 배열을 각각 출력하라</a:t>
            </a:r>
            <a:r>
              <a:rPr lang="en-US" altLang="ko-KR" sz="1600" dirty="0"/>
              <a:t>.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16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Shallow</a:t>
            </a:r>
            <a:r>
              <a:rPr lang="ko-KR" altLang="en-US" sz="2000" dirty="0"/>
              <a:t> </a:t>
            </a:r>
            <a:r>
              <a:rPr lang="en-US" altLang="ko-KR" sz="2000" dirty="0"/>
              <a:t>Copy</a:t>
            </a:r>
            <a:r>
              <a:rPr lang="ko-KR" altLang="en-US" sz="2000" dirty="0"/>
              <a:t>의 용도는 무엇인가</a:t>
            </a:r>
            <a:r>
              <a:rPr lang="en-US" altLang="ko-KR" sz="2000" dirty="0"/>
              <a:t>?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09173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  <a:r>
              <a:rPr lang="ko-KR" altLang="en-US" dirty="0"/>
              <a:t>연습</a:t>
            </a:r>
            <a:r>
              <a:rPr lang="en-US" altLang="ko-KR" dirty="0"/>
              <a:t>3 MyArrLib.java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정수배열 하나를 인자로 받아 그 배열의 모든 원소를 출력하는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작성하시오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정수배열 하나를 인자로 받아 그 배열의 모든 원소의 값을 두 배로 만드는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작성하시오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정수배열 하나와 정수 하나를 인자로 받아 그 배열의 </a:t>
            </a:r>
            <a:r>
              <a:rPr lang="ko-KR" altLang="en-US" sz="2000" dirty="0" err="1"/>
              <a:t>원소중에</a:t>
            </a:r>
            <a:r>
              <a:rPr lang="ko-KR" altLang="en-US" sz="2000" dirty="0"/>
              <a:t> 그 정수가 하나라도 존재하면 </a:t>
            </a:r>
            <a:r>
              <a:rPr lang="en-US" altLang="ko-KR" sz="2000" dirty="0"/>
              <a:t>true</a:t>
            </a:r>
            <a:r>
              <a:rPr lang="ko-KR" altLang="en-US" sz="2000" dirty="0"/>
              <a:t>를 그렇지 않으면 </a:t>
            </a:r>
            <a:r>
              <a:rPr lang="en-US" altLang="ko-KR" sz="2000" dirty="0"/>
              <a:t>false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리턴하는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작성하시오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정수 배열 하나를 인자로 받아 그 정수 배열의 원소 중 최대값과 최소값을 모두 </a:t>
            </a:r>
            <a:r>
              <a:rPr lang="ko-KR" altLang="en-US" sz="2000" dirty="0" err="1"/>
              <a:t>리턴하는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작성하시오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원소의 </a:t>
            </a:r>
            <a:r>
              <a:rPr lang="ko-KR" altLang="en-US" sz="2000" dirty="0" err="1"/>
              <a:t>갯수가</a:t>
            </a:r>
            <a:r>
              <a:rPr lang="ko-KR" altLang="en-US" sz="2000" dirty="0"/>
              <a:t> 동일한 정수 배열 두 개를 인자로 받아 그 두 배열의 각각의 원소들의 합을 새로운 원소로 하는 배열을 </a:t>
            </a:r>
            <a:r>
              <a:rPr lang="ko-KR" altLang="en-US" sz="2000" dirty="0" err="1"/>
              <a:t>리턴하는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작성하시오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2939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  <a:r>
              <a:rPr lang="ko-KR" altLang="en-US" dirty="0"/>
              <a:t>연습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6</a:t>
            </a:r>
            <a:r>
              <a:rPr lang="ko-KR" altLang="en-US" sz="2000" dirty="0"/>
              <a:t>개의 원소를 가지는 배열을 하나 선언하고 그 배열의 각 원소에 </a:t>
            </a:r>
            <a:r>
              <a:rPr lang="en-US" altLang="ko-KR" sz="2000" dirty="0"/>
              <a:t>1-45</a:t>
            </a:r>
            <a:r>
              <a:rPr lang="ko-KR" altLang="en-US" sz="2000" dirty="0"/>
              <a:t>사이의 임의의 숫자가 하나도 중복되지 않도록 배열에 넣은 후 그 배열을 출력하시오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6</a:t>
            </a:r>
            <a:r>
              <a:rPr lang="ko-KR" altLang="en-US" sz="2000" dirty="0"/>
              <a:t>개의 원소를 가지는 배열을 하나 선언하고 그 배열의 각 원소에 </a:t>
            </a:r>
            <a:r>
              <a:rPr lang="en-US" altLang="ko-KR" sz="2000" dirty="0"/>
              <a:t>1-45</a:t>
            </a:r>
            <a:r>
              <a:rPr lang="ko-KR" altLang="en-US" sz="2000" dirty="0"/>
              <a:t>사이의 임의의 숫자가 하나도 중복되지 않도록 배열에 넣은 후 그 배열의 모든 원소가 크기 순으로 배열 되도록 정렬한 후 그 배열을 출력하시오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6</a:t>
            </a:r>
            <a:r>
              <a:rPr lang="ko-KR" altLang="en-US" sz="2000" dirty="0"/>
              <a:t>개의 원소를 가지는 배열이 두 개 있을 경우 두 배열에 들어 있는 원소들의 구성이 같은 경우 두 배열이 같다고 출력하고 그렇지 않은 경우 두 배열이 다르다고 출력하는 프로그램을 작성 하시오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5389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Array - </a:t>
            </a:r>
            <a:r>
              <a:rPr lang="ko-KR" altLang="en-US" dirty="0"/>
              <a:t>이차원</a:t>
            </a:r>
            <a:r>
              <a:rPr lang="en-US" altLang="ko-KR" dirty="0"/>
              <a:t> </a:t>
            </a:r>
            <a:r>
              <a:rPr lang="ko-KR" altLang="en-US" dirty="0"/>
              <a:t>배열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4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400" dirty="0"/>
              <a:t>이차원 배열의 선언</a:t>
            </a:r>
            <a:endParaRPr lang="en-US" altLang="ko-KR" sz="24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 err="1"/>
              <a:t>int</a:t>
            </a:r>
            <a:r>
              <a:rPr lang="en-US" altLang="ko-KR" sz="2400" dirty="0"/>
              <a:t> a[ ][ ]; OR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[ ][ ] a; OR</a:t>
            </a:r>
            <a:r>
              <a:rPr lang="ko-KR" altLang="en-US" sz="2400" dirty="0"/>
              <a:t>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[ ] a[ ];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4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400" dirty="0"/>
              <a:t>이차원 배열의 정의  </a:t>
            </a:r>
            <a:r>
              <a:rPr lang="en-US" altLang="ko-KR" sz="2400" dirty="0"/>
              <a:t>[</a:t>
            </a:r>
            <a:r>
              <a:rPr lang="ko-KR" altLang="en-US" sz="2400" dirty="0"/>
              <a:t>초기화</a:t>
            </a:r>
            <a:r>
              <a:rPr lang="en-US" altLang="ko-KR" sz="2400" dirty="0"/>
              <a:t>]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200" dirty="0"/>
              <a:t>a=new </a:t>
            </a:r>
            <a:r>
              <a:rPr lang="en-US" altLang="ko-KR" sz="2200" dirty="0" err="1"/>
              <a:t>int</a:t>
            </a:r>
            <a:r>
              <a:rPr lang="en-US" altLang="ko-KR" sz="2200" dirty="0"/>
              <a:t>[3][ ]; a[0]=new </a:t>
            </a:r>
            <a:r>
              <a:rPr lang="en-US" altLang="ko-KR" sz="2200" dirty="0" err="1"/>
              <a:t>int</a:t>
            </a:r>
            <a:r>
              <a:rPr lang="en-US" altLang="ko-KR" sz="2200" dirty="0"/>
              <a:t>[2]; a[1]=new </a:t>
            </a:r>
            <a:r>
              <a:rPr lang="en-US" altLang="ko-KR" sz="2200" dirty="0" err="1"/>
              <a:t>int</a:t>
            </a:r>
            <a:r>
              <a:rPr lang="en-US" altLang="ko-KR" sz="2200" dirty="0"/>
              <a:t>[3]; a[2]=new </a:t>
            </a:r>
            <a:r>
              <a:rPr lang="en-US" altLang="ko-KR" sz="2200" dirty="0" err="1"/>
              <a:t>int</a:t>
            </a:r>
            <a:r>
              <a:rPr lang="en-US" altLang="ko-KR" sz="2200" dirty="0"/>
              <a:t>[4];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/>
              <a:t>a=new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[3][4];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/>
              <a:t>a=new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[ ][ ]{ {1,2,3,4}, {5,6,7,8}, {9,10,11,12} };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4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400" dirty="0"/>
              <a:t>이차원 배열의</a:t>
            </a:r>
            <a:r>
              <a:rPr lang="en-US" altLang="ko-KR" sz="2400" dirty="0"/>
              <a:t> </a:t>
            </a:r>
            <a:r>
              <a:rPr lang="ko-KR" altLang="en-US" sz="2400" dirty="0"/>
              <a:t>선언과 정의 </a:t>
            </a:r>
            <a:r>
              <a:rPr lang="en-US" altLang="ko-KR" sz="2400" dirty="0"/>
              <a:t>[</a:t>
            </a:r>
            <a:r>
              <a:rPr lang="ko-KR" altLang="en-US" sz="2400" dirty="0"/>
              <a:t>초기화</a:t>
            </a:r>
            <a:r>
              <a:rPr lang="en-US" altLang="ko-KR" sz="2400" dirty="0"/>
              <a:t>]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 err="1"/>
              <a:t>int</a:t>
            </a:r>
            <a:r>
              <a:rPr lang="en-US" altLang="ko-KR" sz="2400" dirty="0"/>
              <a:t> a[ ][ ]=new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[3][4];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 err="1"/>
              <a:t>int</a:t>
            </a:r>
            <a:r>
              <a:rPr lang="en-US" altLang="ko-KR" sz="2400" dirty="0"/>
              <a:t> a[ ][ ]=new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[ ][ ]{ {1,2,3,4}, {5,6,7,8}, {9,10,11,12} };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1825</TotalTime>
  <Words>1323</Words>
  <Application>Microsoft Office PowerPoint</Application>
  <PresentationFormat>화면 슬라이드 쇼(4:3)</PresentationFormat>
  <Paragraphs>135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Tw Cen MT</vt:lpstr>
      <vt:lpstr>Wingdings</vt:lpstr>
      <vt:lpstr>Wingdings 2</vt:lpstr>
      <vt:lpstr>가을</vt:lpstr>
      <vt:lpstr>ARRay</vt:lpstr>
      <vt:lpstr>Array</vt:lpstr>
      <vt:lpstr>Array</vt:lpstr>
      <vt:lpstr>Array</vt:lpstr>
      <vt:lpstr>Array연습1 – ArraySimEx.java</vt:lpstr>
      <vt:lpstr>Array연습2 – ArrayCopyTest.java</vt:lpstr>
      <vt:lpstr>Array연습3 MyArrLib.java</vt:lpstr>
      <vt:lpstr>Array연습4</vt:lpstr>
      <vt:lpstr>Array - 이차원 배열</vt:lpstr>
      <vt:lpstr>Array연습5</vt:lpstr>
      <vt:lpstr>Array연습6 – TwoDimArrEx.java</vt:lpstr>
      <vt:lpstr>Array연습7</vt:lpstr>
      <vt:lpstr>Array연습8</vt:lpstr>
      <vt:lpstr>Array연습9 - 서로 다른 형을 가진 원소</vt:lpstr>
    </vt:vector>
  </TitlesOfParts>
  <Company>KMLA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</dc:title>
  <dc:creator>KCH</dc:creator>
  <cp:lastModifiedBy>창환 김</cp:lastModifiedBy>
  <cp:revision>194</cp:revision>
  <dcterms:created xsi:type="dcterms:W3CDTF">2010-09-06T06:20:04Z</dcterms:created>
  <dcterms:modified xsi:type="dcterms:W3CDTF">2023-03-12T06:54:59Z</dcterms:modified>
</cp:coreProperties>
</file>