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3" r:id="rId4"/>
    <p:sldId id="264" r:id="rId5"/>
    <p:sldId id="265" r:id="rId6"/>
    <p:sldId id="266" r:id="rId7"/>
    <p:sldId id="270" r:id="rId8"/>
    <p:sldId id="267" r:id="rId9"/>
    <p:sldId id="269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C1F1-5D9E-4F92-BFE1-F197A999C5C4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B6641-DB30-4C32-B127-609882B8B7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5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97BA9-E42B-479B-A3F0-E2AB7C7948FD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AE004-3708-45F7-8429-B5DAF26A2E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5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technotes/tools/windows/javadoc.html" TargetMode="External"/><Relationship Id="rId2" Type="http://schemas.openxmlformats.org/officeDocument/2006/relationships/hyperlink" Target="https://www.oracle.com/technetwork/java/javase/documentation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JavaDOC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javadoc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javadoc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85000" lnSpcReduction="10000"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 err="1"/>
              <a:t>javadoc</a:t>
            </a:r>
            <a:r>
              <a:rPr lang="en-US" altLang="ko-KR" sz="2000" dirty="0"/>
              <a:t> 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	- </a:t>
            </a:r>
            <a:r>
              <a:rPr lang="ko-KR" altLang="en-US" sz="2000" dirty="0"/>
              <a:t>자바 소스코드로 부터 </a:t>
            </a:r>
            <a:r>
              <a:rPr lang="en-US" altLang="ko-KR" sz="2000" dirty="0"/>
              <a:t>HTML</a:t>
            </a:r>
            <a:r>
              <a:rPr lang="ko-KR" altLang="en-US" sz="2000" dirty="0"/>
              <a:t> 형태의 </a:t>
            </a:r>
            <a:r>
              <a:rPr lang="en-US" altLang="ko-KR" sz="2000" dirty="0"/>
              <a:t>API</a:t>
            </a:r>
            <a:r>
              <a:rPr lang="ko-KR" altLang="en-US" sz="2000" dirty="0"/>
              <a:t> 문서를 만들어 내는 </a:t>
            </a:r>
            <a:r>
              <a:rPr lang="ko-KR" altLang="en-US" sz="2000" dirty="0" err="1"/>
              <a:t>생성기</a:t>
            </a: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	- HTML</a:t>
            </a:r>
            <a:r>
              <a:rPr lang="ko-KR" altLang="en-US" sz="2000" dirty="0"/>
              <a:t>은 연관성 있는 문서를 하이퍼링크로 묶어주기 때문에 문서화에 유리하다</a:t>
            </a:r>
            <a:r>
              <a:rPr lang="en-US" altLang="ko-KR" sz="2000" dirty="0"/>
              <a:t>.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 </a:t>
            </a:r>
            <a:r>
              <a:rPr lang="en-US" altLang="ko-KR" sz="2000" dirty="0"/>
              <a:t>	- </a:t>
            </a:r>
            <a:r>
              <a:rPr lang="ko-KR" altLang="en-US" sz="2000" dirty="0"/>
              <a:t>개발자는 프로그래밍과 문서화를 동시에 할 있으므로 동기화에 대단히 편리함</a:t>
            </a:r>
            <a:r>
              <a:rPr lang="en-US" altLang="ko-KR" sz="2000" dirty="0"/>
              <a:t>.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 	- </a:t>
            </a:r>
            <a:r>
              <a:rPr lang="ko-KR" altLang="en-US" sz="2000" dirty="0"/>
              <a:t>자바의 첫 번째 버전 부터 제공되었고</a:t>
            </a:r>
            <a:r>
              <a:rPr lang="en-US" altLang="ko-KR" sz="2000" dirty="0"/>
              <a:t>, </a:t>
            </a:r>
            <a:r>
              <a:rPr lang="ko-KR" altLang="en-US" sz="2000" dirty="0"/>
              <a:t>매 업데이트 마다 동시에 업데이트됨</a:t>
            </a:r>
            <a:r>
              <a:rPr lang="en-US" altLang="ko-KR" sz="2000" dirty="0"/>
              <a:t>.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100" dirty="0"/>
              <a:t>	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100" dirty="0"/>
              <a:t>	</a:t>
            </a:r>
            <a:r>
              <a:rPr lang="en-US" altLang="ko-KR" sz="2000" dirty="0"/>
              <a:t>- SYNOPSIS : </a:t>
            </a:r>
            <a:r>
              <a:rPr lang="en-US" altLang="ko-KR" sz="2000" dirty="0" err="1"/>
              <a:t>javadoc</a:t>
            </a:r>
            <a:r>
              <a:rPr lang="en-US" altLang="ko-KR" sz="2000" dirty="0"/>
              <a:t> [ options ] [ </a:t>
            </a:r>
            <a:r>
              <a:rPr lang="en-US" altLang="ko-KR" sz="2000" dirty="0" err="1"/>
              <a:t>packagenames</a:t>
            </a:r>
            <a:r>
              <a:rPr lang="en-US" altLang="ko-KR" sz="2000" dirty="0"/>
              <a:t> ] [ </a:t>
            </a:r>
            <a:r>
              <a:rPr lang="en-US" altLang="ko-KR" sz="2000" dirty="0" err="1"/>
              <a:t>sourcefilenames</a:t>
            </a:r>
            <a:r>
              <a:rPr lang="en-US" altLang="ko-KR" sz="2000" dirty="0"/>
              <a:t> ] [ -</a:t>
            </a:r>
            <a:r>
              <a:rPr lang="en-US" altLang="ko-KR" sz="2000" dirty="0" err="1"/>
              <a:t>subpackages</a:t>
            </a:r>
            <a:r>
              <a:rPr lang="en-US" altLang="ko-KR" sz="2000" dirty="0"/>
              <a:t> pkg1:pkg2:... ] [ @</a:t>
            </a:r>
            <a:r>
              <a:rPr lang="en-US" altLang="ko-KR" sz="2000" dirty="0" err="1"/>
              <a:t>argfiles</a:t>
            </a:r>
            <a:r>
              <a:rPr lang="en-US" altLang="ko-KR" sz="2000" dirty="0"/>
              <a:t> ]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	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	- public</a:t>
            </a:r>
            <a:r>
              <a:rPr lang="ko-KR" altLang="en-US" sz="2000" dirty="0"/>
              <a:t> 또는</a:t>
            </a:r>
            <a:r>
              <a:rPr lang="en-US" altLang="ko-KR" sz="2000" dirty="0"/>
              <a:t> protected class(interface,</a:t>
            </a:r>
            <a:r>
              <a:rPr lang="ko-KR" altLang="en-US" sz="2000" dirty="0"/>
              <a:t> </a:t>
            </a:r>
            <a:r>
              <a:rPr lang="en-US" altLang="ko-KR" sz="2000" dirty="0"/>
              <a:t>nested</a:t>
            </a:r>
            <a:r>
              <a:rPr lang="ko-KR" altLang="en-US" sz="2000" dirty="0"/>
              <a:t> </a:t>
            </a:r>
            <a:r>
              <a:rPr lang="en-US" altLang="ko-KR" sz="2000" dirty="0" err="1"/>
              <a:t>calss</a:t>
            </a:r>
            <a:r>
              <a:rPr lang="en-US" altLang="ko-KR" sz="2000" dirty="0"/>
              <a:t>) </a:t>
            </a:r>
            <a:r>
              <a:rPr lang="ko-KR" altLang="en-US" sz="2000" dirty="0"/>
              <a:t>의 구성 요소를 설명하는 문서를 생성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a </a:t>
            </a:r>
            <a:r>
              <a:rPr lang="en-US" altLang="ko-KR" dirty="0" err="1"/>
              <a:t>javadoc</a:t>
            </a:r>
            <a:r>
              <a:rPr lang="en-US" altLang="ko-KR" dirty="0"/>
              <a:t> comment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 err="1"/>
              <a:t>javadoc</a:t>
            </a:r>
            <a:r>
              <a:rPr lang="en-US" altLang="ko-KR" sz="2000" dirty="0"/>
              <a:t> </a:t>
            </a:r>
            <a:r>
              <a:rPr lang="ko-KR" altLang="en-US" sz="2000" dirty="0"/>
              <a:t>설명문은 일반적 다중라인 설명문을 만드는 </a:t>
            </a:r>
            <a:r>
              <a:rPr lang="en-US" altLang="ko-KR" sz="2000" dirty="0"/>
              <a:t>/* … */ </a:t>
            </a:r>
            <a:r>
              <a:rPr lang="ko-KR" altLang="en-US" sz="2000" dirty="0"/>
              <a:t>와 유사하지만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시작하는 태그를</a:t>
            </a:r>
            <a:r>
              <a:rPr lang="en-US" altLang="ko-KR" sz="2000" dirty="0"/>
              <a:t> /** … */</a:t>
            </a:r>
            <a:r>
              <a:rPr lang="ko-KR" altLang="en-US" sz="2000" dirty="0"/>
              <a:t>를 사용하여 만든다</a:t>
            </a:r>
            <a:r>
              <a:rPr lang="en-US" altLang="ko-KR" sz="2000" dirty="0"/>
              <a:t>.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1. </a:t>
            </a:r>
            <a:r>
              <a:rPr lang="ko-KR" altLang="en-US" sz="2000" dirty="0"/>
              <a:t>첫 문단은 문서화 하고자 하는 메소드의 기능을 설명하는 부분이다</a:t>
            </a:r>
            <a:r>
              <a:rPr lang="en-US" altLang="ko-KR" sz="2000" dirty="0"/>
              <a:t>.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2. </a:t>
            </a:r>
            <a:r>
              <a:rPr lang="ko-KR" altLang="en-US" sz="2000" dirty="0"/>
              <a:t>다음 문단은 설명하고자 하는 몇 가지 태그들로 이루어진다</a:t>
            </a:r>
            <a:r>
              <a:rPr lang="en-US" altLang="ko-KR" sz="2000" dirty="0"/>
              <a:t>.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	- @</a:t>
            </a:r>
            <a:r>
              <a:rPr lang="en-US" altLang="ko-KR" sz="2000" dirty="0" err="1"/>
              <a:t>param</a:t>
            </a:r>
            <a:r>
              <a:rPr lang="en-US" altLang="ko-KR" sz="2000" dirty="0"/>
              <a:t> </a:t>
            </a:r>
            <a:r>
              <a:rPr lang="ko-KR" altLang="en-US" sz="2000" dirty="0"/>
              <a:t>변수이름 </a:t>
            </a:r>
            <a:r>
              <a:rPr lang="en-US" altLang="ko-KR" sz="2000" dirty="0"/>
              <a:t>: </a:t>
            </a:r>
            <a:r>
              <a:rPr lang="ko-KR" altLang="en-US" sz="2000" dirty="0"/>
              <a:t>인자로 주어진 변수명과 그 의미에 대한 기술</a:t>
            </a: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	- @return </a:t>
            </a:r>
            <a:r>
              <a:rPr lang="ko-KR" altLang="en-US" sz="2000" dirty="0"/>
              <a:t>데이터타입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반환하는 데이터 형과 그 의미에 대한 기술</a:t>
            </a: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	- @throws </a:t>
            </a:r>
            <a:r>
              <a:rPr lang="ko-KR" altLang="en-US" sz="2000" dirty="0"/>
              <a:t>예외</a:t>
            </a:r>
            <a:r>
              <a:rPr lang="en-US" altLang="ko-KR" sz="2000" dirty="0"/>
              <a:t>(</a:t>
            </a:r>
            <a:r>
              <a:rPr lang="ko-KR" altLang="en-US" sz="2000" dirty="0"/>
              <a:t>에러</a:t>
            </a:r>
            <a:r>
              <a:rPr lang="en-US" altLang="ko-KR" sz="2000" dirty="0"/>
              <a:t>)</a:t>
            </a:r>
            <a:r>
              <a:rPr lang="ko-KR" altLang="en-US" sz="2000" dirty="0"/>
              <a:t>처리클래스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예외</a:t>
            </a:r>
            <a:r>
              <a:rPr lang="en-US" altLang="ko-KR" sz="2000" dirty="0"/>
              <a:t>(</a:t>
            </a:r>
            <a:r>
              <a:rPr lang="ko-KR" altLang="en-US" sz="2000" dirty="0"/>
              <a:t>에러</a:t>
            </a:r>
            <a:r>
              <a:rPr lang="en-US" altLang="ko-KR" sz="2000" dirty="0"/>
              <a:t>)</a:t>
            </a:r>
            <a:r>
              <a:rPr lang="ko-KR" altLang="en-US" sz="2000" dirty="0"/>
              <a:t> 처리 클래스와 그 의미에 대한 기술</a:t>
            </a: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	- @see </a:t>
            </a:r>
            <a:r>
              <a:rPr lang="ko-KR" altLang="en-US" sz="2000" dirty="0"/>
              <a:t>부가내용</a:t>
            </a:r>
            <a:r>
              <a:rPr lang="en-US" altLang="ko-KR" sz="2000" dirty="0"/>
              <a:t> : </a:t>
            </a:r>
            <a:r>
              <a:rPr lang="ko-KR" altLang="en-US" sz="2000" dirty="0"/>
              <a:t>기타 메소드에 대한 부가적인 기술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하이퍼</a:t>
            </a:r>
            <a:r>
              <a:rPr lang="en-US" altLang="ko-KR" sz="2000" dirty="0"/>
              <a:t> </a:t>
            </a:r>
            <a:r>
              <a:rPr lang="ko-KR" altLang="en-US" sz="2000" dirty="0"/>
              <a:t>링크 처리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2269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Overview of </a:t>
            </a:r>
            <a:r>
              <a:rPr lang="en-US" altLang="ko-KR" dirty="0" err="1"/>
              <a:t>javadoc</a:t>
            </a:r>
            <a:r>
              <a:rPr lang="en-US" altLang="ko-KR" dirty="0"/>
              <a:t> #1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85000" lnSpcReduction="20000"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기본적으로는 </a:t>
            </a:r>
            <a:r>
              <a:rPr lang="en-US" altLang="ko-KR" sz="2000" dirty="0"/>
              <a:t>/** ... */ </a:t>
            </a:r>
            <a:r>
              <a:rPr lang="ko-KR" altLang="en-US" sz="2000" dirty="0"/>
              <a:t>기호 사이에</a:t>
            </a:r>
            <a:r>
              <a:rPr lang="en-US" altLang="ko-KR" sz="2000" dirty="0"/>
              <a:t> </a:t>
            </a:r>
            <a:r>
              <a:rPr lang="ko-KR" altLang="en-US" sz="2000" dirty="0"/>
              <a:t>설명하고자 하는 내용들을 자유롭게 적으면 된다</a:t>
            </a:r>
            <a:r>
              <a:rPr lang="en-US" altLang="ko-KR" sz="2000" dirty="0"/>
              <a:t>. </a:t>
            </a:r>
            <a:r>
              <a:rPr lang="ko-KR" altLang="en-US" sz="2000" dirty="0"/>
              <a:t>현재 기술하는 아래쪽에 있는 코드에 대한 설명을 적는다</a:t>
            </a:r>
            <a:r>
              <a:rPr lang="en-US" altLang="ko-KR" sz="2000" dirty="0"/>
              <a:t>. </a:t>
            </a:r>
            <a:r>
              <a:rPr lang="ko-KR" altLang="en-US" sz="2000" dirty="0"/>
              <a:t>만약 클래스 전체에 대한 설명을 한다면 주로 포함되는 내용으로는</a:t>
            </a: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/**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 * @author	</a:t>
            </a:r>
            <a:r>
              <a:rPr lang="en-US" altLang="ko-KR" sz="2000" dirty="0" err="1"/>
              <a:t>Firstname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Lastname</a:t>
            </a:r>
            <a:r>
              <a:rPr lang="en-US" altLang="ko-KR" sz="2000" dirty="0"/>
              <a:t> &lt;address @ example.com&gt;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 * @version	1.0                 (current version number of program)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 * @see	JAVA</a:t>
            </a:r>
            <a:r>
              <a:rPr lang="ko-KR" altLang="en-US" sz="2000" dirty="0"/>
              <a:t>의 정석</a:t>
            </a:r>
            <a:r>
              <a:rPr lang="en-US" altLang="ko-KR" sz="2000" dirty="0"/>
              <a:t> 		(</a:t>
            </a:r>
            <a:r>
              <a:rPr lang="ko-KR" altLang="en-US" sz="2000" dirty="0"/>
              <a:t>관련</a:t>
            </a:r>
            <a:r>
              <a:rPr lang="en-US" altLang="ko-KR" sz="2000" dirty="0"/>
              <a:t> </a:t>
            </a:r>
            <a:r>
              <a:rPr lang="ko-KR" altLang="en-US" sz="2000" dirty="0"/>
              <a:t>항목 기술</a:t>
            </a:r>
            <a:r>
              <a:rPr lang="en-US" altLang="ko-KR" sz="2000" dirty="0"/>
              <a:t>)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 * @since       2014-02-01     (the version of the package this class was first added to)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 */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public class Test {    // class body }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추가적으로  </a:t>
            </a:r>
            <a:r>
              <a:rPr lang="en-US" altLang="ko-KR" sz="2000" dirty="0"/>
              <a:t>{@link} </a:t>
            </a:r>
            <a:r>
              <a:rPr lang="ko-KR" altLang="en-US" sz="2000" dirty="0"/>
              <a:t>인라인 링크를 </a:t>
            </a:r>
            <a:r>
              <a:rPr lang="en-US" altLang="ko-KR" sz="2000" dirty="0"/>
              <a:t>,  {@literal} </a:t>
            </a:r>
            <a:r>
              <a:rPr lang="ko-KR" altLang="en-US" sz="2000" dirty="0" err="1"/>
              <a:t>리터럴</a:t>
            </a:r>
            <a:r>
              <a:rPr lang="ko-KR" altLang="en-US" sz="2000" dirty="0"/>
              <a:t> 텍스트를 표시</a:t>
            </a:r>
            <a:r>
              <a:rPr lang="en-US" altLang="ko-KR" sz="2000" dirty="0"/>
              <a:t>, {@code} </a:t>
            </a:r>
            <a:r>
              <a:rPr lang="ko-KR" altLang="en-US" sz="2000" dirty="0" err="1"/>
              <a:t>리터럴</a:t>
            </a:r>
            <a:r>
              <a:rPr lang="ko-KR" altLang="en-US" sz="2000" dirty="0"/>
              <a:t> 테스트를 코드 폰트로 표시</a:t>
            </a:r>
            <a:r>
              <a:rPr lang="en-US" altLang="ko-KR" sz="2000" dirty="0"/>
              <a:t>, {@</a:t>
            </a:r>
            <a:r>
              <a:rPr lang="en-US" altLang="ko-KR" sz="2000" dirty="0" err="1"/>
              <a:t>docRoot</a:t>
            </a:r>
            <a:r>
              <a:rPr lang="en-US" altLang="ko-KR" sz="2000" dirty="0"/>
              <a:t>} </a:t>
            </a:r>
            <a:r>
              <a:rPr lang="ko-KR" altLang="en-US" sz="2000" dirty="0"/>
              <a:t>루트  디렉터리로 상대 경로를 나타낸다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{@value} </a:t>
            </a:r>
            <a:r>
              <a:rPr lang="ko-KR" altLang="en-US" sz="2000" dirty="0" err="1"/>
              <a:t>정수값으로</a:t>
            </a:r>
            <a:r>
              <a:rPr lang="ko-KR" altLang="en-US" sz="2000" dirty="0"/>
              <a:t> 대체</a:t>
            </a:r>
            <a:r>
              <a:rPr lang="en-US" altLang="ko-KR" sz="2000" dirty="0"/>
              <a:t>,</a:t>
            </a:r>
            <a:r>
              <a:rPr lang="ko-KR" altLang="en-US" sz="2000" dirty="0"/>
              <a:t>  </a:t>
            </a:r>
            <a:r>
              <a:rPr lang="en-US" altLang="ko-KR" sz="2000" dirty="0"/>
              <a:t>{@</a:t>
            </a:r>
            <a:r>
              <a:rPr lang="en-US" altLang="ko-KR" sz="2000" dirty="0" err="1"/>
              <a:t>inheritDoc</a:t>
            </a:r>
            <a:r>
              <a:rPr lang="en-US" altLang="ko-KR" sz="2000" dirty="0"/>
              <a:t>} </a:t>
            </a:r>
            <a:r>
              <a:rPr lang="ko-KR" altLang="en-US" sz="2000" dirty="0"/>
              <a:t>인터페이스 또는 슈퍼클래스의 주석을 복사 등이 있음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629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Overview of </a:t>
            </a:r>
            <a:r>
              <a:rPr lang="en-US" altLang="ko-KR" dirty="0" err="1"/>
              <a:t>javadoc</a:t>
            </a:r>
            <a:r>
              <a:rPr lang="en-US" altLang="ko-KR" dirty="0"/>
              <a:t> #2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55000" lnSpcReduction="20000"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 err="1"/>
              <a:t>메소드에</a:t>
            </a:r>
            <a:r>
              <a:rPr lang="en-US" altLang="ko-KR" sz="2000" dirty="0"/>
              <a:t> </a:t>
            </a:r>
            <a:r>
              <a:rPr lang="ko-KR" altLang="en-US" sz="2000" dirty="0"/>
              <a:t>대한 간략한 예제이다</a:t>
            </a:r>
            <a:r>
              <a:rPr lang="en-US" altLang="ko-KR" sz="2000" dirty="0"/>
              <a:t>.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만약 여러 라인에 걸친 설명이 필요하다면 </a:t>
            </a:r>
            <a:r>
              <a:rPr lang="en-US" altLang="ko-KR" sz="2000" dirty="0"/>
              <a:t>HTML</a:t>
            </a:r>
            <a:r>
              <a:rPr lang="ko-KR" altLang="en-US" sz="2000" dirty="0"/>
              <a:t>태그인 </a:t>
            </a:r>
            <a:r>
              <a:rPr lang="en-US" altLang="ko-KR" sz="2000" dirty="0"/>
              <a:t>&lt;p&gt; … &lt;/p&gt;</a:t>
            </a:r>
            <a:r>
              <a:rPr lang="ko-KR" altLang="en-US" sz="2000" dirty="0"/>
              <a:t>를 사용한다</a:t>
            </a:r>
            <a:r>
              <a:rPr lang="en-US" altLang="ko-KR" sz="2000" dirty="0"/>
              <a:t>.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/**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 * Short one line description.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* &lt;p&gt;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 * Longer description. If there were any, it would be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 * here.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 * &lt;p&gt;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 * And even more explanations to follow in consecutive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 * paragraphs separated by HTML paragraph breaks.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 *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 * @param  variable-type Description-text.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 * @</a:t>
            </a:r>
            <a:r>
              <a:rPr lang="en-US" altLang="ko-KR" sz="2000"/>
              <a:t>return value-type Description-text</a:t>
            </a:r>
            <a:r>
              <a:rPr lang="en-US" altLang="ko-KR" sz="2000" dirty="0"/>
              <a:t>.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 * @throws</a:t>
            </a:r>
            <a:r>
              <a:rPr lang="ko-KR" altLang="en-US" sz="2000" dirty="0"/>
              <a:t> </a:t>
            </a:r>
            <a:r>
              <a:rPr lang="en-US" altLang="ko-KR" sz="2000" dirty="0" err="1"/>
              <a:t>exceptionclssbane</a:t>
            </a:r>
            <a:r>
              <a:rPr lang="en-US" altLang="ko-KR" sz="2000" dirty="0"/>
              <a:t> Description-text.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 */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public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methodName</a:t>
            </a:r>
            <a:r>
              <a:rPr lang="en-US" altLang="ko-KR" sz="2000" dirty="0"/>
              <a:t> (...) {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    // method body with a return statement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640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Overview of </a:t>
            </a:r>
            <a:r>
              <a:rPr lang="en-US" altLang="ko-KR" dirty="0" err="1"/>
              <a:t>javadoc</a:t>
            </a:r>
            <a:r>
              <a:rPr lang="en-US" altLang="ko-KR" dirty="0"/>
              <a:t> #3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ko-KR" altLang="en-US" sz="2000" dirty="0"/>
              <a:t>변수에 대한 문서화의 간략한 예이다</a:t>
            </a:r>
            <a:r>
              <a:rPr lang="en-US" altLang="ko-KR" sz="2000" dirty="0"/>
              <a:t>.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/**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 * Description of the variable here.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 */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/>
              <a:t>private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debug = 0;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2000" dirty="0">
                <a:solidFill>
                  <a:srgbClr val="FF0000"/>
                </a:solidFill>
              </a:rPr>
              <a:t>=&gt; </a:t>
            </a:r>
            <a:r>
              <a:rPr lang="ko-KR" altLang="en-US" sz="2000" dirty="0">
                <a:solidFill>
                  <a:srgbClr val="FF0000"/>
                </a:solidFill>
              </a:rPr>
              <a:t>만약 변수가 </a:t>
            </a:r>
            <a:r>
              <a:rPr lang="en-US" altLang="ko-KR" sz="2000" dirty="0">
                <a:solidFill>
                  <a:srgbClr val="FF0000"/>
                </a:solidFill>
              </a:rPr>
              <a:t>private</a:t>
            </a:r>
            <a:r>
              <a:rPr lang="ko-KR" altLang="en-US" sz="2000" dirty="0">
                <a:solidFill>
                  <a:srgbClr val="FF0000"/>
                </a:solidFill>
              </a:rPr>
              <a:t>하다면 그 설명은 프로그래머 자신을 위한 것이다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621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Some of the available </a:t>
            </a:r>
            <a:r>
              <a:rPr lang="en-US" altLang="ko-KR" sz="3600" dirty="0" err="1"/>
              <a:t>Javadoc</a:t>
            </a:r>
            <a:r>
              <a:rPr lang="en-US" altLang="ko-KR" sz="3600" dirty="0"/>
              <a:t> tags #1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85588"/>
              </p:ext>
            </p:extLst>
          </p:nvPr>
        </p:nvGraphicFramePr>
        <p:xfrm>
          <a:off x="1043607" y="1728655"/>
          <a:ext cx="7488832" cy="4292632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64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Tag &amp; Parameter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Usage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Applies to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Since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417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@author</a:t>
                      </a:r>
                      <a:r>
                        <a:rPr lang="en-US" sz="900">
                          <a:effectLst/>
                        </a:rPr>
                        <a:t> </a:t>
                      </a:r>
                      <a:r>
                        <a:rPr lang="en-US" sz="900" i="1">
                          <a:effectLst/>
                        </a:rPr>
                        <a:t>John Smith</a:t>
                      </a:r>
                      <a:endParaRPr lang="en-US" sz="900">
                        <a:effectLst/>
                      </a:endParaRP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Describes an author.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Class, Interface, Enum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046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@version</a:t>
                      </a:r>
                      <a:r>
                        <a:rPr lang="en-US" sz="900">
                          <a:effectLst/>
                        </a:rPr>
                        <a:t> </a:t>
                      </a:r>
                      <a:r>
                        <a:rPr lang="en-US" sz="900" i="1">
                          <a:effectLst/>
                        </a:rPr>
                        <a:t>version</a:t>
                      </a:r>
                      <a:endParaRPr lang="en-US" sz="900">
                        <a:effectLst/>
                      </a:endParaRP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Provides software version entry. </a:t>
                      </a:r>
                    </a:p>
                    <a:p>
                      <a:r>
                        <a:rPr lang="en-US" sz="900" dirty="0">
                          <a:effectLst/>
                        </a:rPr>
                        <a:t>Max one per Class or Interface.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Class, Interface, Enum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231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@since</a:t>
                      </a:r>
                      <a:r>
                        <a:rPr lang="en-US" sz="900">
                          <a:effectLst/>
                        </a:rPr>
                        <a:t> </a:t>
                      </a:r>
                      <a:r>
                        <a:rPr lang="en-US" sz="900" i="1">
                          <a:effectLst/>
                        </a:rPr>
                        <a:t>since-text</a:t>
                      </a:r>
                      <a:endParaRPr lang="en-US" sz="900">
                        <a:effectLst/>
                      </a:endParaRP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Describes when this functionality has </a:t>
                      </a:r>
                    </a:p>
                    <a:p>
                      <a:r>
                        <a:rPr lang="en-US" sz="900" dirty="0">
                          <a:effectLst/>
                        </a:rPr>
                        <a:t>first existed.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Class, Interface, Enum, Field, Method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231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@see</a:t>
                      </a:r>
                      <a:r>
                        <a:rPr lang="en-US" sz="900">
                          <a:effectLst/>
                        </a:rPr>
                        <a:t> </a:t>
                      </a:r>
                      <a:r>
                        <a:rPr lang="en-US" sz="900" i="1">
                          <a:effectLst/>
                        </a:rPr>
                        <a:t>reference</a:t>
                      </a:r>
                      <a:endParaRPr lang="en-US" sz="900">
                        <a:effectLst/>
                      </a:endParaRP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Provides a link to other element of</a:t>
                      </a:r>
                    </a:p>
                    <a:p>
                      <a:r>
                        <a:rPr lang="en-US" sz="900" dirty="0">
                          <a:effectLst/>
                        </a:rPr>
                        <a:t>documentation.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Class, Interface, Enum, Field, Method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@</a:t>
                      </a:r>
                      <a:r>
                        <a:rPr lang="en-US" sz="900" b="1" dirty="0" err="1">
                          <a:effectLst/>
                        </a:rPr>
                        <a:t>param</a:t>
                      </a: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900" i="1" dirty="0">
                          <a:effectLst/>
                        </a:rPr>
                        <a:t>name description</a:t>
                      </a:r>
                      <a:endParaRPr lang="en-US" sz="900" dirty="0">
                        <a:effectLst/>
                      </a:endParaRP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Describes a method parameter.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Method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417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@return </a:t>
                      </a:r>
                      <a:r>
                        <a:rPr lang="en-US" sz="900" i="1" dirty="0">
                          <a:effectLst/>
                        </a:rPr>
                        <a:t>description</a:t>
                      </a:r>
                      <a:endParaRPr lang="en-US" sz="900" dirty="0">
                        <a:effectLst/>
                      </a:endParaRP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Describes the return value.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Method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effectLst/>
                      </a:endParaRP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1450" y="153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02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Some of the available </a:t>
            </a:r>
            <a:r>
              <a:rPr lang="en-US" altLang="ko-KR" sz="3600" dirty="0" err="1"/>
              <a:t>javadoc</a:t>
            </a:r>
            <a:r>
              <a:rPr lang="en-US" altLang="ko-KR" sz="3600" dirty="0"/>
              <a:t> tags #2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170038"/>
              </p:ext>
            </p:extLst>
          </p:nvPr>
        </p:nvGraphicFramePr>
        <p:xfrm>
          <a:off x="1043608" y="1830228"/>
          <a:ext cx="7488832" cy="4191058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71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Tag &amp; Parameter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Usage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Applies to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Since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4599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@exception </a:t>
                      </a:r>
                      <a:r>
                        <a:rPr lang="en-US" sz="900" i="1" dirty="0" err="1">
                          <a:effectLst/>
                        </a:rPr>
                        <a:t>classname</a:t>
                      </a:r>
                      <a:r>
                        <a:rPr lang="en-US" sz="900" i="1" dirty="0">
                          <a:effectLst/>
                        </a:rPr>
                        <a:t> description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b="1" dirty="0">
                          <a:effectLst/>
                        </a:rPr>
                        <a:t>@throws </a:t>
                      </a:r>
                      <a:r>
                        <a:rPr lang="en-US" sz="900" i="1" dirty="0" err="1">
                          <a:effectLst/>
                        </a:rPr>
                        <a:t>classname</a:t>
                      </a:r>
                      <a:r>
                        <a:rPr lang="en-US" sz="900" i="1" dirty="0">
                          <a:effectLst/>
                        </a:rPr>
                        <a:t> description</a:t>
                      </a:r>
                      <a:endParaRPr lang="en-US" sz="900" dirty="0">
                        <a:effectLst/>
                      </a:endParaRP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Describes an exception that may be </a:t>
                      </a:r>
                    </a:p>
                    <a:p>
                      <a:r>
                        <a:rPr lang="en-US" sz="900" dirty="0">
                          <a:effectLst/>
                        </a:rPr>
                        <a:t>thrown from this method.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Method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130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@deprecated </a:t>
                      </a:r>
                      <a:r>
                        <a:rPr lang="en-US" sz="900" i="1" dirty="0">
                          <a:effectLst/>
                        </a:rPr>
                        <a:t>description</a:t>
                      </a:r>
                      <a:endParaRPr lang="en-US" sz="900" dirty="0">
                        <a:effectLst/>
                      </a:endParaRP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Describes an outdated method.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Method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353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{</a:t>
                      </a:r>
                      <a:r>
                        <a:rPr lang="en-US" sz="900" b="1">
                          <a:effectLst/>
                        </a:rPr>
                        <a:t>@inheritDoc</a:t>
                      </a:r>
                      <a:r>
                        <a:rPr lang="en-US" sz="900">
                          <a:effectLst/>
                        </a:rPr>
                        <a:t>}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Copies the description from the </a:t>
                      </a:r>
                    </a:p>
                    <a:p>
                      <a:r>
                        <a:rPr lang="en-US" sz="900" dirty="0">
                          <a:effectLst/>
                        </a:rPr>
                        <a:t>overridden method.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Overriding Method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effectLst/>
                        </a:rPr>
                        <a:t>1.4.0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13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{</a:t>
                      </a:r>
                      <a:r>
                        <a:rPr lang="en-US" sz="900" b="1">
                          <a:effectLst/>
                        </a:rPr>
                        <a:t>@link</a:t>
                      </a:r>
                      <a:r>
                        <a:rPr lang="en-US" sz="900">
                          <a:effectLst/>
                        </a:rPr>
                        <a:t> </a:t>
                      </a:r>
                      <a:r>
                        <a:rPr lang="en-US" sz="900" i="1">
                          <a:effectLst/>
                        </a:rPr>
                        <a:t>reference</a:t>
                      </a:r>
                      <a:r>
                        <a:rPr lang="en-US" sz="900">
                          <a:effectLst/>
                        </a:rPr>
                        <a:t>}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Link to other symbol.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Class, Interface, Enum, Field, Method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>
                        <a:effectLst/>
                      </a:endParaRP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130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{</a:t>
                      </a:r>
                      <a:r>
                        <a:rPr lang="en-US" sz="900" b="1">
                          <a:effectLst/>
                        </a:rPr>
                        <a:t>@value</a:t>
                      </a:r>
                      <a:r>
                        <a:rPr lang="en-US" sz="900" i="1">
                          <a:effectLst/>
                        </a:rPr>
                        <a:t>#STATIC_FIELD</a:t>
                      </a:r>
                      <a:r>
                        <a:rPr lang="en-US" sz="900">
                          <a:effectLst/>
                        </a:rPr>
                        <a:t>}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Return the value of a static field.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Static Field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effectLst/>
                        </a:rPr>
                        <a:t>1.4.0</a:t>
                      </a:r>
                    </a:p>
                  </a:txBody>
                  <a:tcPr marL="44372" marR="44372" marT="22186" marB="2218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1450" y="153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83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More information?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2000" dirty="0"/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dirty="0">
                <a:hlinkClick r:id="rId2"/>
              </a:rPr>
              <a:t>https://www.oracle.com/technetwork/java/javase/documentation/index.html</a:t>
            </a:r>
            <a:endParaRPr lang="en-US" altLang="ko-KR" dirty="0"/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dirty="0"/>
              <a:t>=&gt; </a:t>
            </a:r>
            <a:r>
              <a:rPr lang="ko-KR" altLang="en-US" dirty="0"/>
              <a:t>자바</a:t>
            </a:r>
            <a:r>
              <a:rPr lang="en-US" altLang="ko-KR" dirty="0"/>
              <a:t> </a:t>
            </a:r>
            <a:r>
              <a:rPr lang="ko-KR" altLang="en-US" dirty="0"/>
              <a:t>공식 사이트의 </a:t>
            </a:r>
            <a:r>
              <a:rPr lang="en-US" altLang="ko-KR" dirty="0" err="1"/>
              <a:t>javaSE</a:t>
            </a:r>
            <a:r>
              <a:rPr lang="en-US" altLang="ko-KR" dirty="0"/>
              <a:t> API</a:t>
            </a:r>
            <a:r>
              <a:rPr lang="ko-KR" altLang="en-US" dirty="0"/>
              <a:t> 문서</a:t>
            </a:r>
            <a:endParaRPr lang="en-US" altLang="ko-KR" dirty="0"/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dirty="0"/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dirty="0">
                <a:hlinkClick r:id="rId3"/>
              </a:rPr>
              <a:t>https://docs.oracle.com/javase/7/docs/technotes/tools/windows/javadoc.html</a:t>
            </a:r>
            <a:endParaRPr lang="en-US" altLang="ko-KR" dirty="0"/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dirty="0"/>
              <a:t>=&gt;</a:t>
            </a:r>
            <a:r>
              <a:rPr lang="ko-KR" altLang="en-US" dirty="0"/>
              <a:t>자바</a:t>
            </a:r>
            <a:r>
              <a:rPr lang="en-US" altLang="ko-KR" dirty="0"/>
              <a:t>7 SE</a:t>
            </a:r>
            <a:r>
              <a:rPr lang="ko-KR" altLang="en-US" dirty="0"/>
              <a:t> </a:t>
            </a:r>
            <a:r>
              <a:rPr lang="en-US" altLang="ko-KR" dirty="0" err="1"/>
              <a:t>javadoc</a:t>
            </a:r>
            <a:r>
              <a:rPr lang="en-US" altLang="ko-KR" dirty="0"/>
              <a:t> </a:t>
            </a:r>
            <a:r>
              <a:rPr lang="ko-KR" altLang="en-US" dirty="0"/>
              <a:t>가이드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9410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2292</TotalTime>
  <Words>503</Words>
  <Application>Microsoft Office PowerPoint</Application>
  <PresentationFormat>화면 슬라이드 쇼(4:3)</PresentationFormat>
  <Paragraphs>130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맑은 고딕</vt:lpstr>
      <vt:lpstr>Arial</vt:lpstr>
      <vt:lpstr>Tw Cen MT</vt:lpstr>
      <vt:lpstr>Wingdings</vt:lpstr>
      <vt:lpstr>Wingdings 2</vt:lpstr>
      <vt:lpstr>가을</vt:lpstr>
      <vt:lpstr>JavaDOC</vt:lpstr>
      <vt:lpstr>What is javadoc</vt:lpstr>
      <vt:lpstr>Structure of a javadoc comment</vt:lpstr>
      <vt:lpstr>Overview of javadoc #1</vt:lpstr>
      <vt:lpstr>Overview of javadoc #2</vt:lpstr>
      <vt:lpstr>Overview of javadoc #3</vt:lpstr>
      <vt:lpstr>Some of the available Javadoc tags #1</vt:lpstr>
      <vt:lpstr>Some of the available javadoc tags #2</vt:lpstr>
      <vt:lpstr>More information?</vt:lpstr>
    </vt:vector>
  </TitlesOfParts>
  <Company>KMLA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</dc:title>
  <dc:creator>KCH</dc:creator>
  <cp:lastModifiedBy>admin</cp:lastModifiedBy>
  <cp:revision>278</cp:revision>
  <cp:lastPrinted>2014-02-18T07:48:55Z</cp:lastPrinted>
  <dcterms:created xsi:type="dcterms:W3CDTF">2010-09-06T06:20:04Z</dcterms:created>
  <dcterms:modified xsi:type="dcterms:W3CDTF">2019-11-22T14:21:32Z</dcterms:modified>
</cp:coreProperties>
</file>