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D9887-3B63-F876-08C9-D6B6DBCC3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5E5B9D-28BD-140D-FA74-BF9812BC2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9BDC97-9B8A-296B-2E46-89CE244A2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A407-FED0-4667-8AE7-BF9F0B78A204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6DBAF5-E7F1-6E38-DE80-A9ECD02E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927174-D78B-FA31-0B4D-35DF461CD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FB82-B43B-4617-9515-4A1F9ED2D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501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4EFC7-8D93-CD60-F82F-B1C035875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683BC1-63C4-B466-45F0-E7B309B13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2DD809-D669-A868-6658-34FEDD7EF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A407-FED0-4667-8AE7-BF9F0B78A204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4D558A-20EC-069F-BE94-613005268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25EE34-A858-0F33-E571-79083646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FB82-B43B-4617-9515-4A1F9ED2D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505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20125C-7835-2F9B-35FF-B37451D3CD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EA1FCE-A744-A3DD-F9E2-303551827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5B29D-A90A-6E1F-787C-2B1CCF31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A407-FED0-4667-8AE7-BF9F0B78A204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B7AB2B-B3E3-BAA0-B28F-6699DF86B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FD56EA-5C9C-4C31-00F5-86B65B70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FB82-B43B-4617-9515-4A1F9ED2D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38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27CB2F-DC33-6FA0-AAD7-E2FF025E6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9099A8-5909-0312-8FCE-29F1B68E7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D03708-81DC-99F3-A9A9-9E60E0CDF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A407-FED0-4667-8AE7-BF9F0B78A204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199FA-5FB2-6ADD-A7AB-033ADC1E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039BF-F33C-3D6C-2DF4-668A2111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FB82-B43B-4617-9515-4A1F9ED2D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925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3CA57-997D-CBC3-8790-4C04334DA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7AE394-5EB0-E652-557A-A042590E6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EDD24D-15CE-6C4D-F7D6-49768F93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A407-FED0-4667-8AE7-BF9F0B78A204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B29C8D-AC6B-9D4B-074C-6361AE133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26B821-D931-1B2F-C2D8-38923628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FB82-B43B-4617-9515-4A1F9ED2D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260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42926-386B-EE4D-3D4F-BC5B57FF5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F0A6D7-3FE3-B609-4CFE-BB151A97A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944374-8D6B-68DC-6183-87FEAC0F2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70554B-D12A-DAF4-2BAD-C151D90CF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A407-FED0-4667-8AE7-BF9F0B78A204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4009C1-7E26-A7FB-B5F2-898B9A456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A96ADA-C363-3329-DD0D-11A84192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FB82-B43B-4617-9515-4A1F9ED2D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455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015DE-0048-B430-FFDB-A20138784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A829DD-1910-B91E-E727-D01B4E15A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C715C3-9FB5-AE8B-C36A-76E37DAAD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E6ECF6-C294-6EC8-18DD-125C05D02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1A7ED9-D5C4-F4FA-AA9E-AD2607846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7EB992-ACCD-8328-2A82-9450B0BF2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A407-FED0-4667-8AE7-BF9F0B78A204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95A841-FE8A-D536-A801-72B0047E6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30A6B2-F35B-88F8-E0CF-B7CDE869B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FB82-B43B-4617-9515-4A1F9ED2D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47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4110F-CAF6-9942-70A1-4D02DFCF9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1287D6-7741-0C02-90AF-0D17FB90A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A407-FED0-4667-8AE7-BF9F0B78A204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FD5FA3-8D57-1795-20E2-5C110E329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C324A6-6E1C-0725-D4B3-178FBA824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FB82-B43B-4617-9515-4A1F9ED2D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272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9FCD7A8-249C-4911-50FA-3312DC47A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A407-FED0-4667-8AE7-BF9F0B78A204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9E15BD-7FDB-1207-F99C-BF94B345A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364FCD-616C-67F7-3D2F-F184FDE8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FB82-B43B-4617-9515-4A1F9ED2D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97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3654A-2268-4181-69CB-40D0AC2CE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CABA8D-50C7-76E8-5116-34BB10F8B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EFE8AB-839F-854D-D322-5F9254EF1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E4BA62-9F3E-8E95-ADFA-E5335DAA7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A407-FED0-4667-8AE7-BF9F0B78A204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95560B-AE50-C8B5-BF8B-E56106E28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A0069F-2000-29FA-FF96-A4490552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FB82-B43B-4617-9515-4A1F9ED2D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456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C58AF-C4F4-89DB-BC61-65D710719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47AB4E-F9A5-08A2-86D2-DE53B20F2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03F011-D0EA-B826-6BD7-B9F729E16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6078A5-2164-4089-BDFD-D730A50D8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A407-FED0-4667-8AE7-BF9F0B78A204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D4AC10-8B5F-8966-0345-E1B3C799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7A6167-90E1-DE6B-137F-A275C03DA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FB82-B43B-4617-9515-4A1F9ED2D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91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73EA07-AE76-73CA-6481-328138E18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C9ED3D-3D73-677E-3220-9FFDB62D2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BD6C54-6592-78A1-F02D-4B009BB68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6A407-FED0-4667-8AE7-BF9F0B78A204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286164-8CAA-FF01-5FA4-D9D364E4C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1BD27-FEFD-D69D-8C15-BB0362E77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9FB82-B43B-4617-9515-4A1F9ED2D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0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97D5DB6D-E68F-D80B-C51A-A2942B1BA547}"/>
              </a:ext>
            </a:extLst>
          </p:cNvPr>
          <p:cNvGrpSpPr/>
          <p:nvPr/>
        </p:nvGrpSpPr>
        <p:grpSpPr>
          <a:xfrm>
            <a:off x="643647" y="10858"/>
            <a:ext cx="10904706" cy="6847142"/>
            <a:chOff x="643647" y="10858"/>
            <a:chExt cx="10904706" cy="6847142"/>
          </a:xfrm>
        </p:grpSpPr>
        <p:pic>
          <p:nvPicPr>
            <p:cNvPr id="1026" name="Picture 2" descr="설명이 없습니다.">
              <a:extLst>
                <a:ext uri="{FF2B5EF4-FFF2-40B4-BE49-F238E27FC236}">
                  <a16:creationId xmlns:a16="http://schemas.microsoft.com/office/drawing/2014/main" id="{9922E691-E8E6-E105-299C-41C5698B87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68" r="8329" b="2411"/>
            <a:stretch/>
          </p:blipFill>
          <p:spPr bwMode="auto">
            <a:xfrm rot="16200000">
              <a:off x="2672429" y="-2017924"/>
              <a:ext cx="6847142" cy="10904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C571E48-E0AC-6D81-749C-029B017CBFAF}"/>
                </a:ext>
              </a:extLst>
            </p:cNvPr>
            <p:cNvSpPr txBox="1"/>
            <p:nvPr/>
          </p:nvSpPr>
          <p:spPr>
            <a:xfrm>
              <a:off x="2048256" y="396978"/>
              <a:ext cx="328166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b="1" dirty="0">
                  <a:solidFill>
                    <a:srgbClr val="FF0000"/>
                  </a:solidFill>
                  <a:highlight>
                    <a:srgbClr val="FFFF00"/>
                  </a:highlight>
                  <a:latin typeface="+mj-lt"/>
                </a:rPr>
                <a:t>데이터 수신 모듈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AA36830-3CDB-C42A-2C13-C398E0A4F8C1}"/>
                </a:ext>
              </a:extLst>
            </p:cNvPr>
            <p:cNvSpPr txBox="1"/>
            <p:nvPr/>
          </p:nvSpPr>
          <p:spPr>
            <a:xfrm>
              <a:off x="6260591" y="396978"/>
              <a:ext cx="471154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b="1" dirty="0">
                  <a:solidFill>
                    <a:srgbClr val="FF0000"/>
                  </a:solidFill>
                  <a:highlight>
                    <a:srgbClr val="FFFF00"/>
                  </a:highlight>
                  <a:latin typeface="+mj-lt"/>
                </a:rPr>
                <a:t>소화기 모듈 </a:t>
              </a:r>
              <a:r>
                <a:rPr lang="en-US" altLang="ko-KR" sz="3000" b="1" dirty="0">
                  <a:solidFill>
                    <a:srgbClr val="FF0000"/>
                  </a:solidFill>
                  <a:highlight>
                    <a:srgbClr val="FFFF00"/>
                  </a:highlight>
                  <a:latin typeface="+mj-lt"/>
                </a:rPr>
                <a:t>(</a:t>
              </a:r>
              <a:r>
                <a:rPr lang="ko-KR" altLang="en-US" sz="3000" b="1" dirty="0">
                  <a:solidFill>
                    <a:srgbClr val="FF0000"/>
                  </a:solidFill>
                  <a:highlight>
                    <a:srgbClr val="FFFF00"/>
                  </a:highlight>
                  <a:latin typeface="+mj-lt"/>
                </a:rPr>
                <a:t>데이터 송신</a:t>
              </a:r>
              <a:r>
                <a:rPr lang="en-US" altLang="ko-KR" sz="3000" b="1" dirty="0">
                  <a:solidFill>
                    <a:srgbClr val="FF0000"/>
                  </a:solidFill>
                  <a:highlight>
                    <a:srgbClr val="FFFF00"/>
                  </a:highlight>
                  <a:latin typeface="+mj-lt"/>
                </a:rPr>
                <a:t>)</a:t>
              </a:r>
              <a:endParaRPr lang="ko-KR" altLang="en-US" sz="30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endParaRPr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C188795E-4082-17D3-9E48-EAD5BF56BB59}"/>
                </a:ext>
              </a:extLst>
            </p:cNvPr>
            <p:cNvSpPr/>
            <p:nvPr/>
          </p:nvSpPr>
          <p:spPr>
            <a:xfrm flipH="1">
              <a:off x="4260076" y="5586984"/>
              <a:ext cx="3457460" cy="98755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데이터 송신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4478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E9EC40E2-5405-0B06-4634-3DD98ED56BB8}"/>
              </a:ext>
            </a:extLst>
          </p:cNvPr>
          <p:cNvGrpSpPr/>
          <p:nvPr/>
        </p:nvGrpSpPr>
        <p:grpSpPr>
          <a:xfrm>
            <a:off x="0" y="112573"/>
            <a:ext cx="12262104" cy="6632854"/>
            <a:chOff x="0" y="112573"/>
            <a:chExt cx="12262104" cy="663285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3D13FC6-EC50-3501-3105-3E8E905D8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2573"/>
              <a:ext cx="12192000" cy="6632854"/>
            </a:xfrm>
            <a:prstGeom prst="rect">
              <a:avLst/>
            </a:prstGeom>
          </p:spPr>
        </p:pic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1530D7E4-6AB0-9E2B-1201-58F344715D56}"/>
                </a:ext>
              </a:extLst>
            </p:cNvPr>
            <p:cNvCxnSpPr/>
            <p:nvPr/>
          </p:nvCxnSpPr>
          <p:spPr>
            <a:xfrm>
              <a:off x="0" y="2057400"/>
              <a:ext cx="122621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6197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한준희</dc:creator>
  <cp:lastModifiedBy>한준희</cp:lastModifiedBy>
  <cp:revision>9</cp:revision>
  <dcterms:created xsi:type="dcterms:W3CDTF">2023-07-19T10:27:46Z</dcterms:created>
  <dcterms:modified xsi:type="dcterms:W3CDTF">2023-07-28T05:46:24Z</dcterms:modified>
</cp:coreProperties>
</file>