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338" r:id="rId3"/>
    <p:sldId id="349" r:id="rId4"/>
    <p:sldId id="348" r:id="rId5"/>
    <p:sldId id="339" r:id="rId6"/>
    <p:sldId id="340" r:id="rId7"/>
    <p:sldId id="341" r:id="rId8"/>
    <p:sldId id="350" r:id="rId9"/>
    <p:sldId id="355" r:id="rId10"/>
    <p:sldId id="356" r:id="rId11"/>
    <p:sldId id="359" r:id="rId12"/>
    <p:sldId id="357" r:id="rId13"/>
    <p:sldId id="342" r:id="rId14"/>
    <p:sldId id="257" r:id="rId15"/>
    <p:sldId id="347" r:id="rId16"/>
    <p:sldId id="354" r:id="rId17"/>
    <p:sldId id="351" r:id="rId18"/>
    <p:sldId id="352" r:id="rId19"/>
    <p:sldId id="353" r:id="rId20"/>
    <p:sldId id="258"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autoAdjust="0"/>
    <p:restoredTop sz="95225" autoAdjust="0"/>
  </p:normalViewPr>
  <p:slideViewPr>
    <p:cSldViewPr snapToGrid="0" snapToObjects="1">
      <p:cViewPr varScale="1">
        <p:scale>
          <a:sx n="113" d="100"/>
          <a:sy n="113" d="100"/>
        </p:scale>
        <p:origin x="9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24/11/20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10</a:t>
            </a:fld>
            <a:endParaRPr lang="es-ES_tradnl"/>
          </a:p>
        </p:txBody>
      </p:sp>
    </p:spTree>
    <p:extLst>
      <p:ext uri="{BB962C8B-B14F-4D97-AF65-F5344CB8AC3E}">
        <p14:creationId xmlns:p14="http://schemas.microsoft.com/office/powerpoint/2010/main" val="156760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11</a:t>
            </a:fld>
            <a:endParaRPr lang="es-ES_tradnl"/>
          </a:p>
        </p:txBody>
      </p:sp>
    </p:spTree>
    <p:extLst>
      <p:ext uri="{BB962C8B-B14F-4D97-AF65-F5344CB8AC3E}">
        <p14:creationId xmlns:p14="http://schemas.microsoft.com/office/powerpoint/2010/main" val="327941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13</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19</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24/11/20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609600" y="160336"/>
            <a:ext cx="10972800" cy="1143000"/>
          </a:xfrm>
        </p:spPr>
        <p:txBody>
          <a:bodyPr>
            <a:normAutofit/>
          </a:bodyPr>
          <a:lstStyle/>
          <a:p>
            <a:r>
              <a:rPr lang="es-ES_tradnl" sz="3200" b="1" dirty="0" err="1"/>
              <a:t>Foreign</a:t>
            </a:r>
            <a:r>
              <a:rPr lang="es-ES_tradnl" sz="3200" b="1" dirty="0"/>
              <a:t> </a:t>
            </a:r>
            <a:r>
              <a:rPr lang="es-ES_tradnl" sz="3200" b="1" dirty="0" err="1"/>
              <a:t>Firect</a:t>
            </a:r>
            <a:r>
              <a:rPr lang="es-ES_tradnl" sz="3200" b="1" dirty="0"/>
              <a:t> </a:t>
            </a:r>
            <a:r>
              <a:rPr lang="es-ES_tradnl" sz="3200" b="1" dirty="0" err="1"/>
              <a:t>Investment</a:t>
            </a:r>
            <a:r>
              <a:rPr lang="es-ES_tradnl" sz="3200" b="1" dirty="0"/>
              <a:t> and shares</a:t>
            </a:r>
            <a:br>
              <a:rPr lang="es-ES_tradnl" sz="3200" b="1" dirty="0"/>
            </a:br>
            <a:r>
              <a:rPr lang="es-ES_tradnl" sz="3200" b="1" dirty="0"/>
              <a:t>(</a:t>
            </a:r>
            <a:r>
              <a:rPr lang="es-ES_tradnl" sz="3200" b="1" dirty="0" err="1"/>
              <a:t>Firms</a:t>
            </a:r>
            <a:r>
              <a:rPr lang="es-ES_tradnl" sz="3200" b="1" dirty="0"/>
              <a:t>)</a:t>
            </a:r>
          </a:p>
        </p:txBody>
      </p:sp>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417638"/>
                <a:ext cx="5384800" cy="4525963"/>
              </a:xfrm>
            </p:spPr>
            <p:txBody>
              <a:bodyPr numCol="1">
                <a:noAutofit/>
              </a:bodyPr>
              <a:lstStyle/>
              <a:p>
                <a:pPr marL="0" indent="0" algn="just">
                  <a:buNone/>
                </a:pPr>
                <a:r>
                  <a:rPr lang="es-CO" sz="14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𝐹</m:t>
                          </m:r>
                        </m:sub>
                      </m:sSub>
                      <m:r>
                        <a:rPr lang="en-US" sz="1400" i="1">
                          <a:latin typeface="Cambria Math" panose="02040503050406030204" pitchFamily="18" charset="0"/>
                        </a:rPr>
                        <m:t>= </m:t>
                      </m:r>
                      <m:r>
                        <a:rPr lang="en-US" sz="1400" i="1">
                          <a:latin typeface="Cambria Math" panose="02040503050406030204" pitchFamily="18" charset="0"/>
                        </a:rPr>
                        <m:t>𝑝</m:t>
                      </m:r>
                      <m:r>
                        <a:rPr lang="en-GB" sz="1400" i="1">
                          <a:latin typeface="Cambria Math" panose="02040503050406030204" pitchFamily="18" charset="0"/>
                        </a:rPr>
                        <m:t>⋅</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𝑘</m:t>
                          </m:r>
                        </m:sup>
                      </m:sSup>
                      <m:r>
                        <a:rPr lang="es-ES" sz="1400" i="1">
                          <a:latin typeface="Cambria Math" panose="02040503050406030204" pitchFamily="18" charset="0"/>
                        </a:rPr>
                        <m:t>−</m:t>
                      </m:r>
                      <m:r>
                        <a:rPr lang="en-GB" sz="1400" i="1">
                          <a:latin typeface="Cambria Math" panose="02040503050406030204" pitchFamily="18" charset="0"/>
                        </a:rPr>
                        <m:t>𝑇𝐹</m:t>
                      </m:r>
                      <m:sSub>
                        <m:sSubPr>
                          <m:ctrlPr>
                            <a:rPr lang="es-CO" sz="1400" i="1">
                              <a:latin typeface="Cambria Math" panose="02040503050406030204" pitchFamily="18" charset="0"/>
                            </a:rPr>
                          </m:ctrlPr>
                        </m:sSubPr>
                        <m:e>
                          <m:r>
                            <a:rPr lang="en-GB" sz="1400" i="1">
                              <a:latin typeface="Cambria Math" panose="02040503050406030204" pitchFamily="18" charset="0"/>
                            </a:rPr>
                            <m:t>𝑁</m:t>
                          </m:r>
                        </m:e>
                        <m:sub>
                          <m:r>
                            <a:rPr lang="en-GB" sz="1400" i="1">
                              <a:latin typeface="Cambria Math" panose="02040503050406030204" pitchFamily="18" charset="0"/>
                            </a:rPr>
                            <m:t>𝐹</m:t>
                          </m:r>
                        </m:sub>
                      </m:sSub>
                    </m:oMath>
                  </m:oMathPara>
                </a14:m>
                <a:endParaRPr lang="es-CO" sz="1400" dirty="0">
                  <a:latin typeface="Century Gothic" panose="020B0502020202020204" pitchFamily="34" charset="0"/>
                </a:endParaRPr>
              </a:p>
              <a:p>
                <a:pPr marL="0" indent="0" algn="just">
                  <a:buNone/>
                </a:pPr>
                <a:endParaRPr lang="es-CO" sz="1400" dirty="0">
                  <a:latin typeface="Century Gothic" panose="020B0502020202020204" pitchFamily="34" charset="0"/>
                </a:endParaRPr>
              </a:p>
              <a:p>
                <a:pPr marL="0" indent="0" algn="just">
                  <a:buNone/>
                </a:pPr>
                <a:r>
                  <a:rPr lang="es-CO" sz="1400" dirty="0">
                    <a:latin typeface="Century Gothic" panose="020B0502020202020204" pitchFamily="34" charset="0"/>
                  </a:rPr>
                  <a:t>The variation in shares is equal to the variation in shares held by households and the rest of the world </a:t>
                </a: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𝐹</m:t>
                          </m:r>
                        </m:sub>
                      </m:sSub>
                      <m:r>
                        <a:rPr lang="en-US" sz="1400" i="1">
                          <a:latin typeface="Cambria Math" panose="02040503050406030204" pitchFamily="18" charset="0"/>
                        </a:rPr>
                        <m:t>=</m:t>
                      </m:r>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𝐻</m:t>
                          </m:r>
                        </m:sub>
                      </m:sSub>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𝐸𝑄</m:t>
                              </m:r>
                            </m:e>
                          </m:acc>
                        </m:e>
                        <m:sub>
                          <m:r>
                            <a:rPr lang="es-CO" sz="1400" i="1">
                              <a:latin typeface="Cambria Math" panose="02040503050406030204" pitchFamily="18" charset="0"/>
                            </a:rPr>
                            <m:t>𝐹</m:t>
                          </m:r>
                        </m:sub>
                        <m:sup>
                          <m:r>
                            <a:rPr lang="es-CO" sz="1400" i="1">
                              <a:latin typeface="Cambria Math" panose="02040503050406030204" pitchFamily="18" charset="0"/>
                            </a:rPr>
                            <m:t>𝑅𝑜𝑊</m:t>
                          </m:r>
                        </m:sup>
                      </m:sSubSup>
                      <m:r>
                        <a:rPr lang="es-CO" sz="1400" i="1">
                          <a:latin typeface="Cambria Math" panose="02040503050406030204" pitchFamily="18" charset="0"/>
                        </a:rPr>
                        <m:t> </m:t>
                      </m:r>
                    </m:oMath>
                  </m:oMathPara>
                </a14:m>
                <a:endParaRPr lang="es-CO" sz="1400" dirty="0">
                  <a:latin typeface="Century Gothic" panose="020B0502020202020204" pitchFamily="34" charset="0"/>
                </a:endParaRPr>
              </a:p>
              <a:p>
                <a:pPr marL="0" indent="0" algn="just">
                  <a:buNone/>
                </a:pPr>
                <a:endParaRPr lang="en-GB" sz="1400" i="1" dirty="0"/>
              </a:p>
              <a:p>
                <a:pPr marL="0" indent="0" algn="just">
                  <a:buNone/>
                </a:pPr>
                <a:endParaRPr lang="en-GB" sz="1400" i="1" dirty="0"/>
              </a:p>
              <a:p>
                <a:pPr marL="0" indent="0" algn="just">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rPr>
                        <m:t>𝑇𝐹</m:t>
                      </m:r>
                      <m:sSub>
                        <m:sSubPr>
                          <m:ctrlPr>
                            <a:rPr lang="es-CO" sz="1400" i="1">
                              <a:latin typeface="Cambria Math" panose="02040503050406030204" pitchFamily="18" charset="0"/>
                            </a:rPr>
                          </m:ctrlPr>
                        </m:sSubPr>
                        <m:e>
                          <m:r>
                            <a:rPr lang="en-GB" sz="1400" i="1">
                              <a:latin typeface="Cambria Math" panose="02040503050406030204" pitchFamily="18" charset="0"/>
                            </a:rPr>
                            <m:t>𝑁</m:t>
                          </m:r>
                        </m:e>
                        <m:sub>
                          <m:r>
                            <a:rPr lang="en-GB" sz="1400" i="1">
                              <a:latin typeface="Cambria Math" panose="02040503050406030204" pitchFamily="18" charset="0"/>
                            </a:rPr>
                            <m:t>𝐹</m:t>
                          </m:r>
                        </m:sub>
                      </m:sSub>
                      <m:r>
                        <a:rPr lang="en-GB" sz="1400" i="1">
                          <a:latin typeface="Cambria Math" panose="02040503050406030204" pitchFamily="18" charset="0"/>
                        </a:rPr>
                        <m:t>=</m:t>
                      </m:r>
                      <m:r>
                        <a:rPr lang="en-GB" sz="1400" i="1">
                          <a:latin typeface="Cambria Math" panose="02040503050406030204" pitchFamily="18" charset="0"/>
                        </a:rPr>
                        <m:t>𝑝</m:t>
                      </m:r>
                      <m:r>
                        <a:rPr lang="en-GB" sz="1400" i="1">
                          <a:latin typeface="Cambria Math" panose="02040503050406030204" pitchFamily="18" charset="0"/>
                        </a:rPr>
                        <m:t>⋅</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𝑑</m:t>
                          </m:r>
                        </m:sup>
                      </m:sSup>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𝐹</m:t>
                          </m:r>
                        </m:sub>
                      </m:sSub>
                      <m:r>
                        <a:rPr lang="en-GB" sz="1400" i="1">
                          <a:latin typeface="Cambria Math" panose="02040503050406030204" pitchFamily="18" charset="0"/>
                        </a:rPr>
                        <m:t>− </m:t>
                      </m:r>
                      <m:sSub>
                        <m:sSubPr>
                          <m:ctrlPr>
                            <a:rPr lang="es-CO" sz="1400" i="1">
                              <a:latin typeface="Cambria Math" panose="02040503050406030204" pitchFamily="18" charset="0"/>
                            </a:rPr>
                          </m:ctrlPr>
                        </m:sSubPr>
                        <m:e>
                          <m:r>
                            <a:rPr lang="en-GB" sz="1400" i="1">
                              <a:latin typeface="Cambria Math" panose="02040503050406030204" pitchFamily="18" charset="0"/>
                            </a:rPr>
                            <m:t>𝜉</m:t>
                          </m:r>
                        </m:e>
                        <m:sub>
                          <m:r>
                            <a:rPr lang="en-GB" sz="1400" i="1">
                              <a:latin typeface="Cambria Math" panose="02040503050406030204" pitchFamily="18" charset="0"/>
                            </a:rPr>
                            <m:t>𝐹</m:t>
                          </m:r>
                        </m:sub>
                      </m:sSub>
                      <m:r>
                        <a:rPr lang="en-GB" sz="1400" i="1">
                          <a:latin typeface="Cambria Math" panose="02040503050406030204" pitchFamily="18" charset="0"/>
                        </a:rPr>
                        <m:t>⋅</m:t>
                      </m:r>
                      <m:r>
                        <a:rPr lang="en-GB" sz="1400" i="1">
                          <a:latin typeface="Cambria Math" panose="02040503050406030204" pitchFamily="18" charset="0"/>
                        </a:rPr>
                        <m:t>𝐹𝐷</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𝑃</m:t>
                          </m:r>
                        </m:sup>
                      </m:sSup>
                      <m:r>
                        <a:rPr lang="en-GB" sz="1400" i="1">
                          <a:latin typeface="Cambria Math" panose="02040503050406030204" pitchFamily="18" charset="0"/>
                        </a:rPr>
                        <m:t>⋅</m:t>
                      </m:r>
                      <m:sSup>
                        <m:sSupPr>
                          <m:ctrlPr>
                            <a:rPr lang="es-CO" sz="1400" i="1">
                              <a:latin typeface="Cambria Math" panose="02040503050406030204" pitchFamily="18" charset="0"/>
                            </a:rPr>
                          </m:ctrlPr>
                        </m:sSupPr>
                        <m:e>
                          <m:r>
                            <a:rPr lang="en-GB" sz="1400" i="1">
                              <a:latin typeface="Cambria Math" panose="02040503050406030204" pitchFamily="18" charset="0"/>
                            </a:rPr>
                            <m:t>𝑒</m:t>
                          </m:r>
                        </m:e>
                        <m:sup>
                          <m:r>
                            <a:rPr lang="en-GB" sz="1400" i="1">
                              <a:latin typeface="Cambria Math" panose="02040503050406030204" pitchFamily="18" charset="0"/>
                            </a:rPr>
                            <m:t>𝑁</m:t>
                          </m:r>
                        </m:sup>
                      </m:sSup>
                    </m:oMath>
                  </m:oMathPara>
                </a14:m>
                <a:endParaRPr lang="es-CO" sz="1400" dirty="0">
                  <a:latin typeface="Century Gothic" panose="020B0502020202020204" pitchFamily="34" charset="0"/>
                </a:endParaRP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𝐷</m:t>
                          </m:r>
                        </m:sup>
                      </m:sSup>
                      <m:r>
                        <a:rPr lang="en-GB" sz="1400" i="1">
                          <a:latin typeface="Cambria Math" panose="02040503050406030204" pitchFamily="18" charset="0"/>
                        </a:rPr>
                        <m:t>=</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𝐾</m:t>
                          </m:r>
                        </m:sup>
                      </m:sSup>
                      <m:r>
                        <a:rPr lang="en-GB" sz="1400" i="1">
                          <a:latin typeface="Cambria Math" panose="02040503050406030204" pitchFamily="18" charset="0"/>
                        </a:rPr>
                        <m:t>−</m:t>
                      </m:r>
                      <m:f>
                        <m:fPr>
                          <m:ctrlPr>
                            <a:rPr lang="es-CO" sz="1400" i="1">
                              <a:latin typeface="Cambria Math" panose="02040503050406030204" pitchFamily="18" charset="0"/>
                            </a:rPr>
                          </m:ctrlPr>
                        </m:fPr>
                        <m:num>
                          <m:r>
                            <a:rPr lang="en-GB" sz="1400" i="1">
                              <a:latin typeface="Cambria Math" panose="02040503050406030204" pitchFamily="18" charset="0"/>
                            </a:rPr>
                            <m:t>𝐹𝐷</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𝐺</m:t>
                              </m:r>
                            </m:sup>
                          </m:sSup>
                          <m:r>
                            <a:rPr lang="en-GB" sz="1400" i="1">
                              <a:latin typeface="Cambria Math" panose="02040503050406030204" pitchFamily="18" charset="0"/>
                            </a:rPr>
                            <m:t> ⋅</m:t>
                          </m:r>
                          <m:sSup>
                            <m:sSupPr>
                              <m:ctrlPr>
                                <a:rPr lang="es-CO" sz="1400" i="1">
                                  <a:latin typeface="Cambria Math" panose="02040503050406030204" pitchFamily="18" charset="0"/>
                                </a:rPr>
                              </m:ctrlPr>
                            </m:sSupPr>
                            <m:e>
                              <m:r>
                                <a:rPr lang="en-GB" sz="1400" i="1">
                                  <a:latin typeface="Cambria Math" panose="02040503050406030204" pitchFamily="18" charset="0"/>
                                </a:rPr>
                                <m:t>𝑒</m:t>
                              </m:r>
                            </m:e>
                            <m:sup>
                              <m:r>
                                <a:rPr lang="en-GB" sz="1400" i="1">
                                  <a:latin typeface="Cambria Math" panose="02040503050406030204" pitchFamily="18" charset="0"/>
                                </a:rPr>
                                <m:t>𝑁</m:t>
                              </m:r>
                            </m:sup>
                          </m:sSup>
                        </m:num>
                        <m:den>
                          <m:r>
                            <a:rPr lang="en-GB" sz="1400" i="1">
                              <a:latin typeface="Cambria Math" panose="02040503050406030204" pitchFamily="18" charset="0"/>
                            </a:rPr>
                            <m:t>𝑝</m:t>
                          </m:r>
                        </m:den>
                      </m:f>
                    </m:oMath>
                  </m:oMathPara>
                </a14:m>
                <a:endParaRPr lang="es-CO" sz="1400" dirty="0">
                  <a:latin typeface="Century Gothic" panose="020B0502020202020204" pitchFamily="34" charset="0"/>
                </a:endParaRPr>
              </a:p>
              <a:p>
                <a:pPr marL="0" indent="0" algn="just">
                  <a:buNone/>
                </a:pPr>
                <a:endParaRPr lang="es-ES_tradnl" sz="16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417638"/>
                <a:ext cx="5384800" cy="4525963"/>
              </a:xfrm>
              <a:blipFill>
                <a:blip r:embed="rId3"/>
                <a:stretch>
                  <a:fillRect l="-471" t="-280" r="-235"/>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8DCD05AE-1EEE-A440-9A86-70F0AE580CD9}"/>
                  </a:ext>
                </a:extLst>
              </p:cNvPr>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600" i="1" smtClean="0">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buNone/>
                </a:pPr>
                <a:endParaRPr lang="es-CO" sz="16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d>
                        <m:dPr>
                          <m:ctrlPr>
                            <a:rPr lang="es-CO" sz="1600" i="1" smtClean="0">
                              <a:solidFill>
                                <a:schemeClr val="accent3">
                                  <a:lumMod val="50000"/>
                                </a:schemeClr>
                              </a:solidFill>
                              <a:latin typeface="Cambria Math" panose="02040503050406030204" pitchFamily="18" charset="0"/>
                            </a:rPr>
                          </m:ctrlPr>
                        </m:dPr>
                        <m:e>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𝐾</m:t>
                              </m:r>
                            </m:sup>
                          </m:sSup>
                          <m:r>
                            <a:rPr lang="es-ES" sz="1600" b="0" i="1" smtClean="0">
                              <a:solidFill>
                                <a:schemeClr val="accent3">
                                  <a:lumMod val="50000"/>
                                </a:schemeClr>
                              </a:solidFill>
                              <a:latin typeface="Cambria Math" panose="02040503050406030204" pitchFamily="18" charset="0"/>
                            </a:rPr>
                            <m:t>−</m:t>
                          </m:r>
                          <m:f>
                            <m:fPr>
                              <m:ctrlPr>
                                <a:rPr lang="es-CO" sz="1600" i="1" smtClean="0">
                                  <a:solidFill>
                                    <a:schemeClr val="accent3">
                                      <a:lumMod val="50000"/>
                                    </a:schemeClr>
                                  </a:solidFill>
                                  <a:latin typeface="Cambria Math" panose="02040503050406030204" pitchFamily="18" charset="0"/>
                                </a:rPr>
                              </m:ctrlPr>
                            </m:fPr>
                            <m:num>
                              <m:r>
                                <a:rPr lang="en-GB" sz="1600" i="1">
                                  <a:solidFill>
                                    <a:schemeClr val="accent3">
                                      <a:lumMod val="50000"/>
                                    </a:schemeClr>
                                  </a:solidFill>
                                  <a:latin typeface="Cambria Math" panose="02040503050406030204" pitchFamily="18" charset="0"/>
                                </a:rPr>
                                <m:t>𝐹𝐷</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𝐼</m:t>
                                  </m:r>
                                </m:e>
                                <m:sup>
                                  <m:r>
                                    <a:rPr lang="en-GB" sz="1600" i="1">
                                      <a:solidFill>
                                        <a:schemeClr val="accent3">
                                          <a:lumMod val="50000"/>
                                        </a:schemeClr>
                                      </a:solidFill>
                                      <a:latin typeface="Cambria Math" panose="02040503050406030204" pitchFamily="18" charset="0"/>
                                    </a:rPr>
                                    <m:t>𝐺</m:t>
                                  </m:r>
                                </m:sup>
                              </m:sSup>
                              <m:r>
                                <a:rPr lang="en-GB" sz="1600" i="1">
                                  <a:solidFill>
                                    <a:schemeClr val="accent3">
                                      <a:lumMod val="50000"/>
                                    </a:schemeClr>
                                  </a:solidFill>
                                  <a:latin typeface="Cambria Math" panose="02040503050406030204" pitchFamily="18" charset="0"/>
                                </a:rPr>
                                <m:t> ⋅</m:t>
                              </m:r>
                              <m:sSup>
                                <m:sSupPr>
                                  <m:ctrlPr>
                                    <a:rPr lang="es-CO" sz="1600" i="1">
                                      <a:solidFill>
                                        <a:schemeClr val="accent3">
                                          <a:lumMod val="50000"/>
                                        </a:schemeClr>
                                      </a:solidFill>
                                      <a:latin typeface="Cambria Math" panose="02040503050406030204" pitchFamily="18" charset="0"/>
                                    </a:rPr>
                                  </m:ctrlPr>
                                </m:sSupPr>
                                <m:e>
                                  <m:r>
                                    <a:rPr lang="en-GB" sz="1600" i="1">
                                      <a:solidFill>
                                        <a:schemeClr val="accent3">
                                          <a:lumMod val="50000"/>
                                        </a:schemeClr>
                                      </a:solidFill>
                                      <a:latin typeface="Cambria Math" panose="02040503050406030204" pitchFamily="18" charset="0"/>
                                    </a:rPr>
                                    <m:t>𝑒</m:t>
                                  </m:r>
                                </m:e>
                                <m:sup>
                                  <m:r>
                                    <a:rPr lang="en-GB" sz="1600" i="1">
                                      <a:solidFill>
                                        <a:schemeClr val="accent3">
                                          <a:lumMod val="50000"/>
                                        </a:schemeClr>
                                      </a:solidFill>
                                      <a:latin typeface="Cambria Math" panose="02040503050406030204" pitchFamily="18" charset="0"/>
                                    </a:rPr>
                                    <m:t>𝑁</m:t>
                                  </m:r>
                                </m:sup>
                              </m:sSup>
                            </m:num>
                            <m:den>
                              <m:r>
                                <a:rPr lang="en-GB" sz="1600" i="1">
                                  <a:solidFill>
                                    <a:schemeClr val="accent3">
                                      <a:lumMod val="50000"/>
                                    </a:schemeClr>
                                  </a:solidFill>
                                  <a:latin typeface="Cambria Math" panose="02040503050406030204" pitchFamily="18" charset="0"/>
                                </a:rPr>
                                <m:t>𝑝</m:t>
                              </m:r>
                            </m:den>
                          </m:f>
                        </m:e>
                      </m:d>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smtClean="0">
                          <a:solidFill>
                            <a:schemeClr val="accent6">
                              <a:lumMod val="75000"/>
                            </a:schemeClr>
                          </a:solidFill>
                          <a:latin typeface="Cambria Math" panose="02040503050406030204" pitchFamily="18" charset="0"/>
                        </a:rPr>
                        <m:t>−</m:t>
                      </m:r>
                      <m:r>
                        <a:rPr lang="en-GB" sz="1600" i="1" smtClean="0">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𝐺</m:t>
                          </m:r>
                        </m:sup>
                      </m:sSup>
                      <m:r>
                        <a:rPr lang="en-GB" sz="1600" i="1">
                          <a:solidFill>
                            <a:schemeClr val="accent6">
                              <a:lumMod val="75000"/>
                            </a:schemeClr>
                          </a:solidFill>
                          <a:latin typeface="Cambria Math" panose="02040503050406030204" pitchFamily="18" charset="0"/>
                        </a:rPr>
                        <m:t> ⋅</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smtClean="0">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𝜉</m:t>
                          </m:r>
                        </m:e>
                        <m:sub>
                          <m:r>
                            <a:rPr lang="en-GB" sz="1600" i="1">
                              <a:solidFill>
                                <a:schemeClr val="accent6">
                                  <a:lumMod val="75000"/>
                                </a:schemeClr>
                              </a:solidFill>
                              <a:latin typeface="Cambria Math" panose="02040503050406030204" pitchFamily="18" charset="0"/>
                            </a:rPr>
                            <m:t>𝐹</m:t>
                          </m:r>
                        </m:sub>
                      </m:sSub>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𝐹𝐷</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𝑃</m:t>
                          </m:r>
                        </m:sup>
                      </m:sSup>
                      <m:r>
                        <a:rPr lang="en-GB" sz="1600" i="1">
                          <a:solidFill>
                            <a:schemeClr val="accent6">
                              <a:lumMod val="75000"/>
                            </a:schemeClr>
                          </a:solidFill>
                          <a:latin typeface="Cambria Math" panose="02040503050406030204" pitchFamily="18" charset="0"/>
                        </a:rPr>
                        <m:t>⋅</m:t>
                      </m:r>
                      <m:sSup>
                        <m:sSupPr>
                          <m:ctrlPr>
                            <a:rPr lang="es-CO" sz="1600" i="1">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𝑒</m:t>
                          </m:r>
                        </m:e>
                        <m:sup>
                          <m:r>
                            <a:rPr lang="en-GB" sz="1600" i="1">
                              <a:solidFill>
                                <a:schemeClr val="accent6">
                                  <a:lumMod val="75000"/>
                                </a:schemeClr>
                              </a:solidFill>
                              <a:latin typeface="Cambria Math" panose="02040503050406030204" pitchFamily="18" charset="0"/>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𝐾</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bSup>
                        <m:sSubSupPr>
                          <m:ctrlPr>
                            <a:rPr lang="es-CO" sz="1600" i="1" smtClean="0">
                              <a:solidFill>
                                <a:schemeClr val="accent3">
                                  <a:lumMod val="50000"/>
                                </a:schemeClr>
                              </a:solidFill>
                              <a:latin typeface="Cambria Math" panose="02040503050406030204" pitchFamily="18" charset="0"/>
                            </a:rPr>
                          </m:ctrlPr>
                        </m:sSubSupPr>
                        <m:e>
                          <m:acc>
                            <m:accPr>
                              <m:chr m:val="̇"/>
                              <m:ctrlPr>
                                <a:rPr lang="es-CO" sz="1600" i="1">
                                  <a:solidFill>
                                    <a:schemeClr val="accent3">
                                      <a:lumMod val="50000"/>
                                    </a:schemeClr>
                                  </a:solidFill>
                                  <a:latin typeface="Cambria Math" panose="02040503050406030204" pitchFamily="18" charset="0"/>
                                </a:rPr>
                              </m:ctrlPr>
                            </m:accPr>
                            <m:e>
                              <m:r>
                                <a:rPr lang="es-CO" sz="1600" i="1">
                                  <a:solidFill>
                                    <a:schemeClr val="accent3">
                                      <a:lumMod val="50000"/>
                                    </a:schemeClr>
                                  </a:solidFill>
                                  <a:latin typeface="Cambria Math" panose="02040503050406030204" pitchFamily="18" charset="0"/>
                                </a:rPr>
                                <m:t>𝐸𝑄</m:t>
                              </m:r>
                            </m:e>
                          </m:acc>
                        </m:e>
                        <m:sub>
                          <m:r>
                            <a:rPr lang="es-CO" sz="1600" i="1">
                              <a:solidFill>
                                <a:schemeClr val="accent3">
                                  <a:lumMod val="50000"/>
                                </a:schemeClr>
                              </a:solidFill>
                              <a:latin typeface="Cambria Math" panose="02040503050406030204" pitchFamily="18" charset="0"/>
                            </a:rPr>
                            <m:t>𝐹</m:t>
                          </m:r>
                        </m:sub>
                        <m:sup>
                          <m:r>
                            <a:rPr lang="es-CO" sz="1600" i="1">
                              <a:solidFill>
                                <a:schemeClr val="accent3">
                                  <a:lumMod val="50000"/>
                                </a:schemeClr>
                              </a:solidFill>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𝐾</m:t>
                          </m:r>
                        </m:sup>
                      </m:sSup>
                      <m:r>
                        <a:rPr lang="en-GB" sz="1600" i="1">
                          <a:solidFill>
                            <a:schemeClr val="accent6">
                              <a:lumMod val="75000"/>
                            </a:schemeClr>
                          </a:solidFill>
                          <a:latin typeface="Cambria Math" panose="02040503050406030204" pitchFamily="18" charset="0"/>
                        </a:rPr>
                        <m:t>−</m:t>
                      </m:r>
                      <m:r>
                        <a:rPr lang="en-GB" sz="1600" i="1">
                          <a:solidFill>
                            <a:schemeClr val="accent6">
                              <a:lumMod val="75000"/>
                            </a:schemeClr>
                          </a:solidFill>
                          <a:latin typeface="Cambria Math" panose="02040503050406030204" pitchFamily="18" charset="0"/>
                        </a:rPr>
                        <m:t>𝑇𝐹</m:t>
                      </m:r>
                      <m:sSub>
                        <m:sSubPr>
                          <m:ctrlPr>
                            <a:rPr lang="es-CO" sz="1600" i="1">
                              <a:solidFill>
                                <a:schemeClr val="accent6">
                                  <a:lumMod val="75000"/>
                                </a:schemeClr>
                              </a:solidFill>
                              <a:latin typeface="Cambria Math" panose="02040503050406030204" pitchFamily="18" charset="0"/>
                            </a:rPr>
                          </m:ctrlPr>
                        </m:sSubPr>
                        <m:e>
                          <m:r>
                            <a:rPr lang="en-GB" sz="1600" i="1">
                              <a:solidFill>
                                <a:schemeClr val="accent6">
                                  <a:lumMod val="75000"/>
                                </a:schemeClr>
                              </a:solidFill>
                              <a:latin typeface="Cambria Math" panose="02040503050406030204" pitchFamily="18" charset="0"/>
                            </a:rPr>
                            <m:t>𝑁</m:t>
                          </m:r>
                        </m:e>
                        <m:sub>
                          <m:r>
                            <a:rPr lang="en-GB" sz="1600" i="1">
                              <a:solidFill>
                                <a:schemeClr val="accent6">
                                  <a:lumMod val="75000"/>
                                </a:schemeClr>
                              </a:solidFill>
                              <a:latin typeface="Cambria Math" panose="02040503050406030204" pitchFamily="18" charset="0"/>
                            </a:rPr>
                            <m:t>𝐹</m:t>
                          </m:r>
                        </m:sub>
                      </m:sSub>
                      <m:r>
                        <a:rPr lang="en-GB"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oMath>
                  </m:oMathPara>
                </a14:m>
                <a:endParaRPr lang="es-CO" sz="1600" dirty="0"/>
              </a:p>
              <a:p>
                <a:pPr marL="0" indent="0">
                  <a:buNone/>
                </a:pPr>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800" b="1" i="1">
                          <a:highlight>
                            <a:srgbClr val="FFFF00"/>
                          </a:highlight>
                          <a:latin typeface="Cambria Math" panose="02040503050406030204" pitchFamily="18" charset="0"/>
                        </a:rPr>
                        <m:t>𝑹</m:t>
                      </m:r>
                      <m:sSub>
                        <m:sSubPr>
                          <m:ctrlPr>
                            <a:rPr lang="es-CO" sz="1800" b="1" i="1">
                              <a:highlight>
                                <a:srgbClr val="FFFF00"/>
                              </a:highlight>
                              <a:latin typeface="Cambria Math" panose="02040503050406030204" pitchFamily="18" charset="0"/>
                            </a:rPr>
                          </m:ctrlPr>
                        </m:sSubPr>
                        <m:e>
                          <m:r>
                            <a:rPr lang="en-GB" sz="1800" b="1" i="1">
                              <a:highlight>
                                <a:srgbClr val="FFFF00"/>
                              </a:highlight>
                              <a:latin typeface="Cambria Math" panose="02040503050406030204" pitchFamily="18" charset="0"/>
                            </a:rPr>
                            <m:t>𝑬</m:t>
                          </m:r>
                        </m:e>
                        <m:sub>
                          <m:r>
                            <a:rPr lang="en-GB" sz="1800" b="1" i="1">
                              <a:highlight>
                                <a:srgbClr val="FFFF00"/>
                              </a:highlight>
                              <a:latin typeface="Cambria Math" panose="02040503050406030204" pitchFamily="18" charset="0"/>
                            </a:rPr>
                            <m:t>𝑭</m:t>
                          </m:r>
                        </m:sub>
                      </m:sSub>
                      <m:r>
                        <a:rPr lang="en-GB"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𝑭</m:t>
                          </m:r>
                        </m:sub>
                      </m:sSub>
                      <m:r>
                        <a:rPr lang="en-GB" sz="1800" b="1" i="1">
                          <a:latin typeface="Cambria Math" panose="02040503050406030204" pitchFamily="18" charset="0"/>
                        </a:rPr>
                        <m:t>−</m:t>
                      </m:r>
                      <m:sSubSup>
                        <m:sSubSupPr>
                          <m:ctrlPr>
                            <a:rPr lang="es-CO" sz="1800" b="1" i="1">
                              <a:latin typeface="Cambria Math" panose="02040503050406030204" pitchFamily="18" charset="0"/>
                            </a:rPr>
                          </m:ctrlPr>
                        </m:sSubSupPr>
                        <m:e>
                          <m:acc>
                            <m:accPr>
                              <m:chr m:val="̇"/>
                              <m:ctrlPr>
                                <a:rPr lang="es-CO" sz="1800" b="1" i="1">
                                  <a:latin typeface="Cambria Math" panose="02040503050406030204" pitchFamily="18" charset="0"/>
                                </a:rPr>
                              </m:ctrlPr>
                            </m:accPr>
                            <m:e>
                              <m:r>
                                <a:rPr lang="es-CO" sz="1800" b="1" i="1">
                                  <a:latin typeface="Cambria Math" panose="02040503050406030204" pitchFamily="18" charset="0"/>
                                </a:rPr>
                                <m:t>𝑬𝑸</m:t>
                              </m:r>
                            </m:e>
                          </m:acc>
                        </m:e>
                        <m:sub>
                          <m:r>
                            <a:rPr lang="es-CO" sz="1800" b="1" i="1">
                              <a:latin typeface="Cambria Math" panose="02040503050406030204" pitchFamily="18" charset="0"/>
                            </a:rPr>
                            <m:t>𝑭</m:t>
                          </m:r>
                        </m:sub>
                        <m:sup>
                          <m:r>
                            <a:rPr lang="es-CO" sz="1800" b="1" i="1">
                              <a:latin typeface="Cambria Math" panose="02040503050406030204" pitchFamily="18" charset="0"/>
                            </a:rPr>
                            <m:t>𝑹𝒐𝑾</m:t>
                          </m:r>
                        </m:sup>
                      </m:sSubSup>
                      <m:r>
                        <a:rPr lang="es-CO" sz="1800" b="1" i="1">
                          <a:latin typeface="Cambria Math" panose="02040503050406030204" pitchFamily="18" charset="0"/>
                        </a:rPr>
                        <m:t>=</m:t>
                      </m:r>
                      <m:sSub>
                        <m:sSubPr>
                          <m:ctrlPr>
                            <a:rPr lang="es-CO" sz="1800" b="1" i="1">
                              <a:latin typeface="Cambria Math" panose="02040503050406030204" pitchFamily="18" charset="0"/>
                            </a:rPr>
                          </m:ctrlPr>
                        </m:sSubPr>
                        <m:e>
                          <m:acc>
                            <m:accPr>
                              <m:chr m:val="̇"/>
                              <m:ctrlPr>
                                <a:rPr lang="es-CO" sz="1800" b="1" i="1">
                                  <a:latin typeface="Cambria Math" panose="02040503050406030204" pitchFamily="18" charset="0"/>
                                </a:rPr>
                              </m:ctrlPr>
                            </m:accPr>
                            <m:e>
                              <m:r>
                                <a:rPr lang="en-US" sz="1800" b="1" i="1">
                                  <a:latin typeface="Cambria Math" panose="02040503050406030204" pitchFamily="18" charset="0"/>
                                </a:rPr>
                                <m:t>𝑬𝑸</m:t>
                              </m:r>
                            </m:e>
                          </m:acc>
                        </m:e>
                        <m:sub>
                          <m:r>
                            <a:rPr lang="en-US" sz="1800" b="1" i="1">
                              <a:latin typeface="Cambria Math" panose="02040503050406030204" pitchFamily="18" charset="0"/>
                            </a:rPr>
                            <m:t>𝑯</m:t>
                          </m:r>
                        </m:sub>
                      </m:sSub>
                    </m:oMath>
                  </m:oMathPara>
                </a14:m>
                <a:endParaRPr lang="es-CO" sz="1800" b="1"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latin typeface="Century Gothic" panose="020B0502020202020204" pitchFamily="34" charset="0"/>
                </a:endParaRPr>
              </a:p>
              <a:p>
                <a:pPr marL="0" indent="0">
                  <a:buNone/>
                </a:pPr>
                <a:endParaRPr lang="es-ES_tradnl" sz="1600" dirty="0">
                  <a:latin typeface="Century Gothic" panose="020B0502020202020204" pitchFamily="34" charset="0"/>
                </a:endParaRPr>
              </a:p>
            </p:txBody>
          </p:sp>
        </mc:Choice>
        <mc:Fallback>
          <p:sp>
            <p:nvSpPr>
              <p:cNvPr id="5" name="Marcador de contenido 4">
                <a:extLst>
                  <a:ext uri="{FF2B5EF4-FFF2-40B4-BE49-F238E27FC236}">
                    <a16:creationId xmlns:a16="http://schemas.microsoft.com/office/drawing/2014/main" id="{8DCD05AE-1EEE-A440-9A86-70F0AE580CD9}"/>
                  </a:ext>
                </a:extLst>
              </p:cNvPr>
              <p:cNvSpPr>
                <a:spLocks noGrp="1" noRot="1" noChangeAspect="1" noMove="1" noResize="1" noEditPoints="1" noAdjustHandles="1" noChangeArrowheads="1" noChangeShapeType="1" noTextEdit="1"/>
              </p:cNvSpPr>
              <p:nvPr>
                <p:ph sz="half" idx="2"/>
              </p:nvPr>
            </p:nvSpPr>
            <p:spPr>
              <a:blipFill>
                <a:blip r:embed="rId4"/>
                <a:stretch>
                  <a:fillRect/>
                </a:stretch>
              </a:blipFill>
            </p:spPr>
            <p:txBody>
              <a:bodyPr/>
              <a:lstStyle/>
              <a:p>
                <a:r>
                  <a:rPr lang="es-ES_tradnl">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ángulo redondeado 8">
            <a:extLst>
              <a:ext uri="{FF2B5EF4-FFF2-40B4-BE49-F238E27FC236}">
                <a16:creationId xmlns:a16="http://schemas.microsoft.com/office/drawing/2014/main" id="{7B8525E5-E5AA-E542-B4FF-ED22EDBEE31E}"/>
              </a:ext>
            </a:extLst>
          </p:cNvPr>
          <p:cNvSpPr/>
          <p:nvPr/>
        </p:nvSpPr>
        <p:spPr>
          <a:xfrm>
            <a:off x="7211683" y="4873925"/>
            <a:ext cx="3407434"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609600" y="160336"/>
            <a:ext cx="10972800" cy="1143000"/>
          </a:xfrm>
        </p:spPr>
        <p:txBody>
          <a:bodyPr>
            <a:normAutofit/>
          </a:bodyPr>
          <a:lstStyle/>
          <a:p>
            <a:r>
              <a:rPr lang="es-ES_tradnl" sz="3200" b="1" dirty="0" err="1"/>
              <a:t>Foreign</a:t>
            </a:r>
            <a:r>
              <a:rPr lang="es-ES_tradnl" sz="3200" b="1" dirty="0"/>
              <a:t> </a:t>
            </a:r>
            <a:r>
              <a:rPr lang="es-ES_tradnl" sz="3200" b="1" dirty="0" err="1"/>
              <a:t>Firect</a:t>
            </a:r>
            <a:r>
              <a:rPr lang="es-ES_tradnl" sz="3200" b="1" dirty="0"/>
              <a:t> </a:t>
            </a:r>
            <a:r>
              <a:rPr lang="es-ES_tradnl" sz="3200" b="1" dirty="0" err="1"/>
              <a:t>Investment</a:t>
            </a:r>
            <a:r>
              <a:rPr lang="es-ES_tradnl" sz="3200" b="1" dirty="0"/>
              <a:t> and shares</a:t>
            </a:r>
            <a:br>
              <a:rPr lang="es-ES_tradnl" sz="3200" b="1" dirty="0"/>
            </a:br>
            <a:r>
              <a:rPr lang="es-ES_tradnl" sz="3200" b="1" dirty="0"/>
              <a:t>(</a:t>
            </a:r>
            <a:r>
              <a:rPr lang="es-ES_tradnl" sz="3200" b="1" dirty="0" err="1"/>
              <a:t>Firms</a:t>
            </a:r>
            <a:r>
              <a:rPr lang="es-ES_tradnl" sz="3200" b="1" dirty="0"/>
              <a:t>)</a:t>
            </a:r>
          </a:p>
        </p:txBody>
      </p:sp>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417638"/>
                <a:ext cx="5384800" cy="4525963"/>
              </a:xfrm>
            </p:spPr>
            <p:txBody>
              <a:bodyPr numCol="1">
                <a:noAutofit/>
              </a:bodyPr>
              <a:lstStyle/>
              <a:p>
                <a:pPr marL="0" indent="0" algn="just">
                  <a:buNone/>
                </a:pPr>
                <a:r>
                  <a:rPr lang="es-CO" sz="14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𝐹</m:t>
                          </m:r>
                        </m:sub>
                      </m:sSub>
                      <m:r>
                        <a:rPr lang="en-US" sz="1400" i="1">
                          <a:latin typeface="Cambria Math" panose="02040503050406030204" pitchFamily="18" charset="0"/>
                        </a:rPr>
                        <m:t>= </m:t>
                      </m:r>
                      <m:r>
                        <a:rPr lang="en-US" sz="1400" i="1">
                          <a:latin typeface="Cambria Math" panose="02040503050406030204" pitchFamily="18" charset="0"/>
                        </a:rPr>
                        <m:t>𝑝</m:t>
                      </m:r>
                      <m:r>
                        <a:rPr lang="en-GB" sz="1400" i="1">
                          <a:latin typeface="Cambria Math" panose="02040503050406030204" pitchFamily="18" charset="0"/>
                        </a:rPr>
                        <m:t>⋅</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𝑘</m:t>
                          </m:r>
                        </m:sup>
                      </m:sSup>
                      <m:r>
                        <a:rPr lang="es-ES" sz="1400" i="1">
                          <a:latin typeface="Cambria Math" panose="02040503050406030204" pitchFamily="18" charset="0"/>
                        </a:rPr>
                        <m:t>−</m:t>
                      </m:r>
                      <m:r>
                        <a:rPr lang="en-GB" sz="1400" i="1">
                          <a:latin typeface="Cambria Math" panose="02040503050406030204" pitchFamily="18" charset="0"/>
                        </a:rPr>
                        <m:t>𝑇𝐹</m:t>
                      </m:r>
                      <m:sSub>
                        <m:sSubPr>
                          <m:ctrlPr>
                            <a:rPr lang="es-CO" sz="1400" i="1">
                              <a:latin typeface="Cambria Math" panose="02040503050406030204" pitchFamily="18" charset="0"/>
                            </a:rPr>
                          </m:ctrlPr>
                        </m:sSubPr>
                        <m:e>
                          <m:r>
                            <a:rPr lang="en-GB" sz="1400" i="1">
                              <a:latin typeface="Cambria Math" panose="02040503050406030204" pitchFamily="18" charset="0"/>
                            </a:rPr>
                            <m:t>𝑁</m:t>
                          </m:r>
                        </m:e>
                        <m:sub>
                          <m:r>
                            <a:rPr lang="en-GB" sz="1400" i="1">
                              <a:latin typeface="Cambria Math" panose="02040503050406030204" pitchFamily="18" charset="0"/>
                            </a:rPr>
                            <m:t>𝐹</m:t>
                          </m:r>
                        </m:sub>
                      </m:sSub>
                    </m:oMath>
                  </m:oMathPara>
                </a14:m>
                <a:endParaRPr lang="es-CO" sz="1400" dirty="0">
                  <a:latin typeface="Century Gothic" panose="020B0502020202020204" pitchFamily="34" charset="0"/>
                </a:endParaRPr>
              </a:p>
              <a:p>
                <a:pPr marL="0" indent="0" algn="just">
                  <a:buNone/>
                </a:pPr>
                <a:endParaRPr lang="es-CO" sz="1400" dirty="0">
                  <a:latin typeface="Century Gothic" panose="020B0502020202020204" pitchFamily="34" charset="0"/>
                </a:endParaRPr>
              </a:p>
              <a:p>
                <a:pPr marL="0" indent="0" algn="just">
                  <a:buNone/>
                </a:pPr>
                <a:r>
                  <a:rPr lang="es-CO" sz="1400" dirty="0">
                    <a:latin typeface="Century Gothic" panose="020B0502020202020204" pitchFamily="34" charset="0"/>
                  </a:rPr>
                  <a:t>The variation in shares is equal to the variation in shares held by households and the rest of the world </a:t>
                </a: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𝐹</m:t>
                          </m:r>
                        </m:sub>
                      </m:sSub>
                      <m:r>
                        <a:rPr lang="en-US" sz="1400" i="1">
                          <a:latin typeface="Cambria Math" panose="02040503050406030204" pitchFamily="18" charset="0"/>
                        </a:rPr>
                        <m:t>=</m:t>
                      </m:r>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𝐻</m:t>
                          </m:r>
                        </m:sub>
                      </m:sSub>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𝐸𝑄</m:t>
                              </m:r>
                            </m:e>
                          </m:acc>
                        </m:e>
                        <m:sub>
                          <m:r>
                            <a:rPr lang="es-CO" sz="1400" i="1">
                              <a:latin typeface="Cambria Math" panose="02040503050406030204" pitchFamily="18" charset="0"/>
                            </a:rPr>
                            <m:t>𝐹</m:t>
                          </m:r>
                        </m:sub>
                        <m:sup>
                          <m:r>
                            <a:rPr lang="es-CO" sz="1400" i="1">
                              <a:latin typeface="Cambria Math" panose="02040503050406030204" pitchFamily="18" charset="0"/>
                            </a:rPr>
                            <m:t>𝑅𝑜𝑊</m:t>
                          </m:r>
                        </m:sup>
                      </m:sSubSup>
                      <m:r>
                        <a:rPr lang="es-CO" sz="1400" i="1">
                          <a:latin typeface="Cambria Math" panose="02040503050406030204" pitchFamily="18" charset="0"/>
                        </a:rPr>
                        <m:t> </m:t>
                      </m:r>
                    </m:oMath>
                  </m:oMathPara>
                </a14:m>
                <a:endParaRPr lang="es-CO" sz="1400" dirty="0">
                  <a:latin typeface="Century Gothic" panose="020B0502020202020204" pitchFamily="34" charset="0"/>
                </a:endParaRPr>
              </a:p>
              <a:p>
                <a:pPr marL="0" indent="0" algn="just">
                  <a:buNone/>
                </a:pPr>
                <a:endParaRPr lang="en-GB" sz="1400" i="1" dirty="0"/>
              </a:p>
              <a:p>
                <a:pPr marL="0" indent="0" algn="just">
                  <a:buNone/>
                </a:pPr>
                <a:endParaRPr lang="en-GB" sz="1400" i="1" dirty="0"/>
              </a:p>
              <a:p>
                <a:pPr marL="0" indent="0" algn="just">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rPr>
                        <m:t>𝑇𝐹</m:t>
                      </m:r>
                      <m:sSub>
                        <m:sSubPr>
                          <m:ctrlPr>
                            <a:rPr lang="es-CO" sz="1400" i="1">
                              <a:latin typeface="Cambria Math" panose="02040503050406030204" pitchFamily="18" charset="0"/>
                            </a:rPr>
                          </m:ctrlPr>
                        </m:sSubPr>
                        <m:e>
                          <m:r>
                            <a:rPr lang="en-GB" sz="1400" i="1">
                              <a:latin typeface="Cambria Math" panose="02040503050406030204" pitchFamily="18" charset="0"/>
                            </a:rPr>
                            <m:t>𝑁</m:t>
                          </m:r>
                        </m:e>
                        <m:sub>
                          <m:r>
                            <a:rPr lang="en-GB" sz="1400" i="1">
                              <a:latin typeface="Cambria Math" panose="02040503050406030204" pitchFamily="18" charset="0"/>
                            </a:rPr>
                            <m:t>𝐹</m:t>
                          </m:r>
                        </m:sub>
                      </m:sSub>
                      <m:r>
                        <a:rPr lang="en-GB" sz="1400" i="1">
                          <a:latin typeface="Cambria Math" panose="02040503050406030204" pitchFamily="18" charset="0"/>
                        </a:rPr>
                        <m:t>=</m:t>
                      </m:r>
                      <m:r>
                        <a:rPr lang="en-GB" sz="1400" i="1">
                          <a:latin typeface="Cambria Math" panose="02040503050406030204" pitchFamily="18" charset="0"/>
                        </a:rPr>
                        <m:t>𝑝</m:t>
                      </m:r>
                      <m:r>
                        <a:rPr lang="en-GB" sz="1400" i="1">
                          <a:latin typeface="Cambria Math" panose="02040503050406030204" pitchFamily="18" charset="0"/>
                        </a:rPr>
                        <m:t>⋅</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𝑑</m:t>
                          </m:r>
                        </m:sup>
                      </m:sSup>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𝐹</m:t>
                          </m:r>
                        </m:sub>
                      </m:sSub>
                      <m:r>
                        <a:rPr lang="en-GB" sz="1400" i="1">
                          <a:latin typeface="Cambria Math" panose="02040503050406030204" pitchFamily="18" charset="0"/>
                        </a:rPr>
                        <m:t>− </m:t>
                      </m:r>
                      <m:sSub>
                        <m:sSubPr>
                          <m:ctrlPr>
                            <a:rPr lang="es-CO" sz="1400" i="1">
                              <a:latin typeface="Cambria Math" panose="02040503050406030204" pitchFamily="18" charset="0"/>
                            </a:rPr>
                          </m:ctrlPr>
                        </m:sSubPr>
                        <m:e>
                          <m:r>
                            <a:rPr lang="en-GB" sz="1400" i="1">
                              <a:latin typeface="Cambria Math" panose="02040503050406030204" pitchFamily="18" charset="0"/>
                            </a:rPr>
                            <m:t>𝜉</m:t>
                          </m:r>
                        </m:e>
                        <m:sub>
                          <m:r>
                            <a:rPr lang="en-GB" sz="1400" i="1">
                              <a:latin typeface="Cambria Math" panose="02040503050406030204" pitchFamily="18" charset="0"/>
                            </a:rPr>
                            <m:t>𝐹</m:t>
                          </m:r>
                        </m:sub>
                      </m:sSub>
                      <m:r>
                        <a:rPr lang="en-GB" sz="1400" i="1">
                          <a:latin typeface="Cambria Math" panose="02040503050406030204" pitchFamily="18" charset="0"/>
                        </a:rPr>
                        <m:t>⋅</m:t>
                      </m:r>
                      <m:r>
                        <a:rPr lang="en-GB" sz="1400" i="1">
                          <a:latin typeface="Cambria Math" panose="02040503050406030204" pitchFamily="18" charset="0"/>
                        </a:rPr>
                        <m:t>𝐹𝐷</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𝑃</m:t>
                          </m:r>
                        </m:sup>
                      </m:sSup>
                      <m:r>
                        <a:rPr lang="en-GB" sz="1400" i="1">
                          <a:latin typeface="Cambria Math" panose="02040503050406030204" pitchFamily="18" charset="0"/>
                        </a:rPr>
                        <m:t>⋅</m:t>
                      </m:r>
                      <m:sSup>
                        <m:sSupPr>
                          <m:ctrlPr>
                            <a:rPr lang="es-CO" sz="1400" i="1">
                              <a:latin typeface="Cambria Math" panose="02040503050406030204" pitchFamily="18" charset="0"/>
                            </a:rPr>
                          </m:ctrlPr>
                        </m:sSupPr>
                        <m:e>
                          <m:r>
                            <a:rPr lang="en-GB" sz="1400" i="1">
                              <a:latin typeface="Cambria Math" panose="02040503050406030204" pitchFamily="18" charset="0"/>
                            </a:rPr>
                            <m:t>𝑒</m:t>
                          </m:r>
                        </m:e>
                        <m:sup>
                          <m:r>
                            <a:rPr lang="en-GB" sz="1400" i="1">
                              <a:latin typeface="Cambria Math" panose="02040503050406030204" pitchFamily="18" charset="0"/>
                            </a:rPr>
                            <m:t>𝑁</m:t>
                          </m:r>
                        </m:sup>
                      </m:sSup>
                    </m:oMath>
                  </m:oMathPara>
                </a14:m>
                <a:endParaRPr lang="es-CO" sz="1400" dirty="0">
                  <a:latin typeface="Century Gothic" panose="020B0502020202020204" pitchFamily="34" charset="0"/>
                </a:endParaRPr>
              </a:p>
              <a:p>
                <a:pPr marL="0" indent="0" algn="just">
                  <a:buNone/>
                </a:pPr>
                <a:endParaRPr lang="es-CO" sz="14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𝐷</m:t>
                          </m:r>
                        </m:sup>
                      </m:sSup>
                      <m:r>
                        <a:rPr lang="en-GB" sz="1400" i="1">
                          <a:latin typeface="Cambria Math" panose="02040503050406030204" pitchFamily="18" charset="0"/>
                        </a:rPr>
                        <m:t>=</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𝐾</m:t>
                          </m:r>
                        </m:sup>
                      </m:sSup>
                      <m:r>
                        <a:rPr lang="en-GB" sz="1400" i="1">
                          <a:latin typeface="Cambria Math" panose="02040503050406030204" pitchFamily="18" charset="0"/>
                        </a:rPr>
                        <m:t>−</m:t>
                      </m:r>
                      <m:f>
                        <m:fPr>
                          <m:ctrlPr>
                            <a:rPr lang="es-CO" sz="1400" i="1">
                              <a:latin typeface="Cambria Math" panose="02040503050406030204" pitchFamily="18" charset="0"/>
                            </a:rPr>
                          </m:ctrlPr>
                        </m:fPr>
                        <m:num>
                          <m:r>
                            <a:rPr lang="en-GB" sz="1400" i="1">
                              <a:latin typeface="Cambria Math" panose="02040503050406030204" pitchFamily="18" charset="0"/>
                            </a:rPr>
                            <m:t>𝐹𝐷</m:t>
                          </m:r>
                          <m:sSup>
                            <m:sSupPr>
                              <m:ctrlPr>
                                <a:rPr lang="es-CO" sz="1400" i="1">
                                  <a:latin typeface="Cambria Math" panose="02040503050406030204" pitchFamily="18" charset="0"/>
                                </a:rPr>
                              </m:ctrlPr>
                            </m:sSupPr>
                            <m:e>
                              <m:r>
                                <a:rPr lang="en-GB" sz="1400" i="1">
                                  <a:latin typeface="Cambria Math" panose="02040503050406030204" pitchFamily="18" charset="0"/>
                                </a:rPr>
                                <m:t>𝐼</m:t>
                              </m:r>
                            </m:e>
                            <m:sup>
                              <m:r>
                                <a:rPr lang="en-GB" sz="1400" i="1">
                                  <a:latin typeface="Cambria Math" panose="02040503050406030204" pitchFamily="18" charset="0"/>
                                </a:rPr>
                                <m:t>𝐺</m:t>
                              </m:r>
                            </m:sup>
                          </m:sSup>
                          <m:r>
                            <a:rPr lang="en-GB" sz="1400" i="1">
                              <a:latin typeface="Cambria Math" panose="02040503050406030204" pitchFamily="18" charset="0"/>
                            </a:rPr>
                            <m:t> ⋅</m:t>
                          </m:r>
                          <m:sSup>
                            <m:sSupPr>
                              <m:ctrlPr>
                                <a:rPr lang="es-CO" sz="1400" i="1">
                                  <a:latin typeface="Cambria Math" panose="02040503050406030204" pitchFamily="18" charset="0"/>
                                </a:rPr>
                              </m:ctrlPr>
                            </m:sSupPr>
                            <m:e>
                              <m:r>
                                <a:rPr lang="en-GB" sz="1400" i="1">
                                  <a:latin typeface="Cambria Math" panose="02040503050406030204" pitchFamily="18" charset="0"/>
                                </a:rPr>
                                <m:t>𝑒</m:t>
                              </m:r>
                            </m:e>
                            <m:sup>
                              <m:r>
                                <a:rPr lang="en-GB" sz="1400" i="1">
                                  <a:latin typeface="Cambria Math" panose="02040503050406030204" pitchFamily="18" charset="0"/>
                                </a:rPr>
                                <m:t>𝑁</m:t>
                              </m:r>
                            </m:sup>
                          </m:sSup>
                        </m:num>
                        <m:den>
                          <m:r>
                            <a:rPr lang="en-GB" sz="1400" i="1">
                              <a:latin typeface="Cambria Math" panose="02040503050406030204" pitchFamily="18" charset="0"/>
                            </a:rPr>
                            <m:t>𝑝</m:t>
                          </m:r>
                        </m:den>
                      </m:f>
                    </m:oMath>
                  </m:oMathPara>
                </a14:m>
                <a:endParaRPr lang="es-ES" sz="1400" i="1" dirty="0">
                  <a:latin typeface="Cambria Math" panose="02040503050406030204" pitchFamily="18" charset="0"/>
                </a:endParaRPr>
              </a:p>
              <a:p>
                <a:pPr marL="0" indent="0" algn="ctr">
                  <a:buNone/>
                </a:pPr>
                <a14:m>
                  <m:oMath xmlns:m="http://schemas.openxmlformats.org/officeDocument/2006/math">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𝐹</m:t>
                        </m:r>
                      </m:sub>
                    </m:sSub>
                  </m:oMath>
                </a14:m>
                <a:r>
                  <a:rPr lang="es-ES_tradnl" sz="1400" dirty="0"/>
                  <a:t>=</a:t>
                </a:r>
                <a:r>
                  <a:rPr lang="es-CO" sz="1400" dirty="0">
                    <a:ea typeface="Times New Roman" panose="02020603050405020304" pitchFamily="18" charset="0"/>
                    <a:cs typeface="Times New Roman" panose="02020603050405020304" pitchFamily="18" charset="0"/>
                  </a:rPr>
                  <a:t> </a:t>
                </a:r>
                <a14:m>
                  <m:oMath xmlns:m="http://schemas.openxmlformats.org/officeDocument/2006/math">
                    <m:d>
                      <m:d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4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4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4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4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4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4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4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400" i="1">
                        <a:latin typeface="Cambria Math" panose="02040503050406030204" pitchFamily="18" charset="0"/>
                        <a:ea typeface="Times New Roman" panose="02020603050405020304" pitchFamily="18" charset="0"/>
                        <a:cs typeface="Times New Roman" panose="020206030504050203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𝐹</m:t>
                        </m:r>
                      </m:sub>
                    </m:sSub>
                  </m:oMath>
                </a14:m>
                <a:r>
                  <a:rPr lang="es-ES_tradnl" sz="1400" dirty="0"/>
                  <a:t> +</a:t>
                </a:r>
                <a:r>
                  <a:rPr lang="es-CO" sz="1400" dirty="0">
                    <a:ea typeface="Times New Roman" panose="02020603050405020304" pitchFamily="18" charset="0"/>
                    <a:cs typeface="Times New Roman" panose="02020603050405020304" pitchFamily="18" charset="0"/>
                  </a:rPr>
                  <a:t> </a:t>
                </a:r>
                <a14:m>
                  <m:oMath xmlns:m="http://schemas.openxmlformats.org/officeDocument/2006/math">
                    <m:d>
                      <m:d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4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4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4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4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s-CO" sz="14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4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4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400">
                        <a:latin typeface="Cambria Math" panose="02040503050406030204" pitchFamily="18" charset="0"/>
                        <a:ea typeface="Times New Roman" panose="02020603050405020304" pitchFamily="18" charset="0"/>
                        <a:cs typeface="Times New Roman" panose="02020603050405020304" pitchFamily="18" charset="0"/>
                      </a:rPr>
                      <m:t> .</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𝐹</m:t>
                        </m:r>
                      </m:sub>
                    </m:sSub>
                  </m:oMath>
                </a14:m>
                <a:endParaRPr lang="es-ES_tradnl" sz="1400" dirty="0"/>
              </a:p>
              <a:p>
                <a:pPr marL="0" indent="0" algn="just">
                  <a:buNone/>
                </a:pPr>
                <a:endParaRPr lang="es-CO" sz="1400" dirty="0">
                  <a:latin typeface="Century Gothic" panose="020B0502020202020204" pitchFamily="34" charset="0"/>
                </a:endParaRPr>
              </a:p>
              <a:p>
                <a:pPr marL="0" indent="0" algn="just">
                  <a:buNone/>
                </a:pPr>
                <a:endParaRPr lang="es-ES_tradnl" sz="14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417638"/>
                <a:ext cx="5384800" cy="4525963"/>
              </a:xfrm>
              <a:blipFill>
                <a:blip r:embed="rId3"/>
                <a:stretch>
                  <a:fillRect l="-471" t="-280" r="-235"/>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8DCD05AE-1EEE-A440-9A86-70F0AE580CD9}"/>
                  </a:ext>
                </a:extLst>
              </p:cNvPr>
              <p:cNvSpPr>
                <a:spLocks noGrp="1"/>
              </p:cNvSpPr>
              <p:nvPr>
                <p:ph sz="half" idx="2"/>
              </p:nvPr>
            </p:nvSpPr>
            <p:spPr>
              <a:xfrm>
                <a:off x="6197600" y="1600201"/>
                <a:ext cx="5915378"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200" i="1" smtClean="0">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𝑝</m:t>
                      </m:r>
                      <m:r>
                        <a:rPr lang="en-GB" sz="1200" i="1">
                          <a:latin typeface="Cambria Math" panose="02040503050406030204" pitchFamily="18" charset="0"/>
                        </a:rPr>
                        <m:t>⋅</m:t>
                      </m:r>
                      <m:sSup>
                        <m:sSupPr>
                          <m:ctrlPr>
                            <a:rPr lang="es-CO" sz="1200" i="1" smtClean="0">
                              <a:solidFill>
                                <a:schemeClr val="accent6">
                                  <a:lumMod val="75000"/>
                                </a:schemeClr>
                              </a:solidFill>
                              <a:latin typeface="Cambria Math" panose="02040503050406030204" pitchFamily="18" charset="0"/>
                            </a:rPr>
                          </m:ctrlPr>
                        </m:sSupPr>
                        <m:e>
                          <m:r>
                            <a:rPr lang="en-GB" sz="1200" i="1">
                              <a:solidFill>
                                <a:schemeClr val="accent6">
                                  <a:lumMod val="75000"/>
                                </a:schemeClr>
                              </a:solidFill>
                              <a:latin typeface="Cambria Math" panose="02040503050406030204" pitchFamily="18" charset="0"/>
                            </a:rPr>
                            <m:t>𝐼</m:t>
                          </m:r>
                        </m:e>
                        <m:sup>
                          <m:r>
                            <a:rPr lang="en-GB" sz="1200" i="1">
                              <a:solidFill>
                                <a:schemeClr val="accent6">
                                  <a:lumMod val="75000"/>
                                </a:schemeClr>
                              </a:solidFill>
                              <a:latin typeface="Cambria Math" panose="02040503050406030204" pitchFamily="18" charset="0"/>
                            </a:rPr>
                            <m:t>𝑑</m:t>
                          </m:r>
                        </m:sup>
                      </m:sSup>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a:latin typeface="Cambria Math" panose="02040503050406030204" pitchFamily="18" charset="0"/>
                            </a:rPr>
                          </m:ctrlPr>
                        </m:sSubPr>
                        <m:e>
                          <m:r>
                            <a:rPr lang="en-GB" sz="1200" i="1">
                              <a:latin typeface="Cambria Math" panose="02040503050406030204" pitchFamily="18" charset="0"/>
                            </a:rPr>
                            <m:t>𝜉</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𝐹𝐷</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𝑃</m:t>
                          </m:r>
                        </m:sup>
                      </m:sSup>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𝑒</m:t>
                          </m:r>
                        </m:e>
                        <m:sup>
                          <m:r>
                            <a:rPr lang="en-GB" sz="1200" i="1">
                              <a:latin typeface="Cambria Math" panose="02040503050406030204" pitchFamily="18" charset="0"/>
                            </a:rPr>
                            <m:t>𝑁</m:t>
                          </m:r>
                        </m:sup>
                      </m:sSup>
                    </m:oMath>
                  </m:oMathPara>
                </a14:m>
                <a:endParaRPr lang="es-CO" sz="1200" dirty="0">
                  <a:latin typeface="Century Gothic" panose="020B0502020202020204" pitchFamily="34" charset="0"/>
                </a:endParaRPr>
              </a:p>
              <a:p>
                <a:pPr marL="0" indent="0">
                  <a:buNone/>
                </a:pPr>
                <a:endParaRPr lang="es-CO" sz="12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𝑝</m:t>
                      </m:r>
                      <m:r>
                        <a:rPr lang="en-GB" sz="1200" i="1">
                          <a:latin typeface="Cambria Math" panose="02040503050406030204" pitchFamily="18" charset="0"/>
                        </a:rPr>
                        <m:t>⋅</m:t>
                      </m:r>
                      <m:d>
                        <m:dPr>
                          <m:ctrlPr>
                            <a:rPr lang="es-CO" sz="1200" i="1" smtClean="0">
                              <a:solidFill>
                                <a:schemeClr val="accent3">
                                  <a:lumMod val="50000"/>
                                </a:schemeClr>
                              </a:solidFill>
                              <a:latin typeface="Cambria Math" panose="02040503050406030204" pitchFamily="18" charset="0"/>
                            </a:rPr>
                          </m:ctrlPr>
                        </m:dPr>
                        <m:e>
                          <m:sSup>
                            <m:sSupPr>
                              <m:ctrlPr>
                                <a:rPr lang="es-CO" sz="1200" i="1" smtClean="0">
                                  <a:solidFill>
                                    <a:schemeClr val="accent2">
                                      <a:lumMod val="50000"/>
                                    </a:schemeClr>
                                  </a:solidFill>
                                  <a:latin typeface="Cambria Math" panose="02040503050406030204" pitchFamily="18" charset="0"/>
                                </a:rPr>
                              </m:ctrlPr>
                            </m:sSupPr>
                            <m:e>
                              <m:r>
                                <a:rPr lang="en-GB" sz="1200" i="1">
                                  <a:solidFill>
                                    <a:schemeClr val="accent2">
                                      <a:lumMod val="50000"/>
                                    </a:schemeClr>
                                  </a:solidFill>
                                  <a:latin typeface="Cambria Math" panose="02040503050406030204" pitchFamily="18" charset="0"/>
                                </a:rPr>
                                <m:t>𝐼</m:t>
                              </m:r>
                            </m:e>
                            <m:sup>
                              <m:r>
                                <a:rPr lang="en-GB" sz="1200" i="1">
                                  <a:solidFill>
                                    <a:schemeClr val="accent2">
                                      <a:lumMod val="50000"/>
                                    </a:schemeClr>
                                  </a:solidFill>
                                  <a:latin typeface="Cambria Math" panose="02040503050406030204" pitchFamily="18" charset="0"/>
                                </a:rPr>
                                <m:t>𝐾</m:t>
                              </m:r>
                            </m:sup>
                          </m:sSup>
                          <m:r>
                            <a:rPr lang="es-ES" sz="1200" b="0" i="1" smtClean="0">
                              <a:solidFill>
                                <a:schemeClr val="accent3">
                                  <a:lumMod val="50000"/>
                                </a:schemeClr>
                              </a:solidFill>
                              <a:latin typeface="Cambria Math" panose="02040503050406030204" pitchFamily="18" charset="0"/>
                            </a:rPr>
                            <m:t>−</m:t>
                          </m:r>
                          <m:f>
                            <m:fPr>
                              <m:ctrlPr>
                                <a:rPr lang="es-CO" sz="1200" i="1" smtClean="0">
                                  <a:solidFill>
                                    <a:schemeClr val="accent3">
                                      <a:lumMod val="50000"/>
                                    </a:schemeClr>
                                  </a:solidFill>
                                  <a:latin typeface="Cambria Math" panose="02040503050406030204" pitchFamily="18" charset="0"/>
                                </a:rPr>
                              </m:ctrlPr>
                            </m:fPr>
                            <m:num>
                              <m:r>
                                <a:rPr lang="en-GB" sz="1200" i="1">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𝐺</m:t>
                                  </m:r>
                                </m:sup>
                              </m:sSup>
                              <m:r>
                                <a:rPr lang="en-GB" sz="1200" i="1">
                                  <a:solidFill>
                                    <a:schemeClr val="accent3">
                                      <a:lumMod val="50000"/>
                                    </a:schemeClr>
                                  </a:solidFill>
                                  <a:latin typeface="Cambria Math" panose="02040503050406030204" pitchFamily="18" charset="0"/>
                                </a:rPr>
                                <m:t> ⋅</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num>
                            <m:den>
                              <m:r>
                                <a:rPr lang="en-GB" sz="1200" i="1">
                                  <a:solidFill>
                                    <a:schemeClr val="accent3">
                                      <a:lumMod val="50000"/>
                                    </a:schemeClr>
                                  </a:solidFill>
                                  <a:latin typeface="Cambria Math" panose="02040503050406030204" pitchFamily="18" charset="0"/>
                                </a:rPr>
                                <m:t>𝑝</m:t>
                              </m:r>
                            </m:den>
                          </m:f>
                        </m:e>
                      </m:d>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a:latin typeface="Cambria Math" panose="02040503050406030204" pitchFamily="18" charset="0"/>
                            </a:rPr>
                          </m:ctrlPr>
                        </m:sSubPr>
                        <m:e>
                          <m:r>
                            <a:rPr lang="en-GB" sz="1200" i="1">
                              <a:latin typeface="Cambria Math" panose="02040503050406030204" pitchFamily="18" charset="0"/>
                            </a:rPr>
                            <m:t>𝜉</m:t>
                          </m:r>
                        </m:e>
                        <m:sub>
                          <m:r>
                            <a:rPr lang="en-GB" sz="1200" i="1">
                              <a:latin typeface="Cambria Math" panose="02040503050406030204" pitchFamily="18" charset="0"/>
                            </a:rPr>
                            <m:t>𝐹</m:t>
                          </m:r>
                        </m:sub>
                      </m:sSub>
                      <m:r>
                        <a:rPr lang="en-GB" sz="1200" i="1">
                          <a:latin typeface="Cambria Math" panose="02040503050406030204" pitchFamily="18" charset="0"/>
                        </a:rPr>
                        <m:t>⋅</m:t>
                      </m:r>
                      <m:r>
                        <a:rPr lang="en-GB" sz="1200" i="1">
                          <a:latin typeface="Cambria Math" panose="02040503050406030204" pitchFamily="18" charset="0"/>
                        </a:rPr>
                        <m:t>𝐹𝐷</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𝑃</m:t>
                          </m:r>
                        </m:sup>
                      </m:sSup>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𝑒</m:t>
                          </m:r>
                        </m:e>
                        <m:sup>
                          <m:r>
                            <a:rPr lang="en-GB" sz="1200" i="1">
                              <a:latin typeface="Cambria Math" panose="02040503050406030204" pitchFamily="18" charset="0"/>
                            </a:rPr>
                            <m:t>𝑁</m:t>
                          </m:r>
                        </m:sup>
                      </m:sSup>
                    </m:oMath>
                  </m:oMathPara>
                </a14:m>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𝑇𝐹</m:t>
                      </m:r>
                      <m:sSub>
                        <m:sSubPr>
                          <m:ctrlPr>
                            <a:rPr lang="es-CO" sz="1200" i="1">
                              <a:latin typeface="Cambria Math" panose="02040503050406030204" pitchFamily="18" charset="0"/>
                            </a:rPr>
                          </m:ctrlPr>
                        </m:sSubPr>
                        <m:e>
                          <m:r>
                            <a:rPr lang="en-GB" sz="1200" i="1">
                              <a:latin typeface="Cambria Math" panose="02040503050406030204" pitchFamily="18" charset="0"/>
                            </a:rPr>
                            <m:t>𝑁</m:t>
                          </m:r>
                        </m:e>
                        <m:sub>
                          <m:r>
                            <a:rPr lang="en-GB" sz="1200" i="1">
                              <a:latin typeface="Cambria Math" panose="02040503050406030204" pitchFamily="18" charset="0"/>
                            </a:rPr>
                            <m:t>𝐹</m:t>
                          </m:r>
                        </m:sub>
                      </m:sSub>
                      <m:r>
                        <a:rPr lang="en-GB" sz="1200" i="1">
                          <a:latin typeface="Cambria Math" panose="02040503050406030204" pitchFamily="18" charset="0"/>
                        </a:rPr>
                        <m:t>=</m:t>
                      </m:r>
                      <m:sSup>
                        <m:sSupPr>
                          <m:ctrlPr>
                            <a:rPr lang="es-CO" sz="1200" i="1">
                              <a:latin typeface="Cambria Math" panose="02040503050406030204" pitchFamily="18" charset="0"/>
                            </a:rPr>
                          </m:ctrlPr>
                        </m:sSupPr>
                        <m:e>
                          <m:r>
                            <a:rPr lang="en-GB" sz="1200" i="1">
                              <a:latin typeface="Cambria Math" panose="02040503050406030204" pitchFamily="18" charset="0"/>
                            </a:rPr>
                            <m:t>𝐼</m:t>
                          </m:r>
                        </m:e>
                        <m:sup>
                          <m:r>
                            <a:rPr lang="en-GB" sz="1200" i="1">
                              <a:latin typeface="Cambria Math" panose="02040503050406030204" pitchFamily="18" charset="0"/>
                            </a:rPr>
                            <m:t>𝐾</m:t>
                          </m:r>
                        </m:sup>
                      </m:sSup>
                      <m:r>
                        <a:rPr lang="en-GB" sz="1200" i="1" smtClean="0">
                          <a:solidFill>
                            <a:schemeClr val="accent3">
                              <a:lumMod val="50000"/>
                            </a:schemeClr>
                          </a:solidFill>
                          <a:latin typeface="Cambria Math" panose="02040503050406030204" pitchFamily="18" charset="0"/>
                        </a:rPr>
                        <m:t>−</m:t>
                      </m:r>
                      <m:r>
                        <a:rPr lang="en-GB" sz="1200" i="1" smtClean="0">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𝐺</m:t>
                          </m:r>
                        </m:sup>
                      </m:sSup>
                      <m:r>
                        <a:rPr lang="en-GB" sz="1200" i="1">
                          <a:solidFill>
                            <a:schemeClr val="accent3">
                              <a:lumMod val="50000"/>
                            </a:schemeClr>
                          </a:solidFill>
                          <a:latin typeface="Cambria Math" panose="02040503050406030204" pitchFamily="18" charset="0"/>
                        </a:rPr>
                        <m:t> ⋅</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latin typeface="Cambria Math" panose="020405030504060302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 </m:t>
                      </m:r>
                      <m:sSub>
                        <m:sSubPr>
                          <m:ctrlPr>
                            <a:rPr lang="es-CO" sz="1200" i="1" smtClean="0">
                              <a:solidFill>
                                <a:schemeClr val="accent3">
                                  <a:lumMod val="75000"/>
                                </a:schemeClr>
                              </a:solidFill>
                              <a:latin typeface="Cambria Math" panose="02040503050406030204" pitchFamily="18" charset="0"/>
                            </a:rPr>
                          </m:ctrlPr>
                        </m:sSubPr>
                        <m:e>
                          <m:r>
                            <a:rPr lang="en-GB" sz="1200" i="1">
                              <a:solidFill>
                                <a:schemeClr val="accent3">
                                  <a:lumMod val="75000"/>
                                </a:schemeClr>
                              </a:solidFill>
                              <a:latin typeface="Cambria Math" panose="02040503050406030204" pitchFamily="18" charset="0"/>
                            </a:rPr>
                            <m:t>𝜉</m:t>
                          </m:r>
                        </m:e>
                        <m:sub>
                          <m:r>
                            <a:rPr lang="en-GB" sz="1200" i="1">
                              <a:solidFill>
                                <a:schemeClr val="accent3">
                                  <a:lumMod val="75000"/>
                                </a:schemeClr>
                              </a:solidFill>
                              <a:latin typeface="Cambria Math" panose="02040503050406030204" pitchFamily="18" charset="0"/>
                            </a:rPr>
                            <m:t>𝐹</m:t>
                          </m:r>
                        </m:sub>
                      </m:sSub>
                      <m:r>
                        <a:rPr lang="en-GB" sz="1200" i="1">
                          <a:solidFill>
                            <a:schemeClr val="accent3">
                              <a:lumMod val="75000"/>
                            </a:schemeClr>
                          </a:solidFill>
                          <a:latin typeface="Cambria Math" panose="02040503050406030204" pitchFamily="18" charset="0"/>
                        </a:rPr>
                        <m:t>⋅</m:t>
                      </m:r>
                      <m:r>
                        <a:rPr lang="en-GB" sz="1200" i="1">
                          <a:solidFill>
                            <a:schemeClr val="accent3">
                              <a:lumMod val="75000"/>
                            </a:schemeClr>
                          </a:solidFill>
                          <a:latin typeface="Cambria Math" panose="02040503050406030204" pitchFamily="18" charset="0"/>
                        </a:rPr>
                        <m:t>𝐹𝐷</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𝐼</m:t>
                          </m:r>
                        </m:e>
                        <m:sup>
                          <m:r>
                            <a:rPr lang="en-GB" sz="1200" i="1">
                              <a:solidFill>
                                <a:schemeClr val="accent3">
                                  <a:lumMod val="75000"/>
                                </a:schemeClr>
                              </a:solidFill>
                              <a:latin typeface="Cambria Math" panose="02040503050406030204" pitchFamily="18" charset="0"/>
                            </a:rPr>
                            <m:t>𝑃</m:t>
                          </m:r>
                        </m:sup>
                      </m:sSup>
                      <m:r>
                        <a:rPr lang="en-GB" sz="1200" i="1">
                          <a:solidFill>
                            <a:schemeClr val="accent3">
                              <a:lumMod val="75000"/>
                            </a:schemeClr>
                          </a:solidFill>
                          <a:latin typeface="Cambria Math" panose="02040503050406030204" pitchFamily="18" charset="0"/>
                        </a:rPr>
                        <m:t>⋅</m:t>
                      </m:r>
                      <m:sSup>
                        <m:sSupPr>
                          <m:ctrlPr>
                            <a:rPr lang="es-CO" sz="1200" i="1">
                              <a:solidFill>
                                <a:schemeClr val="accent3">
                                  <a:lumMod val="75000"/>
                                </a:schemeClr>
                              </a:solidFill>
                              <a:latin typeface="Cambria Math" panose="02040503050406030204" pitchFamily="18" charset="0"/>
                            </a:rPr>
                          </m:ctrlPr>
                        </m:sSupPr>
                        <m:e>
                          <m:r>
                            <a:rPr lang="en-GB" sz="1200" i="1">
                              <a:solidFill>
                                <a:schemeClr val="accent3">
                                  <a:lumMod val="75000"/>
                                </a:schemeClr>
                              </a:solidFill>
                              <a:latin typeface="Cambria Math" panose="02040503050406030204" pitchFamily="18" charset="0"/>
                            </a:rPr>
                            <m:t>𝑒</m:t>
                          </m:r>
                        </m:e>
                        <m:sup>
                          <m:r>
                            <a:rPr lang="en-GB" sz="1200" i="1">
                              <a:solidFill>
                                <a:schemeClr val="accent3">
                                  <a:lumMod val="75000"/>
                                </a:schemeClr>
                              </a:solidFill>
                              <a:latin typeface="Cambria Math" panose="02040503050406030204" pitchFamily="18" charset="0"/>
                            </a:rPr>
                            <m:t>𝑁</m:t>
                          </m:r>
                        </m:sup>
                      </m:sSup>
                    </m:oMath>
                  </m:oMathPara>
                </a14:m>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d>
                        <m:d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200" i="1">
                          <a:latin typeface="Cambria Math" panose="02040503050406030204" pitchFamily="18" charset="0"/>
                          <a:ea typeface="Times New Roman" panose="02020603050405020304" pitchFamily="18" charset="0"/>
                          <a:cs typeface="Times New Roman" panose="020206030504050203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m:rPr>
                          <m:nor/>
                        </m:rPr>
                        <a:rPr lang="es-ES_tradnl" sz="1200" dirty="0"/>
                        <m:t> </m:t>
                      </m:r>
                      <m:r>
                        <m:rPr>
                          <m:nor/>
                        </m:rPr>
                        <a:rPr lang="es-ES_tradnl" sz="1200" dirty="0" smtClean="0">
                          <a:solidFill>
                            <a:schemeClr val="accent3">
                              <a:lumMod val="50000"/>
                            </a:schemeClr>
                          </a:solidFill>
                        </a:rPr>
                        <m:t>+</m:t>
                      </m:r>
                      <m:r>
                        <m:rPr>
                          <m:nor/>
                        </m:rPr>
                        <a:rPr lang="es-CO" sz="1200" dirty="0" smtClean="0">
                          <a:solidFill>
                            <a:schemeClr val="accent3">
                              <a:lumMod val="50000"/>
                            </a:schemeClr>
                          </a:solidFill>
                          <a:ea typeface="Times New Roman" panose="02020603050405020304" pitchFamily="18" charset="0"/>
                          <a:cs typeface="Times New Roman" panose="02020603050405020304" pitchFamily="18" charset="0"/>
                        </a:rPr>
                        <m:t> </m:t>
                      </m:r>
                      <m:d>
                        <m:d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200">
                          <a:latin typeface="Cambria Math" panose="02040503050406030204" pitchFamily="18" charset="0"/>
                          <a:ea typeface="Times New Roman" panose="02020603050405020304" pitchFamily="18" charset="0"/>
                          <a:cs typeface="Times New Roman" panose="02020603050405020304" pitchFamily="18" charset="0"/>
                        </a:rPr>
                        <m:t> .</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m:t>
                      </m:r>
                      <m:sSup>
                        <m:sSupPr>
                          <m:ctrlPr>
                            <a:rPr lang="es-CO" sz="1200" i="1">
                              <a:solidFill>
                                <a:schemeClr val="accent2">
                                  <a:lumMod val="75000"/>
                                </a:schemeClr>
                              </a:solidFill>
                              <a:latin typeface="Cambria Math" panose="02040503050406030204" pitchFamily="18" charset="0"/>
                            </a:rPr>
                          </m:ctrlPr>
                        </m:sSupPr>
                        <m:e>
                          <m:r>
                            <a:rPr lang="en-GB" sz="1200" i="1">
                              <a:solidFill>
                                <a:schemeClr val="accent2">
                                  <a:lumMod val="75000"/>
                                </a:schemeClr>
                              </a:solidFill>
                              <a:latin typeface="Cambria Math" panose="02040503050406030204" pitchFamily="18" charset="0"/>
                            </a:rPr>
                            <m:t>𝐼</m:t>
                          </m:r>
                        </m:e>
                        <m:sup>
                          <m:r>
                            <a:rPr lang="en-GB" sz="1200" i="1">
                              <a:solidFill>
                                <a:schemeClr val="accent2">
                                  <a:lumMod val="75000"/>
                                </a:schemeClr>
                              </a:solidFill>
                              <a:latin typeface="Cambria Math" panose="02040503050406030204" pitchFamily="18" charset="0"/>
                            </a:rPr>
                            <m:t>𝐾</m:t>
                          </m:r>
                        </m:sup>
                      </m:sSup>
                      <m:r>
                        <a:rPr lang="en-GB" sz="1200" i="1">
                          <a:solidFill>
                            <a:schemeClr val="accent2">
                              <a:lumMod val="75000"/>
                            </a:schemeClr>
                          </a:solidFill>
                          <a:latin typeface="Cambria Math" panose="02040503050406030204" pitchFamily="18" charset="0"/>
                        </a:rPr>
                        <m:t>−</m:t>
                      </m:r>
                      <m:r>
                        <a:rPr lang="en-GB" sz="1200" i="1">
                          <a:solidFill>
                            <a:schemeClr val="accent2">
                              <a:lumMod val="75000"/>
                            </a:schemeClr>
                          </a:solidFill>
                          <a:latin typeface="Cambria Math" panose="02040503050406030204" pitchFamily="18" charset="0"/>
                        </a:rPr>
                        <m:t>𝑇𝐹</m:t>
                      </m:r>
                      <m:sSub>
                        <m:sSubPr>
                          <m:ctrlPr>
                            <a:rPr lang="es-CO" sz="1200" i="1">
                              <a:solidFill>
                                <a:schemeClr val="accent2">
                                  <a:lumMod val="75000"/>
                                </a:schemeClr>
                              </a:solidFill>
                              <a:latin typeface="Cambria Math" panose="02040503050406030204" pitchFamily="18" charset="0"/>
                            </a:rPr>
                          </m:ctrlPr>
                        </m:sSubPr>
                        <m:e>
                          <m:r>
                            <a:rPr lang="en-GB" sz="1200" i="1">
                              <a:solidFill>
                                <a:schemeClr val="accent2">
                                  <a:lumMod val="75000"/>
                                </a:schemeClr>
                              </a:solidFill>
                              <a:latin typeface="Cambria Math" panose="02040503050406030204" pitchFamily="18" charset="0"/>
                            </a:rPr>
                            <m:t>𝑁</m:t>
                          </m:r>
                        </m:e>
                        <m:sub>
                          <m:r>
                            <a:rPr lang="en-GB" sz="1200" i="1">
                              <a:solidFill>
                                <a:schemeClr val="accent2">
                                  <a:lumMod val="75000"/>
                                </a:schemeClr>
                              </a:solidFill>
                              <a:latin typeface="Cambria Math" panose="02040503050406030204" pitchFamily="18" charset="0"/>
                            </a:rPr>
                            <m:t>𝐹</m:t>
                          </m:r>
                        </m:sub>
                      </m:sSub>
                      <m:r>
                        <a:rPr lang="en-GB" sz="1200" i="1" smtClean="0">
                          <a:solidFill>
                            <a:schemeClr val="tx1"/>
                          </a:solidFill>
                          <a:latin typeface="Cambria Math" panose="02040503050406030204" pitchFamily="18" charset="0"/>
                        </a:rPr>
                        <m:t>−</m:t>
                      </m:r>
                      <m:r>
                        <a:rPr lang="en-GB" sz="1200" i="1" smtClean="0">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𝐺</m:t>
                          </m:r>
                        </m:sup>
                      </m:sSup>
                      <m:r>
                        <a:rPr lang="en-GB" sz="1200" i="1">
                          <a:solidFill>
                            <a:schemeClr val="accent3">
                              <a:lumMod val="50000"/>
                            </a:schemeClr>
                          </a:solidFill>
                          <a:latin typeface="Cambria Math" panose="02040503050406030204" pitchFamily="18" charset="0"/>
                        </a:rPr>
                        <m:t> ⋅</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solidFill>
                            <a:schemeClr val="accent3">
                              <a:lumMod val="50000"/>
                            </a:schemeClr>
                          </a:solidFill>
                          <a:latin typeface="Cambria Math" panose="02040503050406030204" pitchFamily="18" charset="0"/>
                        </a:rPr>
                        <m:t>− </m:t>
                      </m:r>
                      <m:sSub>
                        <m:sSubPr>
                          <m:ctrlPr>
                            <a:rPr lang="es-CO" sz="1200" i="1">
                              <a:solidFill>
                                <a:schemeClr val="accent3">
                                  <a:lumMod val="50000"/>
                                </a:schemeClr>
                              </a:solidFill>
                              <a:latin typeface="Cambria Math" panose="02040503050406030204" pitchFamily="18" charset="0"/>
                            </a:rPr>
                          </m:ctrlPr>
                        </m:sSubPr>
                        <m:e>
                          <m:r>
                            <a:rPr lang="en-GB" sz="1200" i="1">
                              <a:solidFill>
                                <a:schemeClr val="accent3">
                                  <a:lumMod val="50000"/>
                                </a:schemeClr>
                              </a:solidFill>
                              <a:latin typeface="Cambria Math" panose="02040503050406030204" pitchFamily="18" charset="0"/>
                            </a:rPr>
                            <m:t>𝜉</m:t>
                          </m:r>
                        </m:e>
                        <m:sub>
                          <m:r>
                            <a:rPr lang="en-GB" sz="1200" i="1">
                              <a:solidFill>
                                <a:schemeClr val="accent3">
                                  <a:lumMod val="50000"/>
                                </a:schemeClr>
                              </a:solidFill>
                              <a:latin typeface="Cambria Math" panose="02040503050406030204" pitchFamily="18" charset="0"/>
                            </a:rPr>
                            <m:t>𝐹</m:t>
                          </m:r>
                        </m:sub>
                      </m:sSub>
                      <m:r>
                        <a:rPr lang="en-GB" sz="1200" i="1">
                          <a:solidFill>
                            <a:schemeClr val="accent3">
                              <a:lumMod val="50000"/>
                            </a:schemeClr>
                          </a:solidFill>
                          <a:latin typeface="Cambria Math" panose="02040503050406030204" pitchFamily="18" charset="0"/>
                        </a:rPr>
                        <m:t>⋅</m:t>
                      </m:r>
                      <m:r>
                        <a:rPr lang="en-GB" sz="1200" i="1">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𝑃</m:t>
                          </m:r>
                        </m:sup>
                      </m:sSup>
                      <m:r>
                        <a:rPr lang="en-GB" sz="1200" i="1">
                          <a:solidFill>
                            <a:schemeClr val="accent3">
                              <a:lumMod val="50000"/>
                            </a:schemeClr>
                          </a:solidFill>
                          <a:latin typeface="Cambria Math" panose="02040503050406030204" pitchFamily="18" charset="0"/>
                        </a:rPr>
                        <m:t>⋅</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oMath>
                  </m:oMathPara>
                </a14:m>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d>
                        <m:d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2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200">
                          <a:latin typeface="Cambria Math" panose="02040503050406030204" pitchFamily="18" charset="0"/>
                          <a:ea typeface="Times New Roman" panose="02020603050405020304" pitchFamily="18" charset="0"/>
                          <a:cs typeface="Times New Roman" panose="02020603050405020304" pitchFamily="18" charset="0"/>
                        </a:rPr>
                        <m:t> .</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m:t>
                      </m:r>
                      <m:sSup>
                        <m:sSupPr>
                          <m:ctrlPr>
                            <a:rPr lang="es-CO" sz="1200" i="1">
                              <a:solidFill>
                                <a:schemeClr val="accent2">
                                  <a:lumMod val="75000"/>
                                </a:schemeClr>
                              </a:solidFill>
                              <a:latin typeface="Cambria Math" panose="02040503050406030204" pitchFamily="18" charset="0"/>
                            </a:rPr>
                          </m:ctrlPr>
                        </m:sSupPr>
                        <m:e>
                          <m:r>
                            <a:rPr lang="en-GB" sz="1200" i="1">
                              <a:solidFill>
                                <a:schemeClr val="accent2">
                                  <a:lumMod val="75000"/>
                                </a:schemeClr>
                              </a:solidFill>
                              <a:latin typeface="Cambria Math" panose="02040503050406030204" pitchFamily="18" charset="0"/>
                            </a:rPr>
                            <m:t>𝐼</m:t>
                          </m:r>
                        </m:e>
                        <m:sup>
                          <m:r>
                            <a:rPr lang="en-GB" sz="1200" i="1">
                              <a:solidFill>
                                <a:schemeClr val="accent2">
                                  <a:lumMod val="75000"/>
                                </a:schemeClr>
                              </a:solidFill>
                              <a:latin typeface="Cambria Math" panose="02040503050406030204" pitchFamily="18" charset="0"/>
                            </a:rPr>
                            <m:t>𝐾</m:t>
                          </m:r>
                        </m:sup>
                      </m:sSup>
                      <m:r>
                        <a:rPr lang="en-GB" sz="1200" i="1">
                          <a:solidFill>
                            <a:schemeClr val="accent2">
                              <a:lumMod val="75000"/>
                            </a:schemeClr>
                          </a:solidFill>
                          <a:latin typeface="Cambria Math" panose="02040503050406030204" pitchFamily="18" charset="0"/>
                        </a:rPr>
                        <m:t>−</m:t>
                      </m:r>
                      <m:r>
                        <a:rPr lang="en-GB" sz="1200" i="1">
                          <a:solidFill>
                            <a:schemeClr val="accent2">
                              <a:lumMod val="75000"/>
                            </a:schemeClr>
                          </a:solidFill>
                          <a:latin typeface="Cambria Math" panose="02040503050406030204" pitchFamily="18" charset="0"/>
                        </a:rPr>
                        <m:t>𝑇𝐹</m:t>
                      </m:r>
                      <m:sSub>
                        <m:sSubPr>
                          <m:ctrlPr>
                            <a:rPr lang="es-CO" sz="1200" i="1">
                              <a:solidFill>
                                <a:schemeClr val="accent2">
                                  <a:lumMod val="75000"/>
                                </a:schemeClr>
                              </a:solidFill>
                              <a:latin typeface="Cambria Math" panose="02040503050406030204" pitchFamily="18" charset="0"/>
                            </a:rPr>
                          </m:ctrlPr>
                        </m:sSubPr>
                        <m:e>
                          <m:r>
                            <a:rPr lang="en-GB" sz="1200" i="1">
                              <a:solidFill>
                                <a:schemeClr val="accent2">
                                  <a:lumMod val="75000"/>
                                </a:schemeClr>
                              </a:solidFill>
                              <a:latin typeface="Cambria Math" panose="02040503050406030204" pitchFamily="18" charset="0"/>
                            </a:rPr>
                            <m:t>𝑁</m:t>
                          </m:r>
                        </m:e>
                        <m:sub>
                          <m:r>
                            <a:rPr lang="en-GB" sz="1200" i="1">
                              <a:solidFill>
                                <a:schemeClr val="accent2">
                                  <a:lumMod val="75000"/>
                                </a:schemeClr>
                              </a:solidFill>
                              <a:latin typeface="Cambria Math" panose="02040503050406030204" pitchFamily="18" charset="0"/>
                            </a:rPr>
                            <m:t>𝐹</m:t>
                          </m:r>
                        </m:sub>
                      </m:sSub>
                      <m:r>
                        <a:rPr lang="en-GB" sz="1200" i="1">
                          <a:solidFill>
                            <a:schemeClr val="accent3">
                              <a:lumMod val="50000"/>
                            </a:schemeClr>
                          </a:solidFill>
                          <a:latin typeface="Cambria Math" panose="02040503050406030204" pitchFamily="18" charset="0"/>
                        </a:rPr>
                        <m:t>−</m:t>
                      </m:r>
                      <m:r>
                        <a:rPr lang="en-GB" sz="1200" i="1">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𝐺</m:t>
                          </m:r>
                        </m:sup>
                      </m:sSup>
                      <m:r>
                        <a:rPr lang="en-GB" sz="1200" i="1">
                          <a:solidFill>
                            <a:schemeClr val="accent3">
                              <a:lumMod val="50000"/>
                            </a:schemeClr>
                          </a:solidFill>
                          <a:latin typeface="Cambria Math" panose="02040503050406030204" pitchFamily="18" charset="0"/>
                        </a:rPr>
                        <m:t> ⋅</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solidFill>
                            <a:schemeClr val="accent3">
                              <a:lumMod val="50000"/>
                            </a:schemeClr>
                          </a:solidFill>
                          <a:latin typeface="Cambria Math" panose="02040503050406030204" pitchFamily="18" charset="0"/>
                        </a:rPr>
                        <m:t>− </m:t>
                      </m:r>
                      <m:sSub>
                        <m:sSubPr>
                          <m:ctrlPr>
                            <a:rPr lang="es-CO" sz="1200" i="1">
                              <a:solidFill>
                                <a:schemeClr val="accent3">
                                  <a:lumMod val="50000"/>
                                </a:schemeClr>
                              </a:solidFill>
                              <a:latin typeface="Cambria Math" panose="02040503050406030204" pitchFamily="18" charset="0"/>
                            </a:rPr>
                          </m:ctrlPr>
                        </m:sSubPr>
                        <m:e>
                          <m:r>
                            <a:rPr lang="en-GB" sz="1200" i="1">
                              <a:solidFill>
                                <a:schemeClr val="accent3">
                                  <a:lumMod val="50000"/>
                                </a:schemeClr>
                              </a:solidFill>
                              <a:latin typeface="Cambria Math" panose="02040503050406030204" pitchFamily="18" charset="0"/>
                            </a:rPr>
                            <m:t>𝜉</m:t>
                          </m:r>
                        </m:e>
                        <m:sub>
                          <m:r>
                            <a:rPr lang="en-GB" sz="1200" i="1">
                              <a:solidFill>
                                <a:schemeClr val="accent3">
                                  <a:lumMod val="50000"/>
                                </a:schemeClr>
                              </a:solidFill>
                              <a:latin typeface="Cambria Math" panose="02040503050406030204" pitchFamily="18" charset="0"/>
                            </a:rPr>
                            <m:t>𝐹</m:t>
                          </m:r>
                        </m:sub>
                      </m:sSub>
                      <m:r>
                        <a:rPr lang="en-GB" sz="1200" i="1">
                          <a:solidFill>
                            <a:schemeClr val="accent3">
                              <a:lumMod val="50000"/>
                            </a:schemeClr>
                          </a:solidFill>
                          <a:latin typeface="Cambria Math" panose="02040503050406030204" pitchFamily="18" charset="0"/>
                        </a:rPr>
                        <m:t>⋅</m:t>
                      </m:r>
                      <m:r>
                        <a:rPr lang="en-GB" sz="1200" i="1">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𝑃</m:t>
                          </m:r>
                        </m:sup>
                      </m:sSup>
                      <m:r>
                        <a:rPr lang="en-GB" sz="1200" i="1">
                          <a:solidFill>
                            <a:schemeClr val="accent3">
                              <a:lumMod val="50000"/>
                            </a:schemeClr>
                          </a:solidFill>
                          <a:latin typeface="Cambria Math" panose="02040503050406030204" pitchFamily="18" charset="0"/>
                        </a:rPr>
                        <m:t>⋅</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s-ES" sz="1200" i="1">
                          <a:solidFill>
                            <a:schemeClr val="accent3">
                              <a:lumMod val="50000"/>
                            </a:schemeClr>
                          </a:solidFill>
                          <a:latin typeface="Cambria Math" panose="02040503050406030204" pitchFamily="18" charset="0"/>
                        </a:rPr>
                        <m:t>−</m:t>
                      </m:r>
                      <m:d>
                        <m:d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GB" sz="1200" i="1">
                          <a:solidFill>
                            <a:schemeClr val="accent3">
                              <a:lumMod val="50000"/>
                            </a:schemeClr>
                          </a:solidFill>
                          <a:latin typeface="Cambria Math" panose="02040503050406030204" pitchFamily="18" charset="0"/>
                        </a:rPr>
                        <m:t>𝑅</m:t>
                      </m:r>
                      <m:sSub>
                        <m:sSubPr>
                          <m:ctrlPr>
                            <a:rPr lang="es-CO" sz="1200" i="1">
                              <a:solidFill>
                                <a:schemeClr val="accent3">
                                  <a:lumMod val="50000"/>
                                </a:schemeClr>
                              </a:solidFill>
                              <a:latin typeface="Cambria Math" panose="02040503050406030204" pitchFamily="18" charset="0"/>
                            </a:rPr>
                          </m:ctrlPr>
                        </m:sSubPr>
                        <m:e>
                          <m:r>
                            <a:rPr lang="en-GB" sz="1200" i="1">
                              <a:solidFill>
                                <a:schemeClr val="accent3">
                                  <a:lumMod val="50000"/>
                                </a:schemeClr>
                              </a:solidFill>
                              <a:latin typeface="Cambria Math" panose="02040503050406030204" pitchFamily="18" charset="0"/>
                            </a:rPr>
                            <m:t>𝐸</m:t>
                          </m:r>
                        </m:e>
                        <m:sub>
                          <m:r>
                            <a:rPr lang="en-GB" sz="1200" i="1">
                              <a:solidFill>
                                <a:schemeClr val="accent3">
                                  <a:lumMod val="50000"/>
                                </a:schemeClr>
                              </a:solidFill>
                              <a:latin typeface="Cambria Math" panose="02040503050406030204" pitchFamily="18" charset="0"/>
                            </a:rPr>
                            <m:t>𝐹</m:t>
                          </m:r>
                        </m:sub>
                      </m:sSub>
                    </m:oMath>
                  </m:oMathPara>
                </a14:m>
                <a:endParaRPr lang="es-ES_tradnl" sz="1200" dirty="0"/>
              </a:p>
              <a:p>
                <a:pPr marL="0" indent="0">
                  <a:buNone/>
                </a:pPr>
                <a:endParaRPr lang="es-ES_tradnl" sz="1200" dirty="0"/>
              </a:p>
              <a:p>
                <a:pPr marL="0" indent="0">
                  <a:buNone/>
                </a:pPr>
                <a14:m>
                  <m:oMathPara xmlns:m="http://schemas.openxmlformats.org/officeDocument/2006/math">
                    <m:oMathParaPr>
                      <m:jc m:val="centerGroup"/>
                    </m:oMathParaPr>
                    <m:oMath xmlns:m="http://schemas.openxmlformats.org/officeDocument/2006/math">
                      <m:d>
                        <m:d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2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200">
                          <a:latin typeface="Cambria Math" panose="02040503050406030204" pitchFamily="18" charset="0"/>
                          <a:ea typeface="Times New Roman" panose="02020603050405020304" pitchFamily="18" charset="0"/>
                          <a:cs typeface="Times New Roman" panose="02020603050405020304" pitchFamily="18" charset="0"/>
                        </a:rPr>
                        <m:t> .</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n-GB" sz="1200" i="1">
                          <a:latin typeface="Cambria Math" panose="02040503050406030204" pitchFamily="18" charset="0"/>
                        </a:rPr>
                        <m:t>=</m:t>
                      </m:r>
                      <m:sSup>
                        <m:sSupPr>
                          <m:ctrlPr>
                            <a:rPr lang="es-CO" sz="1200" i="1">
                              <a:solidFill>
                                <a:schemeClr val="accent2">
                                  <a:lumMod val="75000"/>
                                </a:schemeClr>
                              </a:solidFill>
                              <a:latin typeface="Cambria Math" panose="02040503050406030204" pitchFamily="18" charset="0"/>
                            </a:rPr>
                          </m:ctrlPr>
                        </m:sSupPr>
                        <m:e>
                          <m:r>
                            <a:rPr lang="en-GB" sz="1200" i="1">
                              <a:solidFill>
                                <a:schemeClr val="accent2">
                                  <a:lumMod val="75000"/>
                                </a:schemeClr>
                              </a:solidFill>
                              <a:latin typeface="Cambria Math" panose="02040503050406030204" pitchFamily="18" charset="0"/>
                            </a:rPr>
                            <m:t>𝐼</m:t>
                          </m:r>
                        </m:e>
                        <m:sup>
                          <m:r>
                            <a:rPr lang="en-GB" sz="1200" i="1">
                              <a:solidFill>
                                <a:schemeClr val="accent2">
                                  <a:lumMod val="75000"/>
                                </a:schemeClr>
                              </a:solidFill>
                              <a:latin typeface="Cambria Math" panose="02040503050406030204" pitchFamily="18" charset="0"/>
                            </a:rPr>
                            <m:t>𝐾</m:t>
                          </m:r>
                        </m:sup>
                      </m:sSup>
                      <m:r>
                        <a:rPr lang="en-GB" sz="1200" i="1">
                          <a:solidFill>
                            <a:schemeClr val="accent2">
                              <a:lumMod val="75000"/>
                            </a:schemeClr>
                          </a:solidFill>
                          <a:latin typeface="Cambria Math" panose="02040503050406030204" pitchFamily="18" charset="0"/>
                        </a:rPr>
                        <m:t>−</m:t>
                      </m:r>
                      <m:r>
                        <a:rPr lang="en-GB" sz="1200" i="1">
                          <a:solidFill>
                            <a:schemeClr val="accent2">
                              <a:lumMod val="75000"/>
                            </a:schemeClr>
                          </a:solidFill>
                          <a:latin typeface="Cambria Math" panose="02040503050406030204" pitchFamily="18" charset="0"/>
                        </a:rPr>
                        <m:t>𝑇𝐹</m:t>
                      </m:r>
                      <m:sSub>
                        <m:sSubPr>
                          <m:ctrlPr>
                            <a:rPr lang="es-CO" sz="1200" i="1">
                              <a:solidFill>
                                <a:schemeClr val="accent2">
                                  <a:lumMod val="75000"/>
                                </a:schemeClr>
                              </a:solidFill>
                              <a:latin typeface="Cambria Math" panose="02040503050406030204" pitchFamily="18" charset="0"/>
                            </a:rPr>
                          </m:ctrlPr>
                        </m:sSubPr>
                        <m:e>
                          <m:r>
                            <a:rPr lang="en-GB" sz="1200" i="1">
                              <a:solidFill>
                                <a:schemeClr val="accent2">
                                  <a:lumMod val="75000"/>
                                </a:schemeClr>
                              </a:solidFill>
                              <a:latin typeface="Cambria Math" panose="02040503050406030204" pitchFamily="18" charset="0"/>
                            </a:rPr>
                            <m:t>𝑁</m:t>
                          </m:r>
                        </m:e>
                        <m:sub>
                          <m:r>
                            <a:rPr lang="en-GB" sz="1200" i="1">
                              <a:solidFill>
                                <a:schemeClr val="accent2">
                                  <a:lumMod val="75000"/>
                                </a:schemeClr>
                              </a:solidFill>
                              <a:latin typeface="Cambria Math" panose="02040503050406030204" pitchFamily="18" charset="0"/>
                            </a:rPr>
                            <m:t>𝐹</m:t>
                          </m:r>
                        </m:sub>
                      </m:sSub>
                      <m:r>
                        <a:rPr lang="es-ES" sz="1200">
                          <a:solidFill>
                            <a:schemeClr val="accent2">
                              <a:lumMod val="75000"/>
                            </a:schemeClr>
                          </a:solidFill>
                          <a:latin typeface="Cambria Math" panose="02040503050406030204" pitchFamily="18" charset="0"/>
                        </a:rPr>
                        <m:t>−</m:t>
                      </m:r>
                      <m:sSubSup>
                        <m:sSubSupPr>
                          <m:ctrlPr>
                            <a:rPr lang="es-CO" sz="1200" i="1">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s-CO" sz="1200" i="1">
                                  <a:solidFill>
                                    <a:schemeClr val="accent3">
                                      <a:lumMod val="50000"/>
                                    </a:schemeClr>
                                  </a:solidFill>
                                  <a:latin typeface="Cambria Math" panose="02040503050406030204" pitchFamily="18" charset="0"/>
                                </a:rPr>
                                <m:t>𝐸𝑄</m:t>
                              </m:r>
                            </m:e>
                          </m:acc>
                        </m:e>
                        <m:sub>
                          <m:r>
                            <a:rPr lang="es-CO" sz="1200" i="1">
                              <a:solidFill>
                                <a:schemeClr val="accent3">
                                  <a:lumMod val="50000"/>
                                </a:schemeClr>
                              </a:solidFill>
                              <a:latin typeface="Cambria Math" panose="02040503050406030204" pitchFamily="18" charset="0"/>
                            </a:rPr>
                            <m:t>𝐹</m:t>
                          </m:r>
                        </m:sub>
                        <m:sup>
                          <m:r>
                            <a:rPr lang="es-CO" sz="1200" i="1">
                              <a:solidFill>
                                <a:schemeClr val="accent3">
                                  <a:lumMod val="50000"/>
                                </a:schemeClr>
                              </a:solidFill>
                              <a:latin typeface="Cambria Math" panose="02040503050406030204" pitchFamily="18" charset="0"/>
                            </a:rPr>
                            <m:t>𝑅𝑜𝑊</m:t>
                          </m:r>
                        </m:sup>
                      </m:sSubSup>
                      <m:r>
                        <a:rPr lang="es-ES" sz="1200" i="1">
                          <a:solidFill>
                            <a:schemeClr val="accent3">
                              <a:lumMod val="50000"/>
                            </a:schemeClr>
                          </a:solidFill>
                          <a:latin typeface="Cambria Math" panose="02040503050406030204" pitchFamily="18" charset="0"/>
                        </a:rPr>
                        <m:t>=</m:t>
                      </m:r>
                      <m:sSub>
                        <m:sSubPr>
                          <m:ctrlPr>
                            <a:rPr lang="es-CO" sz="1200" b="1" i="1">
                              <a:latin typeface="Cambria Math" panose="02040503050406030204" pitchFamily="18" charset="0"/>
                            </a:rPr>
                          </m:ctrlPr>
                        </m:sSubPr>
                        <m:e>
                          <m:acc>
                            <m:accPr>
                              <m:chr m:val="̇"/>
                              <m:ctrlPr>
                                <a:rPr lang="es-CO" sz="1200" b="1" i="1">
                                  <a:latin typeface="Cambria Math" panose="02040503050406030204" pitchFamily="18" charset="0"/>
                                </a:rPr>
                              </m:ctrlPr>
                            </m:accPr>
                            <m:e>
                              <m:r>
                                <a:rPr lang="en-US" sz="1200" b="1" i="1">
                                  <a:latin typeface="Cambria Math" panose="02040503050406030204" pitchFamily="18" charset="0"/>
                                </a:rPr>
                                <m:t>𝑬𝑸</m:t>
                              </m:r>
                            </m:e>
                          </m:acc>
                        </m:e>
                        <m:sub>
                          <m:r>
                            <a:rPr lang="en-US" sz="1200" b="1" i="1">
                              <a:latin typeface="Cambria Math" panose="02040503050406030204" pitchFamily="18" charset="0"/>
                            </a:rPr>
                            <m:t>𝑯</m:t>
                          </m:r>
                        </m:sub>
                      </m:sSub>
                    </m:oMath>
                  </m:oMathPara>
                </a14:m>
                <a:endParaRPr lang="es-CO" sz="1200" dirty="0"/>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d>
                        <m:d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ES" sz="12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ES" sz="1200">
                          <a:latin typeface="Cambria Math" panose="02040503050406030204" pitchFamily="18" charset="0"/>
                          <a:ea typeface="Times New Roman" panose="02020603050405020304" pitchFamily="18" charset="0"/>
                          <a:cs typeface="Times New Roman" panose="02020603050405020304" pitchFamily="18" charset="0"/>
                        </a:rPr>
                        <m:t> .</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n-GB" sz="1200" i="1">
                              <a:latin typeface="Cambria Math" panose="02040503050406030204" pitchFamily="18" charset="0"/>
                            </a:rPr>
                            <m:t>𝐹</m:t>
                          </m:r>
                        </m:sub>
                      </m:sSub>
                      <m:r>
                        <a:rPr lang="es-ES" sz="1200" i="1">
                          <a:solidFill>
                            <a:schemeClr val="accent3">
                              <a:lumMod val="50000"/>
                            </a:schemeClr>
                          </a:solidFill>
                          <a:latin typeface="Cambria Math" panose="02040503050406030204" pitchFamily="18" charset="0"/>
                        </a:rPr>
                        <m:t>=</m:t>
                      </m:r>
                      <m:sSub>
                        <m:sSubPr>
                          <m:ctrlPr>
                            <a:rPr lang="es-CO" sz="1200" b="1" i="1">
                              <a:latin typeface="Cambria Math" panose="02040503050406030204" pitchFamily="18" charset="0"/>
                            </a:rPr>
                          </m:ctrlPr>
                        </m:sSubPr>
                        <m:e>
                          <m:acc>
                            <m:accPr>
                              <m:chr m:val="̇"/>
                              <m:ctrlPr>
                                <a:rPr lang="es-CO" sz="1200" b="1" i="1">
                                  <a:latin typeface="Cambria Math" panose="02040503050406030204" pitchFamily="18" charset="0"/>
                                </a:rPr>
                              </m:ctrlPr>
                            </m:accPr>
                            <m:e>
                              <m:r>
                                <a:rPr lang="en-US" sz="1200" b="1" i="1">
                                  <a:latin typeface="Cambria Math" panose="02040503050406030204" pitchFamily="18" charset="0"/>
                                </a:rPr>
                                <m:t>𝑬𝑸</m:t>
                              </m:r>
                            </m:e>
                          </m:acc>
                        </m:e>
                        <m:sub>
                          <m:r>
                            <a:rPr lang="en-US" sz="1200" b="1" i="1">
                              <a:latin typeface="Cambria Math" panose="02040503050406030204" pitchFamily="18" charset="0"/>
                            </a:rPr>
                            <m:t>𝑯</m:t>
                          </m:r>
                        </m:sub>
                      </m:sSub>
                    </m:oMath>
                  </m:oMathPara>
                </a14:m>
                <a:endParaRPr lang="es-CO" sz="1200" b="1"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p>
              <a:p>
                <a:pPr marL="0" indent="0">
                  <a:buNone/>
                </a:pPr>
                <a:endParaRPr lang="es-CO" sz="1200" dirty="0">
                  <a:latin typeface="Century Gothic" panose="020B0502020202020204" pitchFamily="34" charset="0"/>
                </a:endParaRPr>
              </a:p>
              <a:p>
                <a:pPr marL="0" indent="0">
                  <a:buNone/>
                </a:pPr>
                <a:endParaRPr lang="es-ES_tradnl" sz="1200" dirty="0">
                  <a:latin typeface="Century Gothic" panose="020B0502020202020204" pitchFamily="34" charset="0"/>
                </a:endParaRPr>
              </a:p>
            </p:txBody>
          </p:sp>
        </mc:Choice>
        <mc:Fallback>
          <p:sp>
            <p:nvSpPr>
              <p:cNvPr id="5" name="Marcador de contenido 4">
                <a:extLst>
                  <a:ext uri="{FF2B5EF4-FFF2-40B4-BE49-F238E27FC236}">
                    <a16:creationId xmlns:a16="http://schemas.microsoft.com/office/drawing/2014/main" id="{8DCD05AE-1EEE-A440-9A86-70F0AE580CD9}"/>
                  </a:ext>
                </a:extLst>
              </p:cNvPr>
              <p:cNvSpPr>
                <a:spLocks noGrp="1" noRot="1" noChangeAspect="1" noMove="1" noResize="1" noEditPoints="1" noAdjustHandles="1" noChangeArrowheads="1" noChangeShapeType="1" noTextEdit="1"/>
              </p:cNvSpPr>
              <p:nvPr>
                <p:ph sz="half" idx="2"/>
              </p:nvPr>
            </p:nvSpPr>
            <p:spPr>
              <a:xfrm>
                <a:off x="6197600" y="1600201"/>
                <a:ext cx="5915378" cy="4525963"/>
              </a:xfrm>
              <a:blipFill>
                <a:blip r:embed="rId4"/>
                <a:stretch>
                  <a:fillRect/>
                </a:stretch>
              </a:blipFill>
            </p:spPr>
            <p:txBody>
              <a:bodyPr/>
              <a:lstStyle/>
              <a:p>
                <a:r>
                  <a:rPr lang="es-ES_tradnl">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ángulo redondeado 8">
            <a:extLst>
              <a:ext uri="{FF2B5EF4-FFF2-40B4-BE49-F238E27FC236}">
                <a16:creationId xmlns:a16="http://schemas.microsoft.com/office/drawing/2014/main" id="{7B8525E5-E5AA-E542-B4FF-ED22EDBEE31E}"/>
              </a:ext>
            </a:extLst>
          </p:cNvPr>
          <p:cNvSpPr/>
          <p:nvPr/>
        </p:nvSpPr>
        <p:spPr>
          <a:xfrm>
            <a:off x="7968038" y="4917056"/>
            <a:ext cx="2632222"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83934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p:txBody>
          <a:bodyPr anchor="ctr">
            <a:normAutofit/>
          </a:bodyPr>
          <a:lstStyle/>
          <a:p>
            <a:pPr>
              <a:lnSpc>
                <a:spcPct val="90000"/>
              </a:lnSpc>
            </a:pPr>
            <a:r>
              <a:rPr lang="es-ES_tradnl" sz="3700" b="1" dirty="0" err="1"/>
              <a:t>Foreign</a:t>
            </a:r>
            <a:r>
              <a:rPr lang="es-ES_tradnl" sz="3700" b="1" dirty="0"/>
              <a:t> </a:t>
            </a:r>
            <a:r>
              <a:rPr lang="es-ES_tradnl" sz="3700" b="1" dirty="0" err="1"/>
              <a:t>Firect</a:t>
            </a:r>
            <a:r>
              <a:rPr lang="es-ES_tradnl" sz="3700" b="1" dirty="0"/>
              <a:t> </a:t>
            </a:r>
            <a:r>
              <a:rPr lang="es-ES_tradnl" sz="3700" b="1" dirty="0" err="1"/>
              <a:t>Investment</a:t>
            </a:r>
            <a:r>
              <a:rPr lang="es-ES_tradnl" sz="3700" b="1" dirty="0"/>
              <a:t> and shares</a:t>
            </a:r>
            <a:br>
              <a:rPr lang="es-ES_tradnl" sz="3700" b="1" dirty="0"/>
            </a:br>
            <a:r>
              <a:rPr lang="es-ES_tradnl" sz="3700" b="1" dirty="0"/>
              <a:t>(Banks)</a:t>
            </a:r>
            <a:endParaRPr lang="es-ES_tradnl" sz="3700" dirty="0"/>
          </a:p>
        </p:txBody>
      </p:sp>
      <mc:AlternateContent xmlns:mc="http://schemas.openxmlformats.org/markup-compatibility/2006">
        <mc:Choice xmlns:a14="http://schemas.microsoft.com/office/drawing/2010/main" Requires="a14">
          <p:sp>
            <p:nvSpPr>
              <p:cNvPr id="12" name="Content Placeholder 1">
                <a:extLst>
                  <a:ext uri="{FF2B5EF4-FFF2-40B4-BE49-F238E27FC236}">
                    <a16:creationId xmlns:a16="http://schemas.microsoft.com/office/drawing/2014/main" id="{1E129327-17BA-4EEF-87AE-6FFF42FECD99}"/>
                  </a:ext>
                </a:extLst>
              </p:cNvPr>
              <p:cNvSpPr>
                <a:spLocks noGrp="1"/>
              </p:cNvSpPr>
              <p:nvPr>
                <p:ph sz="half" idx="1"/>
              </p:nvPr>
            </p:nvSpPr>
            <p:spPr>
              <a:xfrm>
                <a:off x="264730" y="1519635"/>
                <a:ext cx="7878844"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200" i="1" smtClean="0">
                          <a:solidFill>
                            <a:schemeClr val="tx1"/>
                          </a:solidFill>
                          <a:latin typeface="Cambria Math" panose="02040503050406030204" pitchFamily="18" charset="0"/>
                        </a:rPr>
                        <m:t>𝑇𝐹</m:t>
                      </m:r>
                      <m:sSubSup>
                        <m:sSubSupPr>
                          <m:ctrlPr>
                            <a:rPr lang="es-CO" sz="1200" i="1">
                              <a:solidFill>
                                <a:schemeClr val="tx1"/>
                              </a:solidFill>
                              <a:latin typeface="Cambria Math" panose="02040503050406030204" pitchFamily="18" charset="0"/>
                            </a:rPr>
                          </m:ctrlPr>
                        </m:sSubSupPr>
                        <m:e>
                          <m:r>
                            <a:rPr lang="es-CO" sz="1200" i="1">
                              <a:solidFill>
                                <a:schemeClr val="tx1"/>
                              </a:solidFill>
                              <a:latin typeface="Cambria Math" panose="02040503050406030204" pitchFamily="18" charset="0"/>
                            </a:rPr>
                            <m:t>𝑁</m:t>
                          </m:r>
                        </m:e>
                        <m:sub>
                          <m:r>
                            <a:rPr lang="es-CO" sz="1200" i="1">
                              <a:solidFill>
                                <a:schemeClr val="tx1"/>
                              </a:solidFill>
                              <a:latin typeface="Cambria Math" panose="02040503050406030204" pitchFamily="18" charset="0"/>
                            </a:rPr>
                            <m:t>𝐵</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a:solidFill>
                            <a:schemeClr val="tx1"/>
                          </a:solidFill>
                          <a:latin typeface="Cambria Math" panose="02040503050406030204" pitchFamily="18" charset="0"/>
                        </a:rPr>
                        <m:t>+</m:t>
                      </m:r>
                      <m:r>
                        <a:rPr lang="es-CO" sz="1200" i="1">
                          <a:solidFill>
                            <a:schemeClr val="tx1"/>
                          </a:solidFill>
                          <a:latin typeface="Cambria Math" panose="02040503050406030204" pitchFamily="18" charset="0"/>
                        </a:rPr>
                        <m:t>𝑟𝑟𝑟</m:t>
                      </m:r>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n-US" sz="1200" i="1">
                          <a:solidFill>
                            <a:schemeClr val="tx1"/>
                          </a:solidFill>
                          <a:latin typeface="Cambria Math" panose="02040503050406030204" pitchFamily="18" charset="0"/>
                        </a:rPr>
                        <m:t>− </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𝑂𝐹</m:t>
                              </m:r>
                            </m:e>
                          </m:acc>
                        </m:e>
                      </m:d>
                      <m:r>
                        <a:rPr lang="en-US" sz="1200" i="1">
                          <a:solidFill>
                            <a:schemeClr val="tx1"/>
                          </a:solidFill>
                          <a:latin typeface="Cambria Math" panose="02040503050406030204" pitchFamily="18" charset="0"/>
                        </a:rPr>
                        <m:t>− </m:t>
                      </m:r>
                      <m:d>
                        <m:dPr>
                          <m:ctrlPr>
                            <a:rPr lang="es-CO" sz="1200" i="1" smtClean="0">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200" i="1" smtClean="0">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smtClean="0">
                          <a:solidFill>
                            <a:schemeClr val="tx1"/>
                          </a:solidFill>
                          <a:latin typeface="Cambria Math" panose="02040503050406030204" pitchFamily="18" charset="0"/>
                        </a:rPr>
                        <m:t>+</m:t>
                      </m:r>
                      <m:r>
                        <a:rPr lang="es-CO" sz="1200" i="1">
                          <a:solidFill>
                            <a:schemeClr val="tx1"/>
                          </a:solidFill>
                          <a:latin typeface="Cambria Math" panose="02040503050406030204" pitchFamily="18" charset="0"/>
                        </a:rPr>
                        <m:t>𝑟𝑟𝑟</m:t>
                      </m:r>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n-US" sz="1200" i="1">
                          <a:solidFill>
                            <a:schemeClr val="tx1"/>
                          </a:solidFill>
                          <a:latin typeface="Cambria Math" panose="02040503050406030204" pitchFamily="18" charset="0"/>
                        </a:rPr>
                        <m:t>−</m:t>
                      </m:r>
                      <m:d>
                        <m:dPr>
                          <m:ctrlPr>
                            <a:rPr lang="es-CO" sz="1200" i="1" smtClean="0">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r>
                        <a:rPr lang="es-ES" sz="1200" b="0" i="1" smtClean="0">
                          <a:solidFill>
                            <a:schemeClr val="tx1"/>
                          </a:solidFill>
                          <a:latin typeface="Cambria Math" panose="02040503050406030204" pitchFamily="18" charset="0"/>
                        </a:rPr>
                        <m:t>−</m:t>
                      </m:r>
                      <m:acc>
                        <m:accPr>
                          <m:chr m:val="̇"/>
                          <m:ctrlPr>
                            <a:rPr lang="es-CO" sz="1200" i="1" smtClean="0">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𝑂𝐹</m:t>
                          </m:r>
                        </m:e>
                      </m:acc>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200" i="1">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 </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s-ES" sz="1200" b="0" i="1" smtClean="0">
                          <a:solidFill>
                            <a:schemeClr val="tx1"/>
                          </a:solidFill>
                          <a:latin typeface="Cambria Math" panose="02040503050406030204" pitchFamily="18" charset="0"/>
                        </a:rPr>
                        <m:t>−</m:t>
                      </m:r>
                      <m:d>
                        <m:dPr>
                          <m:begChr m:val="["/>
                          <m:endChr m:val="]"/>
                          <m:ctrlPr>
                            <a:rPr lang="es-ES" sz="1200" b="0" i="1" smtClean="0">
                              <a:solidFill>
                                <a:schemeClr val="tx1"/>
                              </a:solidFill>
                              <a:latin typeface="Cambria Math" panose="02040503050406030204" pitchFamily="18" charset="0"/>
                            </a:rPr>
                          </m:ctrlPr>
                        </m:dPr>
                        <m:e>
                          <m:d>
                            <m:dPr>
                              <m:ctrlPr>
                                <a:rPr lang="es-CO" sz="1200" i="1">
                                  <a:solidFill>
                                    <a:schemeClr val="tx1"/>
                                  </a:solidFill>
                                  <a:latin typeface="Cambria Math" panose="02040503050406030204" pitchFamily="18" charset="0"/>
                                </a:rPr>
                              </m:ctrlPr>
                            </m:dPr>
                            <m:e>
                              <m:r>
                                <a:rPr lang="en-GB" sz="1200" i="1">
                                  <a:solidFill>
                                    <a:schemeClr val="tx1"/>
                                  </a:solidFill>
                                  <a:latin typeface="Cambria Math" panose="02040503050406030204" pitchFamily="18" charset="0"/>
                                </a:rPr>
                                <m:t>1−</m:t>
                              </m:r>
                              <m:r>
                                <a:rPr lang="es-CO" sz="1200" i="1">
                                  <a:solidFill>
                                    <a:schemeClr val="tx1"/>
                                  </a:solidFill>
                                  <a:latin typeface="Cambria Math" panose="02040503050406030204" pitchFamily="18" charset="0"/>
                                </a:rPr>
                                <m:t>𝑟𝑟𝑟</m:t>
                              </m:r>
                            </m:e>
                          </m:d>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e>
                      </m:d>
                      <m:r>
                        <a:rPr lang="es-ES" sz="1200" i="1">
                          <a:solidFill>
                            <a:schemeClr val="tx1"/>
                          </a:solidFill>
                          <a:latin typeface="Cambria Math" panose="02040503050406030204" pitchFamily="18" charset="0"/>
                        </a:rPr>
                        <m:t>−</m:t>
                      </m:r>
                      <m:r>
                        <a:rPr lang="en-US" sz="1200" i="1" smtClean="0">
                          <a:solidFill>
                            <a:schemeClr val="tx1"/>
                          </a:solidFill>
                          <a:latin typeface="Cambria Math" panose="02040503050406030204" pitchFamily="18" charset="0"/>
                        </a:rPr>
                        <m:t>𝑅</m:t>
                      </m:r>
                      <m:sSub>
                        <m:sSubPr>
                          <m:ctrlPr>
                            <a:rPr lang="es-CO"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𝐸</m:t>
                          </m:r>
                        </m:e>
                        <m:sub>
                          <m:r>
                            <a:rPr lang="es-ES" sz="1200" b="0" i="1" smtClean="0">
                              <a:solidFill>
                                <a:schemeClr val="tx1"/>
                              </a:solidFill>
                              <a:latin typeface="Cambria Math" panose="02040503050406030204" pitchFamily="18" charset="0"/>
                            </a:rPr>
                            <m:t>𝐵</m:t>
                          </m:r>
                        </m:sub>
                      </m:sSub>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200" i="1">
                          <a:solidFill>
                            <a:schemeClr val="tx1"/>
                          </a:solidFill>
                          <a:latin typeface="Cambria Math" panose="02040503050406030204" pitchFamily="18" charset="0"/>
                        </a:rPr>
                        <m:t>𝑅</m:t>
                      </m:r>
                      <m:sSub>
                        <m:sSubPr>
                          <m:ctrlPr>
                            <a:rPr lang="es-CO"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𝐸</m:t>
                          </m:r>
                        </m:e>
                        <m:sub>
                          <m:r>
                            <a:rPr lang="es-ES" sz="1200" b="0" i="1" smtClean="0">
                              <a:solidFill>
                                <a:schemeClr val="tx1"/>
                              </a:solidFill>
                              <a:latin typeface="Cambria Math" panose="02040503050406030204" pitchFamily="18" charset="0"/>
                            </a:rPr>
                            <m:t>𝐵</m:t>
                          </m:r>
                        </m:sub>
                      </m:sSub>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
                            <m:sSubPr>
                              <m:ctrlPr>
                                <a:rPr lang="es-CO" sz="1200" i="1">
                                  <a:solidFill>
                                    <a:schemeClr val="tx1"/>
                                  </a:solidFill>
                                  <a:latin typeface="Cambria Math" panose="02040503050406030204" pitchFamily="18" charset="0"/>
                                </a:rPr>
                              </m:ctrlPr>
                            </m:sSubPr>
                            <m:e>
                              <m:r>
                                <a:rPr lang="en-GB" sz="1200" i="1">
                                  <a:solidFill>
                                    <a:schemeClr val="tx1"/>
                                  </a:solidFill>
                                  <a:latin typeface="Cambria Math" panose="02040503050406030204" pitchFamily="18" charset="0"/>
                                </a:rPr>
                                <m:t>1− </m:t>
                              </m:r>
                              <m:r>
                                <a:rPr lang="en-GB" sz="1200" i="1">
                                  <a:solidFill>
                                    <a:schemeClr val="tx1"/>
                                  </a:solidFill>
                                  <a:latin typeface="Cambria Math" panose="02040503050406030204" pitchFamily="18" charset="0"/>
                                </a:rPr>
                                <m:t>𝜉</m:t>
                              </m:r>
                            </m:e>
                            <m:sub>
                              <m:r>
                                <a:rPr lang="en-GB" sz="1200" i="1">
                                  <a:solidFill>
                                    <a:schemeClr val="tx1"/>
                                  </a:solidFill>
                                  <a:latin typeface="Cambria Math" panose="02040503050406030204" pitchFamily="18" charset="0"/>
                                </a:rPr>
                                <m:t>𝐹</m:t>
                              </m:r>
                            </m:sub>
                          </m:sSub>
                        </m:e>
                      </m:d>
                      <m:r>
                        <a:rPr lang="en-GB" sz="1200" i="1">
                          <a:solidFill>
                            <a:schemeClr val="tx1"/>
                          </a:solidFill>
                          <a:latin typeface="Cambria Math" panose="02040503050406030204" pitchFamily="18" charset="0"/>
                        </a:rPr>
                        <m:t>⋅</m:t>
                      </m:r>
                      <m:r>
                        <a:rPr lang="en-GB" sz="1200" i="1">
                          <a:solidFill>
                            <a:schemeClr val="tx1"/>
                          </a:solidFill>
                          <a:latin typeface="Cambria Math" panose="02040503050406030204" pitchFamily="18" charset="0"/>
                        </a:rPr>
                        <m:t>𝐹𝐷</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𝐼</m:t>
                          </m:r>
                        </m:e>
                        <m:sup>
                          <m:r>
                            <a:rPr lang="en-GB" sz="1200" i="1">
                              <a:solidFill>
                                <a:schemeClr val="tx1"/>
                              </a:solidFill>
                              <a:latin typeface="Cambria Math" panose="02040503050406030204" pitchFamily="18" charset="0"/>
                            </a:rPr>
                            <m:t>𝑃</m:t>
                          </m:r>
                        </m:sup>
                      </m:sSup>
                      <m:r>
                        <a:rPr lang="en-GB" sz="1200" i="1">
                          <a:solidFill>
                            <a:schemeClr val="tx1"/>
                          </a:solidFill>
                          <a:latin typeface="Cambria Math" panose="02040503050406030204" pitchFamily="18" charset="0"/>
                        </a:rPr>
                        <m:t>⋅</m:t>
                      </m:r>
                      <m:sSup>
                        <m:sSupPr>
                          <m:ctrlPr>
                            <a:rPr lang="es-CO" sz="1200" i="1">
                              <a:solidFill>
                                <a:schemeClr val="tx1"/>
                              </a:solidFill>
                              <a:latin typeface="Cambria Math" panose="02040503050406030204" pitchFamily="18" charset="0"/>
                            </a:rPr>
                          </m:ctrlPr>
                        </m:sSupPr>
                        <m:e>
                          <m:r>
                            <a:rPr lang="en-GB" sz="1200" i="1">
                              <a:solidFill>
                                <a:schemeClr val="tx1"/>
                              </a:solidFill>
                              <a:latin typeface="Cambria Math" panose="02040503050406030204" pitchFamily="18" charset="0"/>
                            </a:rPr>
                            <m:t>𝑒</m:t>
                          </m:r>
                        </m:e>
                        <m:sup>
                          <m:r>
                            <a:rPr lang="en-GB" sz="1200" i="1">
                              <a:solidFill>
                                <a:schemeClr val="tx1"/>
                              </a:solidFill>
                              <a:latin typeface="Cambria Math" panose="02040503050406030204" pitchFamily="18" charset="0"/>
                            </a:rPr>
                            <m:t>𝑁</m:t>
                          </m:r>
                        </m:sup>
                      </m:sSup>
                      <m:r>
                        <a:rPr lang="en-GB" sz="1200" i="1">
                          <a:solidFill>
                            <a:schemeClr val="tx1"/>
                          </a:solidFill>
                          <a:latin typeface="Cambria Math" panose="02040503050406030204" pitchFamily="18" charset="0"/>
                        </a:rPr>
                        <m:t>=</m:t>
                      </m:r>
                      <m:d>
                        <m:dPr>
                          <m:begChr m:val="["/>
                          <m:endChr m:val="]"/>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𝐹</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𝐿</m:t>
                                  </m:r>
                                </m:e>
                              </m:acc>
                            </m:e>
                            <m:sub>
                              <m:r>
                                <a:rPr lang="es-CO" sz="1200" i="1">
                                  <a:solidFill>
                                    <a:schemeClr val="tx1"/>
                                  </a:solidFill>
                                  <a:latin typeface="Cambria Math" panose="02040503050406030204" pitchFamily="18" charset="0"/>
                                </a:rPr>
                                <m:t>𝐻</m:t>
                              </m:r>
                            </m:sub>
                            <m:sup>
                              <m:r>
                                <a:rPr lang="es-CO" sz="1200" i="1">
                                  <a:solidFill>
                                    <a:schemeClr val="tx1"/>
                                  </a:solidFill>
                                  <a:latin typeface="Cambria Math" panose="02040503050406030204" pitchFamily="18" charset="0"/>
                                </a:rPr>
                                <m:t>𝐷</m:t>
                              </m:r>
                            </m:sup>
                          </m:sSubSup>
                          <m:r>
                            <a:rPr lang="en-GB"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s-CO" sz="1200" i="1">
                                      <a:solidFill>
                                        <a:schemeClr val="tx1"/>
                                      </a:solidFill>
                                      <a:latin typeface="Cambria Math" panose="02040503050406030204" pitchFamily="18" charset="0"/>
                                    </a:rPr>
                                    <m:t>𝐵</m:t>
                                  </m:r>
                                </m:e>
                              </m:acc>
                            </m:e>
                            <m:sub>
                              <m:r>
                                <a:rPr lang="es-CO" sz="1200" i="1">
                                  <a:solidFill>
                                    <a:schemeClr val="tx1"/>
                                  </a:solidFill>
                                  <a:latin typeface="Cambria Math" panose="02040503050406030204" pitchFamily="18" charset="0"/>
                                </a:rPr>
                                <m:t>𝐺</m:t>
                              </m:r>
                            </m:sub>
                            <m:sup>
                              <m:r>
                                <a:rPr lang="es-CO" sz="1200" i="1">
                                  <a:solidFill>
                                    <a:schemeClr val="tx1"/>
                                  </a:solidFill>
                                  <a:latin typeface="Cambria Math" panose="02040503050406030204" pitchFamily="18" charset="0"/>
                                </a:rPr>
                                <m:t>𝐵</m:t>
                              </m:r>
                            </m:sup>
                          </m:sSubSup>
                        </m:e>
                      </m:d>
                      <m:r>
                        <a:rPr lang="en-GB" sz="1200" i="1">
                          <a:solidFill>
                            <a:schemeClr val="tx1"/>
                          </a:solidFill>
                          <a:latin typeface="Cambria Math" panose="02040503050406030204" pitchFamily="18" charset="0"/>
                        </a:rPr>
                        <m:t>−</m:t>
                      </m:r>
                      <m:d>
                        <m:dPr>
                          <m:begChr m:val="["/>
                          <m:endChr m:val="]"/>
                          <m:ctrlPr>
                            <a:rPr lang="es-CO" sz="1200" i="1">
                              <a:solidFill>
                                <a:schemeClr val="tx1"/>
                              </a:solidFill>
                              <a:latin typeface="Cambria Math" panose="02040503050406030204" pitchFamily="18" charset="0"/>
                            </a:rPr>
                          </m:ctrlPr>
                        </m:dPr>
                        <m:e>
                          <m:acc>
                            <m:accPr>
                              <m:chr m:val="̇"/>
                              <m:ctrlPr>
                                <a:rPr lang="es-CO" sz="1200" i="1">
                                  <a:solidFill>
                                    <a:schemeClr val="tx1"/>
                                  </a:solidFill>
                                  <a:latin typeface="Cambria Math" panose="02040503050406030204" pitchFamily="18" charset="0"/>
                                </a:rPr>
                              </m:ctrlPr>
                            </m:accPr>
                            <m:e>
                              <m:r>
                                <a:rPr lang="en-GB" sz="1200" i="1">
                                  <a:solidFill>
                                    <a:schemeClr val="tx1"/>
                                  </a:solidFill>
                                  <a:latin typeface="Cambria Math" panose="02040503050406030204" pitchFamily="18" charset="0"/>
                                </a:rPr>
                                <m:t>𝐴</m:t>
                              </m:r>
                            </m:e>
                          </m:acc>
                          <m:r>
                            <a:rPr lang="en-GB"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r>
                                <a:rPr lang="en-GB" sz="1200" i="1">
                                  <a:solidFill>
                                    <a:schemeClr val="tx1"/>
                                  </a:solidFill>
                                  <a:latin typeface="Cambria Math" panose="02040503050406030204" pitchFamily="18" charset="0"/>
                                </a:rPr>
                                <m:t>1−</m:t>
                              </m:r>
                              <m:r>
                                <a:rPr lang="es-CO" sz="1200" i="1">
                                  <a:solidFill>
                                    <a:schemeClr val="tx1"/>
                                  </a:solidFill>
                                  <a:latin typeface="Cambria Math" panose="02040503050406030204" pitchFamily="18" charset="0"/>
                                </a:rPr>
                                <m:t>𝑟𝑟𝑟</m:t>
                              </m:r>
                            </m:e>
                          </m:d>
                          <m:r>
                            <a:rPr lang="en-US" sz="1200" i="1">
                              <a:solidFill>
                                <a:schemeClr val="tx1"/>
                              </a:solidFill>
                              <a:latin typeface="Cambria Math" panose="02040503050406030204" pitchFamily="18" charset="0"/>
                            </a:rPr>
                            <m:t>⋅</m:t>
                          </m:r>
                          <m:d>
                            <m:dPr>
                              <m:ctrlPr>
                                <a:rPr lang="es-CO" sz="1200" i="1">
                                  <a:solidFill>
                                    <a:schemeClr val="tx1"/>
                                  </a:solidFill>
                                  <a:latin typeface="Cambria Math" panose="02040503050406030204" pitchFamily="18" charset="0"/>
                                </a:rPr>
                              </m:ctrlPr>
                            </m:dPr>
                            <m:e>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𝐻</m:t>
                                  </m:r>
                                </m:sub>
                                <m:sup>
                                  <m:r>
                                    <a:rPr lang="en-US" sz="1200" i="1">
                                      <a:solidFill>
                                        <a:schemeClr val="tx1"/>
                                      </a:solidFill>
                                      <a:latin typeface="Cambria Math" panose="02040503050406030204" pitchFamily="18" charset="0"/>
                                    </a:rPr>
                                    <m:t>𝐷</m:t>
                                  </m:r>
                                </m:sup>
                              </m:sSubSup>
                              <m:r>
                                <a:rPr lang="en-US" sz="1200" i="1">
                                  <a:solidFill>
                                    <a:schemeClr val="tx1"/>
                                  </a:solidFill>
                                  <a:latin typeface="Cambria Math" panose="02040503050406030204" pitchFamily="18" charset="0"/>
                                </a:rPr>
                                <m:t>+</m:t>
                              </m:r>
                              <m:sSubSup>
                                <m:sSubSupPr>
                                  <m:ctrlPr>
                                    <a:rPr lang="es-CO" sz="1200" i="1">
                                      <a:solidFill>
                                        <a:schemeClr val="tx1"/>
                                      </a:solidFill>
                                      <a:latin typeface="Cambria Math" panose="02040503050406030204" pitchFamily="18" charset="0"/>
                                    </a:rPr>
                                  </m:ctrlPr>
                                </m:sSubSupPr>
                                <m:e>
                                  <m:acc>
                                    <m:accPr>
                                      <m:chr m:val="̇"/>
                                      <m:ctrlPr>
                                        <a:rPr lang="es-CO" sz="1200" i="1">
                                          <a:solidFill>
                                            <a:schemeClr val="tx1"/>
                                          </a:solidFill>
                                          <a:latin typeface="Cambria Math" panose="02040503050406030204" pitchFamily="18" charset="0"/>
                                        </a:rPr>
                                      </m:ctrlPr>
                                    </m:accPr>
                                    <m:e>
                                      <m:r>
                                        <a:rPr lang="en-US" sz="1200" i="1">
                                          <a:solidFill>
                                            <a:schemeClr val="tx1"/>
                                          </a:solidFill>
                                          <a:latin typeface="Cambria Math" panose="02040503050406030204" pitchFamily="18" charset="0"/>
                                        </a:rPr>
                                        <m:t>𝐷</m:t>
                                      </m:r>
                                    </m:e>
                                  </m:acc>
                                </m:e>
                                <m:sub>
                                  <m:r>
                                    <a:rPr lang="en-US" sz="1200" i="1">
                                      <a:solidFill>
                                        <a:schemeClr val="tx1"/>
                                      </a:solidFill>
                                      <a:latin typeface="Cambria Math" panose="02040503050406030204" pitchFamily="18" charset="0"/>
                                    </a:rPr>
                                    <m:t>𝐺</m:t>
                                  </m:r>
                                </m:sub>
                                <m:sup>
                                  <m:r>
                                    <a:rPr lang="en-US" sz="1200" i="1">
                                      <a:solidFill>
                                        <a:schemeClr val="tx1"/>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d>
                        <m:d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2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200" i="1">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ES" sz="1200" i="1">
                          <a:latin typeface="Cambria Math" panose="02040503050406030204" pitchFamily="18" charset="0"/>
                          <a:ea typeface="Times New Roman" panose="02020603050405020304" pitchFamily="18" charset="0"/>
                          <a:cs typeface="Times New Roman" panose="020206030504050203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s-ES" sz="1200" i="1">
                              <a:latin typeface="Cambria Math" panose="02040503050406030204" pitchFamily="18" charset="0"/>
                            </a:rPr>
                            <m:t>𝐵</m:t>
                          </m:r>
                        </m:sub>
                      </m:sSub>
                      <m:r>
                        <m:rPr>
                          <m:nor/>
                        </m:rPr>
                        <a:rPr lang="es-ES_tradnl" sz="1200" dirty="0"/>
                        <m:t> +</m:t>
                      </m:r>
                      <m:r>
                        <m:rPr>
                          <m:nor/>
                        </m:rPr>
                        <a:rPr lang="es-CO" sz="1200" dirty="0">
                          <a:ea typeface="Times New Roman" panose="02020603050405020304" pitchFamily="18" charset="0"/>
                          <a:cs typeface="Times New Roman" panose="02020603050405020304" pitchFamily="18" charset="0"/>
                        </a:rPr>
                        <m:t> </m:t>
                      </m:r>
                      <m:d>
                        <m:dPr>
                          <m:ctrlPr>
                            <a:rPr lang="es-CO" sz="1200" i="1" smtClean="0">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𝐵</m:t>
                                  </m:r>
                                </m:sub>
                                <m:sup>
                                  <m:r>
                                    <a:rPr lang="es-ES"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200" i="1">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ES" sz="1200">
                          <a:solidFill>
                            <a:schemeClr val="accent3">
                              <a:lumMod val="50000"/>
                            </a:schemeClr>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200" i="1">
                          <a:solidFill>
                            <a:schemeClr val="accent3">
                              <a:lumMod val="50000"/>
                            </a:schemeClr>
                          </a:solidFill>
                          <a:latin typeface="Cambria Math" panose="02040503050406030204" pitchFamily="18" charset="0"/>
                        </a:rPr>
                        <m:t>𝑅</m:t>
                      </m:r>
                      <m:sSub>
                        <m:sSubPr>
                          <m:ctrlPr>
                            <a:rPr lang="es-CO" sz="1200" i="1">
                              <a:solidFill>
                                <a:schemeClr val="accent3">
                                  <a:lumMod val="50000"/>
                                </a:schemeClr>
                              </a:solidFill>
                              <a:latin typeface="Cambria Math" panose="02040503050406030204" pitchFamily="18" charset="0"/>
                            </a:rPr>
                          </m:ctrlPr>
                        </m:sSubPr>
                        <m:e>
                          <m:r>
                            <a:rPr lang="en-GB" sz="1200" i="1">
                              <a:solidFill>
                                <a:schemeClr val="accent3">
                                  <a:lumMod val="50000"/>
                                </a:schemeClr>
                              </a:solidFill>
                              <a:latin typeface="Cambria Math" panose="02040503050406030204" pitchFamily="18" charset="0"/>
                            </a:rPr>
                            <m:t>𝐸</m:t>
                          </m:r>
                        </m:e>
                        <m:sub>
                          <m:r>
                            <a:rPr lang="es-ES" sz="1200" i="1">
                              <a:solidFill>
                                <a:schemeClr val="accent3">
                                  <a:lumMod val="50000"/>
                                </a:schemeClr>
                              </a:solidFill>
                              <a:latin typeface="Cambria Math" panose="02040503050406030204" pitchFamily="18" charset="0"/>
                            </a:rPr>
                            <m:t>𝐵</m:t>
                          </m:r>
                        </m:sub>
                      </m:sSub>
                      <m:r>
                        <a:rPr lang="en-US" sz="1200" i="1">
                          <a:solidFill>
                            <a:schemeClr val="accent3">
                              <a:lumMod val="50000"/>
                            </a:schemeClr>
                          </a:solidFill>
                          <a:latin typeface="Cambria Math" panose="02040503050406030204" pitchFamily="18" charset="0"/>
                        </a:rPr>
                        <m:t>+</m:t>
                      </m:r>
                      <m:d>
                        <m:dPr>
                          <m:ctrlPr>
                            <a:rPr lang="es-CO" sz="1200" i="1">
                              <a:solidFill>
                                <a:schemeClr val="accent3">
                                  <a:lumMod val="50000"/>
                                </a:schemeClr>
                              </a:solidFill>
                              <a:latin typeface="Cambria Math" panose="02040503050406030204" pitchFamily="18" charset="0"/>
                            </a:rPr>
                          </m:ctrlPr>
                        </m:dPr>
                        <m:e>
                          <m:sSub>
                            <m:sSubPr>
                              <m:ctrlPr>
                                <a:rPr lang="es-CO" sz="1200" i="1">
                                  <a:solidFill>
                                    <a:schemeClr val="accent3">
                                      <a:lumMod val="50000"/>
                                    </a:schemeClr>
                                  </a:solidFill>
                                  <a:latin typeface="Cambria Math" panose="02040503050406030204" pitchFamily="18" charset="0"/>
                                </a:rPr>
                              </m:ctrlPr>
                            </m:sSubPr>
                            <m:e>
                              <m:r>
                                <a:rPr lang="en-GB" sz="1200" i="1">
                                  <a:solidFill>
                                    <a:schemeClr val="accent3">
                                      <a:lumMod val="50000"/>
                                    </a:schemeClr>
                                  </a:solidFill>
                                  <a:latin typeface="Cambria Math" panose="02040503050406030204" pitchFamily="18" charset="0"/>
                                </a:rPr>
                                <m:t>1− </m:t>
                              </m:r>
                              <m:r>
                                <a:rPr lang="en-GB" sz="1200" i="1">
                                  <a:solidFill>
                                    <a:schemeClr val="accent3">
                                      <a:lumMod val="50000"/>
                                    </a:schemeClr>
                                  </a:solidFill>
                                  <a:latin typeface="Cambria Math" panose="02040503050406030204" pitchFamily="18" charset="0"/>
                                </a:rPr>
                                <m:t>𝜉</m:t>
                              </m:r>
                            </m:e>
                            <m:sub>
                              <m:r>
                                <a:rPr lang="en-GB" sz="1200" i="1">
                                  <a:solidFill>
                                    <a:schemeClr val="accent3">
                                      <a:lumMod val="50000"/>
                                    </a:schemeClr>
                                  </a:solidFill>
                                  <a:latin typeface="Cambria Math" panose="02040503050406030204" pitchFamily="18" charset="0"/>
                                </a:rPr>
                                <m:t>𝐹</m:t>
                              </m:r>
                            </m:sub>
                          </m:sSub>
                        </m:e>
                      </m:d>
                      <m:r>
                        <a:rPr lang="en-GB" sz="1200" i="1">
                          <a:solidFill>
                            <a:schemeClr val="accent3">
                              <a:lumMod val="50000"/>
                            </a:schemeClr>
                          </a:solidFill>
                          <a:latin typeface="Cambria Math" panose="02040503050406030204" pitchFamily="18" charset="0"/>
                        </a:rPr>
                        <m:t>⋅</m:t>
                      </m:r>
                      <m:r>
                        <a:rPr lang="en-GB" sz="1200" i="1">
                          <a:solidFill>
                            <a:schemeClr val="accent3">
                              <a:lumMod val="50000"/>
                            </a:schemeClr>
                          </a:solidFill>
                          <a:latin typeface="Cambria Math" panose="02040503050406030204" pitchFamily="18" charset="0"/>
                        </a:rPr>
                        <m:t>𝐹𝐷</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𝐼</m:t>
                          </m:r>
                        </m:e>
                        <m:sup>
                          <m:r>
                            <a:rPr lang="en-GB" sz="1200" i="1">
                              <a:solidFill>
                                <a:schemeClr val="accent3">
                                  <a:lumMod val="50000"/>
                                </a:schemeClr>
                              </a:solidFill>
                              <a:latin typeface="Cambria Math" panose="02040503050406030204" pitchFamily="18" charset="0"/>
                            </a:rPr>
                            <m:t>𝑃</m:t>
                          </m:r>
                        </m:sup>
                      </m:sSup>
                      <m:r>
                        <a:rPr lang="en-GB" sz="1200" i="1">
                          <a:solidFill>
                            <a:schemeClr val="accent3">
                              <a:lumMod val="50000"/>
                            </a:schemeClr>
                          </a:solidFill>
                          <a:latin typeface="Cambria Math" panose="02040503050406030204" pitchFamily="18" charset="0"/>
                        </a:rPr>
                        <m:t>⋅</m:t>
                      </m:r>
                      <m:sSup>
                        <m:sSupPr>
                          <m:ctrlPr>
                            <a:rPr lang="es-CO" sz="1200" i="1">
                              <a:solidFill>
                                <a:schemeClr val="accent3">
                                  <a:lumMod val="50000"/>
                                </a:schemeClr>
                              </a:solidFill>
                              <a:latin typeface="Cambria Math" panose="02040503050406030204" pitchFamily="18" charset="0"/>
                            </a:rPr>
                          </m:ctrlPr>
                        </m:sSupPr>
                        <m:e>
                          <m:r>
                            <a:rPr lang="en-GB" sz="1200" i="1">
                              <a:solidFill>
                                <a:schemeClr val="accent3">
                                  <a:lumMod val="50000"/>
                                </a:schemeClr>
                              </a:solidFill>
                              <a:latin typeface="Cambria Math" panose="02040503050406030204" pitchFamily="18" charset="0"/>
                            </a:rPr>
                            <m:t>𝑒</m:t>
                          </m:r>
                        </m:e>
                        <m:sup>
                          <m:r>
                            <a:rPr lang="en-GB" sz="1200" i="1">
                              <a:solidFill>
                                <a:schemeClr val="accent3">
                                  <a:lumMod val="50000"/>
                                </a:schemeClr>
                              </a:solidFill>
                              <a:latin typeface="Cambria Math" panose="02040503050406030204" pitchFamily="18" charset="0"/>
                            </a:rPr>
                            <m:t>𝑁</m:t>
                          </m:r>
                        </m:sup>
                      </m:sSup>
                      <m:r>
                        <a:rPr lang="en-GB" sz="1200" i="1">
                          <a:solidFill>
                            <a:schemeClr val="tx1"/>
                          </a:solidFill>
                          <a:latin typeface="Cambria Math" panose="02040503050406030204" pitchFamily="18" charset="0"/>
                        </a:rPr>
                        <m:t>=</m:t>
                      </m:r>
                      <m:d>
                        <m:dPr>
                          <m:begChr m:val="["/>
                          <m:endChr m:val="]"/>
                          <m:ctrlPr>
                            <a:rPr lang="es-CO" sz="1200" i="1" smtClean="0">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d>
                        <m:d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2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2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200" i="1">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ES" sz="1200" i="1">
                          <a:latin typeface="Cambria Math" panose="02040503050406030204" pitchFamily="18" charset="0"/>
                          <a:ea typeface="Times New Roman" panose="02020603050405020304" pitchFamily="18" charset="0"/>
                          <a:cs typeface="Times New Roman" panose="02020603050405020304" pitchFamily="18" charset="0"/>
                        </a:rPr>
                        <m:t>.</m:t>
                      </m:r>
                      <m:r>
                        <a:rPr lang="en-GB" sz="1200" i="1">
                          <a:latin typeface="Cambria Math" panose="02040503050406030204" pitchFamily="18" charset="0"/>
                        </a:rPr>
                        <m:t>𝑅</m:t>
                      </m:r>
                      <m:sSub>
                        <m:sSubPr>
                          <m:ctrlPr>
                            <a:rPr lang="es-CO" sz="1200" i="1">
                              <a:latin typeface="Cambria Math" panose="02040503050406030204" pitchFamily="18" charset="0"/>
                            </a:rPr>
                          </m:ctrlPr>
                        </m:sSubPr>
                        <m:e>
                          <m:r>
                            <a:rPr lang="en-GB" sz="1200" i="1">
                              <a:latin typeface="Cambria Math" panose="02040503050406030204" pitchFamily="18" charset="0"/>
                            </a:rPr>
                            <m:t>𝐸</m:t>
                          </m:r>
                        </m:e>
                        <m:sub>
                          <m:r>
                            <a:rPr lang="es-ES" sz="1200" i="1">
                              <a:latin typeface="Cambria Math" panose="02040503050406030204" pitchFamily="18" charset="0"/>
                            </a:rPr>
                            <m:t>𝐵</m:t>
                          </m:r>
                        </m:sub>
                      </m:sSub>
                      <m:r>
                        <m:rPr>
                          <m:nor/>
                        </m:rPr>
                        <a:rPr lang="es-ES_tradnl" sz="1200" dirty="0"/>
                        <m:t> +</m:t>
                      </m:r>
                      <m:r>
                        <a:rPr lang="es-ES" sz="1200" b="0" i="1" dirty="0" smtClean="0">
                          <a:latin typeface="Cambria Math" panose="02040503050406030204" pitchFamily="18" charset="0"/>
                        </a:rPr>
                        <m:t>  </m:t>
                      </m:r>
                      <m:sSubSup>
                        <m:sSubSupPr>
                          <m:ctrlPr>
                            <a:rPr lang="es-CO" sz="1200" i="1" smtClean="0">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n-US" sz="1200" i="1">
                                  <a:solidFill>
                                    <a:schemeClr val="accent3">
                                      <a:lumMod val="50000"/>
                                    </a:schemeClr>
                                  </a:solidFill>
                                  <a:latin typeface="Cambria Math" panose="02040503050406030204" pitchFamily="18" charset="0"/>
                                </a:rPr>
                                <m:t>𝐸𝑄</m:t>
                              </m:r>
                            </m:e>
                          </m:acc>
                        </m:e>
                        <m:sub>
                          <m:r>
                            <a:rPr lang="en-US" sz="1200" i="1">
                              <a:solidFill>
                                <a:schemeClr val="accent3">
                                  <a:lumMod val="50000"/>
                                </a:schemeClr>
                              </a:solidFill>
                              <a:latin typeface="Cambria Math" panose="02040503050406030204" pitchFamily="18" charset="0"/>
                            </a:rPr>
                            <m:t>𝐵</m:t>
                          </m:r>
                        </m:sub>
                        <m:sup>
                          <m:r>
                            <a:rPr lang="en-US" sz="1200" i="1">
                              <a:solidFill>
                                <a:schemeClr val="accent3">
                                  <a:lumMod val="50000"/>
                                </a:schemeClr>
                              </a:solidFill>
                              <a:latin typeface="Cambria Math" panose="02040503050406030204" pitchFamily="18" charset="0"/>
                            </a:rPr>
                            <m:t>𝑅𝑜𝑊</m:t>
                          </m:r>
                        </m:sup>
                      </m:sSubSup>
                      <m:r>
                        <a:rPr lang="en-GB" sz="1200" i="1">
                          <a:latin typeface="Cambria Math" panose="02040503050406030204" pitchFamily="18" charset="0"/>
                        </a:rPr>
                        <m:t>=</m:t>
                      </m:r>
                      <m:d>
                        <m:dPr>
                          <m:begChr m:val="["/>
                          <m:endChr m:val="]"/>
                          <m:ctrlPr>
                            <a:rPr lang="es-CO" sz="1200" i="1" smtClean="0">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s-CO" sz="1200" i="1">
                              <a:latin typeface="Cambria Math" panose="02040503050406030204" pitchFamily="18" charset="0"/>
                            </a:rPr>
                          </m:ctrlPr>
                        </m:sSubSup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𝐵</m:t>
                          </m:r>
                        </m:sub>
                        <m:sup>
                          <m:r>
                            <a:rPr lang="en-US" sz="1200" i="1">
                              <a:latin typeface="Cambria Math" panose="02040503050406030204" pitchFamily="18" charset="0"/>
                            </a:rPr>
                            <m:t>𝐻</m:t>
                          </m:r>
                        </m:sup>
                      </m:sSubSup>
                      <m:r>
                        <m:rPr>
                          <m:nor/>
                        </m:rPr>
                        <a:rPr lang="es-ES_tradnl" sz="1200" dirty="0"/>
                        <m:t>+</m:t>
                      </m:r>
                      <m:r>
                        <a:rPr lang="es-ES" sz="1200" i="1" dirty="0">
                          <a:latin typeface="Cambria Math" panose="02040503050406030204" pitchFamily="18" charset="0"/>
                        </a:rPr>
                        <m:t>  </m:t>
                      </m:r>
                      <m:sSubSup>
                        <m:sSubSupPr>
                          <m:ctrlPr>
                            <a:rPr lang="es-CO" sz="1200" i="1">
                              <a:solidFill>
                                <a:schemeClr val="accent3">
                                  <a:lumMod val="50000"/>
                                </a:schemeClr>
                              </a:solidFill>
                              <a:latin typeface="Cambria Math" panose="02040503050406030204" pitchFamily="18" charset="0"/>
                            </a:rPr>
                          </m:ctrlPr>
                        </m:sSubSupPr>
                        <m:e>
                          <m:acc>
                            <m:accPr>
                              <m:chr m:val="̇"/>
                              <m:ctrlPr>
                                <a:rPr lang="es-CO" sz="1200" i="1">
                                  <a:solidFill>
                                    <a:schemeClr val="accent3">
                                      <a:lumMod val="50000"/>
                                    </a:schemeClr>
                                  </a:solidFill>
                                  <a:latin typeface="Cambria Math" panose="02040503050406030204" pitchFamily="18" charset="0"/>
                                </a:rPr>
                              </m:ctrlPr>
                            </m:accPr>
                            <m:e>
                              <m:r>
                                <a:rPr lang="en-US" sz="1200" i="1">
                                  <a:solidFill>
                                    <a:schemeClr val="accent3">
                                      <a:lumMod val="50000"/>
                                    </a:schemeClr>
                                  </a:solidFill>
                                  <a:latin typeface="Cambria Math" panose="02040503050406030204" pitchFamily="18" charset="0"/>
                                </a:rPr>
                                <m:t>𝐸𝑄</m:t>
                              </m:r>
                            </m:e>
                          </m:acc>
                        </m:e>
                        <m:sub>
                          <m:r>
                            <a:rPr lang="en-US" sz="1200" i="1">
                              <a:solidFill>
                                <a:schemeClr val="accent3">
                                  <a:lumMod val="50000"/>
                                </a:schemeClr>
                              </a:solidFill>
                              <a:latin typeface="Cambria Math" panose="02040503050406030204" pitchFamily="18" charset="0"/>
                            </a:rPr>
                            <m:t>𝐵</m:t>
                          </m:r>
                        </m:sub>
                        <m:sup>
                          <m:r>
                            <a:rPr lang="en-US" sz="1200" i="1">
                              <a:solidFill>
                                <a:schemeClr val="accent3">
                                  <a:lumMod val="50000"/>
                                </a:schemeClr>
                              </a:solidFill>
                              <a:latin typeface="Cambria Math" panose="02040503050406030204" pitchFamily="18" charset="0"/>
                            </a:rPr>
                            <m:t>𝑅𝑜𝑊</m:t>
                          </m:r>
                        </m:sup>
                      </m:sSubSup>
                      <m:r>
                        <a:rPr lang="en-GB" sz="1200" i="1">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p>
              <a:p>
                <a:pPr marL="0" indent="0">
                  <a:buNone/>
                </a:pPr>
                <a14:m>
                  <m:oMathPara xmlns:m="http://schemas.openxmlformats.org/officeDocument/2006/math">
                    <m:oMathParaPr>
                      <m:jc m:val="centerGroup"/>
                    </m:oMathParaPr>
                    <m:oMath xmlns:m="http://schemas.openxmlformats.org/officeDocument/2006/math">
                      <m:sSub>
                        <m:sSubPr>
                          <m:ctrlPr>
                            <a:rPr lang="es-CO" sz="1200" i="1">
                              <a:latin typeface="Cambria Math" panose="02040503050406030204" pitchFamily="18" charset="0"/>
                            </a:rPr>
                          </m:ctrlPr>
                        </m:sSubPr>
                        <m:e>
                          <m:acc>
                            <m:accPr>
                              <m:chr m:val="̇"/>
                              <m:ctrlPr>
                                <a:rPr lang="es-CO" sz="1200" i="1">
                                  <a:latin typeface="Cambria Math" panose="02040503050406030204" pitchFamily="18" charset="0"/>
                                </a:rPr>
                              </m:ctrlPr>
                            </m:accPr>
                            <m:e>
                              <m:r>
                                <a:rPr lang="en-US" sz="1200" i="1">
                                  <a:latin typeface="Cambria Math" panose="02040503050406030204" pitchFamily="18" charset="0"/>
                                </a:rPr>
                                <m:t>𝐸𝑄</m:t>
                              </m:r>
                            </m:e>
                          </m:acc>
                        </m:e>
                        <m:sub>
                          <m:r>
                            <a:rPr lang="en-US" sz="1200" i="1">
                              <a:latin typeface="Cambria Math" panose="02040503050406030204" pitchFamily="18" charset="0"/>
                            </a:rPr>
                            <m:t>𝐵</m:t>
                          </m:r>
                        </m:sub>
                      </m:sSub>
                      <m:r>
                        <a:rPr lang="es-ES" sz="1200" b="0" i="1" smtClean="0">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𝐹</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𝐿</m:t>
                                  </m:r>
                                </m:e>
                              </m:acc>
                            </m:e>
                            <m:sub>
                              <m:r>
                                <a:rPr lang="es-CO" sz="1200" i="1">
                                  <a:solidFill>
                                    <a:schemeClr val="accent2">
                                      <a:lumMod val="75000"/>
                                    </a:schemeClr>
                                  </a:solidFill>
                                  <a:latin typeface="Cambria Math" panose="02040503050406030204" pitchFamily="18" charset="0"/>
                                </a:rPr>
                                <m:t>𝐻</m:t>
                              </m:r>
                            </m:sub>
                            <m:sup>
                              <m:r>
                                <a:rPr lang="es-CO" sz="1200" i="1">
                                  <a:solidFill>
                                    <a:schemeClr val="accent2">
                                      <a:lumMod val="75000"/>
                                    </a:schemeClr>
                                  </a:solidFill>
                                  <a:latin typeface="Cambria Math" panose="02040503050406030204" pitchFamily="18" charset="0"/>
                                </a:rPr>
                                <m:t>𝐷</m:t>
                              </m:r>
                            </m:sup>
                          </m:sSubSup>
                          <m:r>
                            <a:rPr lang="en-GB"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s-CO" sz="1200" i="1">
                                      <a:solidFill>
                                        <a:schemeClr val="accent2">
                                          <a:lumMod val="75000"/>
                                        </a:schemeClr>
                                      </a:solidFill>
                                      <a:latin typeface="Cambria Math" panose="02040503050406030204" pitchFamily="18" charset="0"/>
                                    </a:rPr>
                                    <m:t>𝐵</m:t>
                                  </m:r>
                                </m:e>
                              </m:acc>
                            </m:e>
                            <m:sub>
                              <m:r>
                                <a:rPr lang="es-CO" sz="1200" i="1">
                                  <a:solidFill>
                                    <a:schemeClr val="accent2">
                                      <a:lumMod val="75000"/>
                                    </a:schemeClr>
                                  </a:solidFill>
                                  <a:latin typeface="Cambria Math" panose="02040503050406030204" pitchFamily="18" charset="0"/>
                                </a:rPr>
                                <m:t>𝐺</m:t>
                              </m:r>
                            </m:sub>
                            <m:sup>
                              <m:r>
                                <a:rPr lang="es-CO" sz="1200" i="1">
                                  <a:solidFill>
                                    <a:schemeClr val="accent2">
                                      <a:lumMod val="75000"/>
                                    </a:schemeClr>
                                  </a:solidFill>
                                  <a:latin typeface="Cambria Math" panose="02040503050406030204" pitchFamily="18" charset="0"/>
                                </a:rPr>
                                <m:t>𝐵</m:t>
                              </m:r>
                            </m:sup>
                          </m:sSubSup>
                        </m:e>
                      </m:d>
                      <m:r>
                        <a:rPr lang="en-GB" sz="1200" i="1">
                          <a:solidFill>
                            <a:schemeClr val="accent2">
                              <a:lumMod val="75000"/>
                            </a:schemeClr>
                          </a:solidFill>
                          <a:latin typeface="Cambria Math" panose="02040503050406030204" pitchFamily="18" charset="0"/>
                        </a:rPr>
                        <m:t>−</m:t>
                      </m:r>
                      <m:d>
                        <m:dPr>
                          <m:begChr m:val="["/>
                          <m:endChr m:val="]"/>
                          <m:ctrlPr>
                            <a:rPr lang="es-CO" sz="1200" i="1">
                              <a:solidFill>
                                <a:schemeClr val="accent2">
                                  <a:lumMod val="75000"/>
                                </a:schemeClr>
                              </a:solidFill>
                              <a:latin typeface="Cambria Math" panose="02040503050406030204" pitchFamily="18" charset="0"/>
                            </a:rPr>
                          </m:ctrlPr>
                        </m:dPr>
                        <m:e>
                          <m:acc>
                            <m:accPr>
                              <m:chr m:val="̇"/>
                              <m:ctrlPr>
                                <a:rPr lang="es-CO" sz="1200" i="1">
                                  <a:solidFill>
                                    <a:schemeClr val="accent2">
                                      <a:lumMod val="75000"/>
                                    </a:schemeClr>
                                  </a:solidFill>
                                  <a:latin typeface="Cambria Math" panose="02040503050406030204" pitchFamily="18" charset="0"/>
                                </a:rPr>
                              </m:ctrlPr>
                            </m:accPr>
                            <m:e>
                              <m:r>
                                <a:rPr lang="en-GB" sz="1200" i="1">
                                  <a:solidFill>
                                    <a:schemeClr val="accent2">
                                      <a:lumMod val="75000"/>
                                    </a:schemeClr>
                                  </a:solidFill>
                                  <a:latin typeface="Cambria Math" panose="02040503050406030204" pitchFamily="18" charset="0"/>
                                </a:rPr>
                                <m:t>𝐴</m:t>
                              </m:r>
                            </m:e>
                          </m:acc>
                          <m:r>
                            <a:rPr lang="en-GB"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r>
                                <a:rPr lang="en-GB" sz="1200" i="1">
                                  <a:solidFill>
                                    <a:schemeClr val="accent2">
                                      <a:lumMod val="75000"/>
                                    </a:schemeClr>
                                  </a:solidFill>
                                  <a:latin typeface="Cambria Math" panose="02040503050406030204" pitchFamily="18" charset="0"/>
                                </a:rPr>
                                <m:t>1−</m:t>
                              </m:r>
                              <m:r>
                                <a:rPr lang="es-CO" sz="1200" i="1">
                                  <a:solidFill>
                                    <a:schemeClr val="accent2">
                                      <a:lumMod val="75000"/>
                                    </a:schemeClr>
                                  </a:solidFill>
                                  <a:latin typeface="Cambria Math" panose="02040503050406030204" pitchFamily="18" charset="0"/>
                                </a:rPr>
                                <m:t>𝑟𝑟𝑟</m:t>
                              </m:r>
                            </m:e>
                          </m:d>
                          <m:r>
                            <a:rPr lang="en-US" sz="1200" i="1">
                              <a:solidFill>
                                <a:schemeClr val="accent2">
                                  <a:lumMod val="75000"/>
                                </a:schemeClr>
                              </a:solidFill>
                              <a:latin typeface="Cambria Math" panose="02040503050406030204" pitchFamily="18" charset="0"/>
                            </a:rPr>
                            <m:t>⋅</m:t>
                          </m:r>
                          <m:d>
                            <m:dPr>
                              <m:ctrlPr>
                                <a:rPr lang="es-CO" sz="1200" i="1">
                                  <a:solidFill>
                                    <a:schemeClr val="accent2">
                                      <a:lumMod val="75000"/>
                                    </a:schemeClr>
                                  </a:solidFill>
                                  <a:latin typeface="Cambria Math" panose="02040503050406030204" pitchFamily="18" charset="0"/>
                                </a:rPr>
                              </m:ctrlPr>
                            </m:dPr>
                            <m:e>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𝐻</m:t>
                                  </m:r>
                                </m:sub>
                                <m:sup>
                                  <m:r>
                                    <a:rPr lang="en-US" sz="1200" i="1">
                                      <a:solidFill>
                                        <a:schemeClr val="accent2">
                                          <a:lumMod val="75000"/>
                                        </a:schemeClr>
                                      </a:solidFill>
                                      <a:latin typeface="Cambria Math" panose="02040503050406030204" pitchFamily="18" charset="0"/>
                                    </a:rPr>
                                    <m:t>𝐷</m:t>
                                  </m:r>
                                </m:sup>
                              </m:sSubSup>
                              <m:r>
                                <a:rPr lang="en-US" sz="1200" i="1">
                                  <a:solidFill>
                                    <a:schemeClr val="accent2">
                                      <a:lumMod val="75000"/>
                                    </a:schemeClr>
                                  </a:solidFill>
                                  <a:latin typeface="Cambria Math" panose="02040503050406030204" pitchFamily="18" charset="0"/>
                                </a:rPr>
                                <m:t>+</m:t>
                              </m:r>
                              <m:sSubSup>
                                <m:sSubSupPr>
                                  <m:ctrlPr>
                                    <a:rPr lang="es-CO" sz="1200" i="1">
                                      <a:solidFill>
                                        <a:schemeClr val="accent2">
                                          <a:lumMod val="75000"/>
                                        </a:schemeClr>
                                      </a:solidFill>
                                      <a:latin typeface="Cambria Math" panose="02040503050406030204" pitchFamily="18" charset="0"/>
                                    </a:rPr>
                                  </m:ctrlPr>
                                </m:sSubSupPr>
                                <m:e>
                                  <m:acc>
                                    <m:accPr>
                                      <m:chr m:val="̇"/>
                                      <m:ctrlPr>
                                        <a:rPr lang="es-CO" sz="1200" i="1">
                                          <a:solidFill>
                                            <a:schemeClr val="accent2">
                                              <a:lumMod val="75000"/>
                                            </a:schemeClr>
                                          </a:solidFill>
                                          <a:latin typeface="Cambria Math" panose="02040503050406030204" pitchFamily="18" charset="0"/>
                                        </a:rPr>
                                      </m:ctrlPr>
                                    </m:accPr>
                                    <m:e>
                                      <m:r>
                                        <a:rPr lang="en-US" sz="1200" i="1">
                                          <a:solidFill>
                                            <a:schemeClr val="accent2">
                                              <a:lumMod val="75000"/>
                                            </a:schemeClr>
                                          </a:solidFill>
                                          <a:latin typeface="Cambria Math" panose="02040503050406030204" pitchFamily="18" charset="0"/>
                                        </a:rPr>
                                        <m:t>𝐷</m:t>
                                      </m:r>
                                    </m:e>
                                  </m:acc>
                                </m:e>
                                <m:sub>
                                  <m:r>
                                    <a:rPr lang="en-US" sz="1200" i="1">
                                      <a:solidFill>
                                        <a:schemeClr val="accent2">
                                          <a:lumMod val="75000"/>
                                        </a:schemeClr>
                                      </a:solidFill>
                                      <a:latin typeface="Cambria Math" panose="02040503050406030204" pitchFamily="18" charset="0"/>
                                    </a:rPr>
                                    <m:t>𝐺</m:t>
                                  </m:r>
                                </m:sub>
                                <m:sup>
                                  <m:r>
                                    <a:rPr lang="en-US" sz="1200" i="1">
                                      <a:solidFill>
                                        <a:schemeClr val="accent2">
                                          <a:lumMod val="75000"/>
                                        </a:schemeClr>
                                      </a:solidFill>
                                      <a:latin typeface="Cambria Math" panose="02040503050406030204" pitchFamily="18" charset="0"/>
                                    </a:rPr>
                                    <m:t>𝐷</m:t>
                                  </m:r>
                                </m:sup>
                              </m:sSubSup>
                            </m:e>
                          </m:d>
                        </m:e>
                      </m:d>
                    </m:oMath>
                  </m:oMathPara>
                </a14:m>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buNone/>
                </a:pPr>
                <a:endParaRPr lang="es-CO" sz="1200" b="1" dirty="0">
                  <a:solidFill>
                    <a:schemeClr val="tx1"/>
                  </a:solidFill>
                </a:endParaRPr>
              </a:p>
              <a:p>
                <a:pPr marL="0" indent="0">
                  <a:buNone/>
                </a:pPr>
                <a:endParaRPr lang="es-CO" sz="1200" dirty="0">
                  <a:solidFill>
                    <a:schemeClr val="tx1"/>
                  </a:solidFill>
                </a:endParaRPr>
              </a:p>
              <a:p>
                <a:pPr marL="0" indent="0">
                  <a:buNone/>
                </a:pPr>
                <a:endParaRPr lang="es-CO" sz="1200" dirty="0">
                  <a:solidFill>
                    <a:schemeClr val="tx1"/>
                  </a:solidFill>
                </a:endParaRPr>
              </a:p>
              <a:p>
                <a:pPr marL="0" indent="0" algn="ctr">
                  <a:buNone/>
                </a:pPr>
                <a:endParaRPr lang="en-US" sz="1200" dirty="0">
                  <a:solidFill>
                    <a:schemeClr val="tx1"/>
                  </a:solidFill>
                </a:endParaRPr>
              </a:p>
            </p:txBody>
          </p:sp>
        </mc:Choice>
        <mc:Fallback>
          <p:sp>
            <p:nvSpPr>
              <p:cNvPr id="12" name="Content Placeholder 1">
                <a:extLst>
                  <a:ext uri="{FF2B5EF4-FFF2-40B4-BE49-F238E27FC236}">
                    <a16:creationId xmlns:a16="http://schemas.microsoft.com/office/drawing/2014/main" id="{1E129327-17BA-4EEF-87AE-6FFF42FECD99}"/>
                  </a:ext>
                </a:extLst>
              </p:cNvPr>
              <p:cNvSpPr>
                <a:spLocks noGrp="1" noRot="1" noChangeAspect="1" noMove="1" noResize="1" noEditPoints="1" noAdjustHandles="1" noChangeArrowheads="1" noChangeShapeType="1" noTextEdit="1"/>
              </p:cNvSpPr>
              <p:nvPr>
                <p:ph sz="half" idx="1"/>
              </p:nvPr>
            </p:nvSpPr>
            <p:spPr>
              <a:xfrm>
                <a:off x="264730" y="1519635"/>
                <a:ext cx="7878844" cy="4525963"/>
              </a:xfrm>
              <a:blipFill>
                <a:blip r:embed="rId2"/>
                <a:stretch>
                  <a:fillRect/>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8608469" y="1513937"/>
                <a:ext cx="30825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m:t>
                      </m:r>
                      <m:r>
                        <a:rPr lang="en-GB" sz="1400" i="1">
                          <a:latin typeface="Cambria Math" panose="02040503050406030204" pitchFamily="18" charset="0"/>
                        </a:rPr>
                        <m:t>𝑇𝐹</m:t>
                      </m:r>
                      <m:sSubSup>
                        <m:sSubSupPr>
                          <m:ctrlPr>
                            <a:rPr lang="es-CO" sz="1400" i="1">
                              <a:latin typeface="Cambria Math" panose="02040503050406030204" pitchFamily="18" charset="0"/>
                            </a:rPr>
                          </m:ctrlPr>
                        </m:sSubSupPr>
                        <m:e>
                          <m:r>
                            <a:rPr lang="en-GB" sz="1400" i="1">
                              <a:latin typeface="Cambria Math" panose="02040503050406030204" pitchFamily="18" charset="0"/>
                            </a:rPr>
                            <m:t>𝑁</m:t>
                          </m:r>
                        </m:e>
                        <m:sub>
                          <m:r>
                            <a:rPr lang="en-GB" sz="1400" i="1">
                              <a:latin typeface="Cambria Math" panose="02040503050406030204" pitchFamily="18" charset="0"/>
                            </a:rPr>
                            <m:t>𝐵</m:t>
                          </m:r>
                        </m:sub>
                        <m:sup>
                          <m:r>
                            <a:rPr lang="en-GB" sz="1400" i="1">
                              <a:latin typeface="Cambria Math" panose="02040503050406030204" pitchFamily="18" charset="0"/>
                            </a:rPr>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GB" sz="1400" i="1">
                                  <a:latin typeface="Cambria Math" panose="02040503050406030204" pitchFamily="18" charset="0"/>
                                </a:rPr>
                                <m:t>𝑂𝐹</m:t>
                              </m:r>
                            </m:e>
                          </m:acc>
                        </m:e>
                        <m:sub>
                          <m:r>
                            <a:rPr lang="en-GB" sz="1400" i="1">
                              <a:latin typeface="Cambria Math" panose="02040503050406030204" pitchFamily="18" charset="0"/>
                            </a:rPr>
                            <m:t>𝐵</m:t>
                          </m:r>
                        </m:sub>
                      </m:sSub>
                      <m:r>
                        <a:rPr lang="en-GB" sz="1400" i="1">
                          <a:latin typeface="Cambria Math" panose="020405030504060302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n-GB" sz="1400" i="1">
                              <a:latin typeface="Cambria Math" panose="02040503050406030204" pitchFamily="18" charset="0"/>
                            </a:rPr>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s-ES" sz="1400" b="0" i="1" smtClean="0">
                              <a:latin typeface="Cambria Math" panose="02040503050406030204" pitchFamily="18" charset="0"/>
                            </a:rPr>
                            <m:t>𝐵</m:t>
                          </m:r>
                        </m:sub>
                      </m:sSub>
                      <m:r>
                        <m:rPr>
                          <m:nor/>
                        </m:rPr>
                        <a:rPr lang="es-ES_tradnl" sz="1400" dirty="0"/>
                        <m:t>=</m:t>
                      </m:r>
                      <m:r>
                        <m:rPr>
                          <m:nor/>
                        </m:rPr>
                        <a:rPr lang="es-CO" sz="1400" dirty="0">
                          <a:ea typeface="Times New Roman" panose="02020603050405020304" pitchFamily="18" charset="0"/>
                          <a:cs typeface="Times New Roman" panose="02020603050405020304" pitchFamily="18" charset="0"/>
                        </a:rPr>
                        <m:t> </m:t>
                      </m:r>
                      <m:d>
                        <m:d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4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400" i="1">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400" b="0" i="1" smtClean="0">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4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4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400" i="1">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400" b="0" i="1" smtClean="0">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ES" sz="1400" i="1">
                          <a:latin typeface="Cambria Math" panose="02040503050406030204" pitchFamily="18" charset="0"/>
                          <a:ea typeface="Times New Roman" panose="02020603050405020304" pitchFamily="18" charset="0"/>
                          <a:cs typeface="Times New Roman" panose="02020603050405020304" pitchFamily="18" charset="0"/>
                        </a:rPr>
                        <m:t>.</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s-ES" sz="1400" b="0" i="1" smtClean="0">
                              <a:latin typeface="Cambria Math" panose="02040503050406030204" pitchFamily="18" charset="0"/>
                            </a:rPr>
                            <m:t>𝐵</m:t>
                          </m:r>
                        </m:sub>
                      </m:sSub>
                      <m:r>
                        <m:rPr>
                          <m:nor/>
                        </m:rPr>
                        <a:rPr lang="es-ES_tradnl" sz="1400" dirty="0"/>
                        <m:t> +</m:t>
                      </m:r>
                      <m:r>
                        <m:rPr>
                          <m:nor/>
                        </m:rPr>
                        <a:rPr lang="es-CO" sz="1400" dirty="0">
                          <a:ea typeface="Times New Roman" panose="02020603050405020304" pitchFamily="18" charset="0"/>
                          <a:cs typeface="Times New Roman" panose="02020603050405020304" pitchFamily="18" charset="0"/>
                        </a:rPr>
                        <m:t> </m:t>
                      </m:r>
                      <m:d>
                        <m:d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400" i="1">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400" i="1">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400" b="0" i="1" smtClean="0">
                                      <a:latin typeface="Cambria Math" panose="02040503050406030204" pitchFamily="18" charset="0"/>
                                      <a:ea typeface="Times New Roman" panose="02020603050405020304" pitchFamily="18" charset="0"/>
                                      <a:cs typeface="Times New Roman" panose="02020603050405020304" pitchFamily="18" charset="0"/>
                                    </a:rPr>
                                    <m:t>𝐵</m:t>
                                  </m:r>
                                </m:sub>
                                <m:sup>
                                  <m:r>
                                    <a:rPr lang="es-ES" sz="1400" i="1">
                                      <a:latin typeface="Cambria Math" panose="02040503050406030204" pitchFamily="18" charset="0"/>
                                      <a:ea typeface="Times New Roman" panose="02020603050405020304" pitchFamily="18" charset="0"/>
                                      <a:cs typeface="Times New Roman" panose="02020603050405020304" pitchFamily="18" charset="0"/>
                                    </a:rPr>
                                    <m:t>𝐻</m:t>
                                  </m:r>
                                </m:sup>
                              </m:sSubSup>
                            </m:num>
                            <m:den>
                              <m:r>
                                <a:rPr lang="es-CO" sz="1400" i="1">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400" i="1">
                                      <a:latin typeface="Cambria Math" panose="02040503050406030204" pitchFamily="18" charset="0"/>
                                      <a:ea typeface="Times New Roman" panose="02020603050405020304" pitchFamily="18" charset="0"/>
                                      <a:cs typeface="Times New Roman" panose="02020603050405020304" pitchFamily="18" charset="0"/>
                                    </a:rPr>
                                    <m:t>𝑄</m:t>
                                  </m:r>
                                </m:e>
                                <m:sub>
                                  <m:r>
                                    <a:rPr lang="es-ES" sz="1400" b="0" i="1" smtClean="0">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ES" sz="1400">
                          <a:latin typeface="Cambria Math" panose="02040503050406030204" pitchFamily="18" charset="0"/>
                          <a:ea typeface="Times New Roman" panose="02020603050405020304" pitchFamily="18" charset="0"/>
                          <a:cs typeface="Times New Roman" panose="02020603050405020304" pitchFamily="18" charset="0"/>
                        </a:rPr>
                        <m:t> .</m:t>
                      </m:r>
                      <m:r>
                        <a:rPr lang="en-GB" sz="1400" i="1">
                          <a:latin typeface="Cambria Math" panose="02040503050406030204" pitchFamily="18" charset="0"/>
                        </a:rPr>
                        <m:t>𝑅</m:t>
                      </m:r>
                      <m:sSub>
                        <m:sSubPr>
                          <m:ctrlPr>
                            <a:rPr lang="es-CO" sz="1400" i="1">
                              <a:latin typeface="Cambria Math" panose="02040503050406030204" pitchFamily="18" charset="0"/>
                            </a:rPr>
                          </m:ctrlPr>
                        </m:sSubPr>
                        <m:e>
                          <m:r>
                            <a:rPr lang="en-GB" sz="1400" i="1">
                              <a:latin typeface="Cambria Math" panose="02040503050406030204" pitchFamily="18" charset="0"/>
                            </a:rPr>
                            <m:t>𝐸</m:t>
                          </m:r>
                        </m:e>
                        <m:sub>
                          <m:r>
                            <a:rPr lang="es-ES" sz="1400" b="0" i="1" smtClean="0">
                              <a:latin typeface="Cambria Math" panose="02040503050406030204" pitchFamily="18" charset="0"/>
                            </a:rPr>
                            <m:t>𝐵</m:t>
                          </m:r>
                        </m:sub>
                      </m:sSub>
                    </m:oMath>
                  </m:oMathPara>
                </a14:m>
                <a:endParaRPr lang="es-ES_tradnl" sz="1400" dirty="0"/>
              </a:p>
              <a:p>
                <a:pPr marL="0" indent="0">
                  <a:buNone/>
                </a:pPr>
                <a:endParaRPr lang="es-CO" sz="1400" dirty="0"/>
              </a:p>
              <a:p>
                <a:pPr marL="0" indent="0">
                  <a:buNone/>
                </a:pPr>
                <a:endParaRPr lang="es-CO" sz="1400" dirty="0"/>
              </a:p>
              <a:p>
                <a:pPr marL="0" indent="0">
                  <a:buNone/>
                </a:pPr>
                <a:endParaRPr lang="es-ES_tradnl" sz="1400" dirty="0"/>
              </a:p>
            </p:txBody>
          </p:sp>
        </mc:Choice>
        <mc:Fallback>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8608469" y="1513937"/>
                <a:ext cx="3082505" cy="4525963"/>
              </a:xfrm>
              <a:blipFill>
                <a:blip r:embed="rId3"/>
                <a:stretch>
                  <a:fillRect/>
                </a:stretch>
              </a:blipFill>
            </p:spPr>
            <p:txBody>
              <a:bodyPr/>
              <a:lstStyle/>
              <a:p>
                <a:r>
                  <a:rPr lang="es-ES_tradnl">
                    <a:noFill/>
                  </a:rPr>
                  <a:t> </a:t>
                </a:r>
              </a:p>
            </p:txBody>
          </p:sp>
        </mc:Fallback>
      </mc:AlternateContent>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187959" y="1513937"/>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ángulo redondeado 6">
            <a:extLst>
              <a:ext uri="{FF2B5EF4-FFF2-40B4-BE49-F238E27FC236}">
                <a16:creationId xmlns:a16="http://schemas.microsoft.com/office/drawing/2014/main" id="{89D5DFFC-28EB-2742-9226-3951C53E7690}"/>
              </a:ext>
            </a:extLst>
          </p:cNvPr>
          <p:cNvSpPr/>
          <p:nvPr/>
        </p:nvSpPr>
        <p:spPr>
          <a:xfrm>
            <a:off x="1939771" y="4678049"/>
            <a:ext cx="4528762" cy="11792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43167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485" t="-112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400" dirty="0">
                    <a:latin typeface="Century Gothic" panose="020B0502020202020204" pitchFamily="34" charset="0"/>
                  </a:rPr>
                  <a:t>The variation in shares is equal to the capital investment that is not financed, that is, the net increase in assets</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 </m:t>
                      </m:r>
                      <m:r>
                        <a:rPr lang="en-US" sz="2400" i="1">
                          <a:latin typeface="Cambria Math" panose="02040503050406030204" pitchFamily="18" charset="0"/>
                        </a:rPr>
                        <m:t>𝑝</m:t>
                      </m:r>
                      <m:r>
                        <a:rPr lang="en-GB" sz="2400" i="1">
                          <a:latin typeface="Cambria Math" panose="02040503050406030204" pitchFamily="18" charset="0"/>
                        </a:rPr>
                        <m:t>⋅</m:t>
                      </m:r>
                      <m:sSup>
                        <m:sSupPr>
                          <m:ctrlPr>
                            <a:rPr lang="es-CO" sz="2400" i="1">
                              <a:latin typeface="Cambria Math" panose="02040503050406030204" pitchFamily="18" charset="0"/>
                            </a:rPr>
                          </m:ctrlPr>
                        </m:sSupPr>
                        <m:e>
                          <m:r>
                            <a:rPr lang="en-GB" sz="2400" i="1">
                              <a:latin typeface="Cambria Math" panose="02040503050406030204" pitchFamily="18" charset="0"/>
                            </a:rPr>
                            <m:t>𝐼</m:t>
                          </m:r>
                        </m:e>
                        <m:sup>
                          <m:r>
                            <a:rPr lang="en-GB" sz="2400" i="1">
                              <a:latin typeface="Cambria Math" panose="02040503050406030204" pitchFamily="18" charset="0"/>
                            </a:rPr>
                            <m:t>𝑘</m:t>
                          </m:r>
                        </m:sup>
                      </m:sSup>
                      <m:r>
                        <a:rPr lang="es-ES" sz="2400" b="0" i="1" smtClean="0">
                          <a:latin typeface="Cambria Math" panose="02040503050406030204" pitchFamily="18" charset="0"/>
                        </a:rPr>
                        <m:t>−</m:t>
                      </m:r>
                      <m:r>
                        <a:rPr lang="en-GB" sz="2400" i="1">
                          <a:latin typeface="Cambria Math" panose="02040503050406030204" pitchFamily="18" charset="0"/>
                        </a:rPr>
                        <m:t>𝑇𝐹</m:t>
                      </m:r>
                      <m:sSub>
                        <m:sSubPr>
                          <m:ctrlPr>
                            <a:rPr lang="es-CO" sz="2400" i="1">
                              <a:latin typeface="Cambria Math" panose="02040503050406030204" pitchFamily="18" charset="0"/>
                            </a:rPr>
                          </m:ctrlPr>
                        </m:sSubPr>
                        <m:e>
                          <m:r>
                            <a:rPr lang="en-GB" sz="2400" i="1">
                              <a:latin typeface="Cambria Math" panose="02040503050406030204" pitchFamily="18" charset="0"/>
                            </a:rPr>
                            <m:t>𝑁</m:t>
                          </m:r>
                        </m:e>
                        <m:sub>
                          <m:r>
                            <a:rPr lang="en-GB" sz="2400" i="1">
                              <a:latin typeface="Cambria Math" panose="02040503050406030204" pitchFamily="18" charset="0"/>
                            </a:rPr>
                            <m:t>𝐹</m:t>
                          </m:r>
                        </m:sub>
                      </m:sSub>
                    </m:oMath>
                  </m:oMathPara>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The variation in shares is equal to the variation in shares held by households and the rest of the world </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m:t>
                      </m:r>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𝐻</m:t>
                          </m:r>
                        </m:sub>
                      </m:sSub>
                      <m:r>
                        <a:rPr lang="en-US" sz="2400" i="1">
                          <a:latin typeface="Cambria Math" panose="02040503050406030204" pitchFamily="18" charset="0"/>
                        </a:rPr>
                        <m:t>+</m:t>
                      </m:r>
                      <m:sSubSup>
                        <m:sSubSupPr>
                          <m:ctrlPr>
                            <a:rPr lang="es-CO" sz="2400" i="1">
                              <a:latin typeface="Cambria Math" panose="02040503050406030204" pitchFamily="18" charset="0"/>
                            </a:rPr>
                          </m:ctrlPr>
                        </m:sSubSupPr>
                        <m:e>
                          <m:acc>
                            <m:accPr>
                              <m:chr m:val="̇"/>
                              <m:ctrlPr>
                                <a:rPr lang="es-CO" sz="2400" i="1">
                                  <a:latin typeface="Cambria Math" panose="02040503050406030204" pitchFamily="18" charset="0"/>
                                </a:rPr>
                              </m:ctrlPr>
                            </m:accPr>
                            <m:e>
                              <m:r>
                                <a:rPr lang="es-CO" sz="2400" i="1">
                                  <a:latin typeface="Cambria Math" panose="02040503050406030204" pitchFamily="18" charset="0"/>
                                </a:rPr>
                                <m:t>𝐸𝑄</m:t>
                              </m:r>
                            </m:e>
                          </m:acc>
                        </m:e>
                        <m:sub>
                          <m:r>
                            <a:rPr lang="es-CO" sz="2400" i="1">
                              <a:latin typeface="Cambria Math" panose="02040503050406030204" pitchFamily="18" charset="0"/>
                            </a:rPr>
                            <m:t>𝐹</m:t>
                          </m:r>
                        </m:sub>
                        <m:sup>
                          <m:r>
                            <a:rPr lang="es-CO" sz="2400" i="1">
                              <a:latin typeface="Cambria Math" panose="02040503050406030204" pitchFamily="18" charset="0"/>
                            </a:rPr>
                            <m:t>𝑅𝑜𝑊</m:t>
                          </m:r>
                        </m:sup>
                      </m:sSubSup>
                      <m:r>
                        <a:rPr lang="es-CO" sz="2400" i="1">
                          <a:latin typeface="Cambria Math" panose="02040503050406030204" pitchFamily="18" charset="0"/>
                        </a:rPr>
                        <m:t> </m:t>
                      </m:r>
                    </m:oMath>
                  </m:oMathPara>
                </a14:m>
                <a:endParaRPr lang="es-CO" sz="2400" dirty="0">
                  <a:latin typeface="Century Gothic" panose="020B0502020202020204" pitchFamily="34" charset="0"/>
                </a:endParaRPr>
              </a:p>
              <a:p>
                <a:pPr marL="0" indent="0">
                  <a:buNone/>
                </a:pPr>
                <a:endParaRPr lang="es-CO" dirty="0"/>
              </a:p>
              <a:p>
                <a:endParaRPr lang="es-ES_tradnl" dirty="0"/>
              </a:p>
            </p:txBody>
          </p:sp>
        </mc:Choice>
        <mc:Fallback xmlns="">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926" t="-1120"/>
                </a:stretch>
              </a:blipFill>
            </p:spPr>
            <p:txBody>
              <a:bodyPr/>
              <a:lstStyle/>
              <a:p>
                <a:r>
                  <a:rPr lang="es-ES_tradnl">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p:txBody>
          <a:bodyPr/>
          <a:lstStyle/>
          <a:p>
            <a:endParaRPr lang="es-ES_tradnl"/>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1658</Words>
  <Application>Microsoft Macintosh PowerPoint</Application>
  <PresentationFormat>Panorámica</PresentationFormat>
  <Paragraphs>271</Paragraphs>
  <Slides>20</Slides>
  <Notes>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Presentación de PowerPoint</vt:lpstr>
      <vt:lpstr>Foreign Firect Investment and shares (Firms)</vt:lpstr>
      <vt:lpstr>Foreign Firect Investment and shares (Firms)</vt:lpstr>
      <vt:lpstr>Foreign Firect Investment and shares (Banks)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Santiago Castaño Salas</cp:lastModifiedBy>
  <cp:revision>12</cp:revision>
  <dcterms:created xsi:type="dcterms:W3CDTF">2020-11-24T13:31:49Z</dcterms:created>
  <dcterms:modified xsi:type="dcterms:W3CDTF">2020-11-24T17:09:45Z</dcterms:modified>
</cp:coreProperties>
</file>