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338" r:id="rId3"/>
    <p:sldId id="349" r:id="rId4"/>
    <p:sldId id="348" r:id="rId5"/>
    <p:sldId id="339" r:id="rId6"/>
    <p:sldId id="340" r:id="rId7"/>
    <p:sldId id="341" r:id="rId8"/>
    <p:sldId id="350" r:id="rId9"/>
    <p:sldId id="355" r:id="rId10"/>
    <p:sldId id="356" r:id="rId11"/>
    <p:sldId id="358" r:id="rId12"/>
    <p:sldId id="357" r:id="rId13"/>
    <p:sldId id="342" r:id="rId14"/>
    <p:sldId id="257" r:id="rId15"/>
    <p:sldId id="347" r:id="rId16"/>
    <p:sldId id="354" r:id="rId17"/>
    <p:sldId id="351" r:id="rId18"/>
    <p:sldId id="352" r:id="rId19"/>
    <p:sldId id="353" r:id="rId20"/>
    <p:sldId id="258"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32" autoAdjust="0"/>
    <p:restoredTop sz="95160" autoAdjust="0"/>
  </p:normalViewPr>
  <p:slideViewPr>
    <p:cSldViewPr snapToGrid="0" snapToObjects="1">
      <p:cViewPr>
        <p:scale>
          <a:sx n="160" d="100"/>
          <a:sy n="160" d="100"/>
        </p:scale>
        <p:origin x="108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9/12/20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 </a:t>
            </a:r>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10</a:t>
            </a:fld>
            <a:endParaRPr lang="es-ES_tradnl"/>
          </a:p>
        </p:txBody>
      </p:sp>
    </p:spTree>
    <p:extLst>
      <p:ext uri="{BB962C8B-B14F-4D97-AF65-F5344CB8AC3E}">
        <p14:creationId xmlns:p14="http://schemas.microsoft.com/office/powerpoint/2010/main" val="96825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13</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19</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9/12/20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540589" y="150962"/>
            <a:ext cx="10972800" cy="1143000"/>
          </a:xfrm>
        </p:spPr>
        <p:txBody>
          <a:bodyPr>
            <a:normAutofit/>
          </a:bodyPr>
          <a:lstStyle/>
          <a:p>
            <a:pPr algn="l"/>
            <a:r>
              <a:rPr lang="es-ES_tradnl" sz="3600" b="1" dirty="0">
                <a:latin typeface="Century Gothic" panose="020B0502020202020204" pitchFamily="34" charset="0"/>
              </a:rPr>
              <a:t>Foreign Direct Investment and Firms Equities</a:t>
            </a: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138022" y="1293962"/>
                <a:ext cx="5709729" cy="4772063"/>
              </a:xfrm>
            </p:spPr>
            <p:txBody>
              <a:bodyPr numCol="1">
                <a:noAutofit/>
              </a:bodyPr>
              <a:lstStyle/>
              <a:p>
                <a:pPr marL="0" indent="0" algn="just">
                  <a:buNone/>
                </a:pPr>
                <a:r>
                  <a:rPr lang="es-CO" sz="12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2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𝐹</m:t>
                          </m:r>
                        </m:sub>
                      </m:sSub>
                      <m:r>
                        <a:rPr lang="en-US" sz="1200" i="1">
                          <a:latin typeface="Cambria Math" panose="02040503050406030204" pitchFamily="18" charset="0"/>
                        </a:rPr>
                        <m:t>= </m:t>
                      </m:r>
                      <m:r>
                        <a:rPr lang="en-US" sz="1200" i="1">
                          <a:latin typeface="Cambria Math" panose="02040503050406030204" pitchFamily="18" charset="0"/>
                        </a:rPr>
                        <m:t>𝑝</m:t>
                      </m:r>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s-CO" sz="1200" b="0" i="1" smtClean="0">
                              <a:latin typeface="Cambria Math" panose="02040503050406030204" pitchFamily="18" charset="0"/>
                            </a:rPr>
                            <m:t>𝐾</m:t>
                          </m:r>
                        </m:sup>
                      </m:sSup>
                      <m:r>
                        <a:rPr lang="es-ES" sz="1200" i="1">
                          <a:latin typeface="Cambria Math" panose="02040503050406030204" pitchFamily="18" charset="0"/>
                        </a:rPr>
                        <m:t>−</m:t>
                      </m:r>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oMath>
                  </m:oMathPara>
                </a14:m>
                <a:endParaRPr lang="es-CO" sz="1200" dirty="0">
                  <a:latin typeface="Century Gothic" panose="020B0502020202020204" pitchFamily="34" charset="0"/>
                </a:endParaRPr>
              </a:p>
              <a:p>
                <a:pPr marL="0" indent="0" algn="just">
                  <a:buNone/>
                </a:pPr>
                <a:endParaRPr lang="es-CO" sz="1200" dirty="0">
                  <a:latin typeface="Century Gothic" panose="020B0502020202020204" pitchFamily="34" charset="0"/>
                </a:endParaRPr>
              </a:p>
              <a:p>
                <a:pPr marL="0" indent="0" algn="just">
                  <a:buNone/>
                </a:pPr>
                <a:r>
                  <a:rPr lang="es-CO" sz="1200" dirty="0">
                    <a:latin typeface="Century Gothic" panose="020B0502020202020204" pitchFamily="34" charset="0"/>
                  </a:rPr>
                  <a:t>The variation in shares is equal to the variation in shares held by households and the rest of the world </a:t>
                </a:r>
              </a:p>
              <a:p>
                <a:pPr marL="0" indent="0" algn="just">
                  <a:buNone/>
                </a:pPr>
                <a:endParaRPr lang="es-CO" sz="12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𝐹</m:t>
                          </m:r>
                        </m:sub>
                      </m:sSub>
                      <m:r>
                        <a:rPr lang="en-US" sz="1200" i="1">
                          <a:latin typeface="Cambria Math" panose="02040503050406030204" pitchFamily="18" charset="0"/>
                        </a:rPr>
                        <m:t>=</m:t>
                      </m:r>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𝐻</m:t>
                          </m:r>
                        </m:sub>
                      </m:sSub>
                      <m:r>
                        <a:rPr lang="en-US" sz="1200" i="1">
                          <a:latin typeface="Cambria Math" panose="02040503050406030204" pitchFamily="18" charset="0"/>
                        </a:rPr>
                        <m:t>+</m:t>
                      </m:r>
                      <m:sSubSup>
                        <m:sSubSupPr>
                          <m:ctrlPr>
                            <a:rPr lang="es-CO" sz="1200" i="1">
                              <a:latin typeface="Cambria Math" panose="02040503050406030204" pitchFamily="18" charset="0"/>
                            </a:rPr>
                          </m:ctrlPr>
                        </m:sSubSupPr>
                        <m:e>
                          <m:acc>
                            <m:accPr>
                              <m:chr m:val="̇"/>
                              <m:ctrlPr>
                                <a:rPr lang="es-CO" sz="1200" i="1">
                                  <a:latin typeface="Cambria Math" panose="02040503050406030204" pitchFamily="18" charset="0"/>
                                </a:rPr>
                              </m:ctrlPr>
                            </m:accPr>
                            <m:e>
                              <m:r>
                                <a:rPr lang="es-CO" sz="1200" i="1">
                                  <a:latin typeface="Cambria Math" panose="02040503050406030204" pitchFamily="18" charset="0"/>
                                </a:rPr>
                                <m:t>𝐸𝑄</m:t>
                              </m:r>
                            </m:e>
                          </m:acc>
                        </m:e>
                        <m:sub>
                          <m:r>
                            <a:rPr lang="es-CO" sz="1200" i="1">
                              <a:latin typeface="Cambria Math" panose="02040503050406030204" pitchFamily="18" charset="0"/>
                            </a:rPr>
                            <m:t>𝐹</m:t>
                          </m:r>
                        </m:sub>
                        <m:sup>
                          <m:r>
                            <a:rPr lang="es-CO" sz="1200" i="1">
                              <a:latin typeface="Cambria Math" panose="02040503050406030204" pitchFamily="18" charset="0"/>
                            </a:rPr>
                            <m:t>𝑅𝑜𝑊</m:t>
                          </m:r>
                        </m:sup>
                      </m:sSubSup>
                      <m:r>
                        <a:rPr lang="es-CO" sz="1200" i="1">
                          <a:latin typeface="Cambria Math" panose="02040503050406030204" pitchFamily="18" charset="0"/>
                        </a:rPr>
                        <m:t> </m:t>
                      </m:r>
                    </m:oMath>
                  </m:oMathPara>
                </a14:m>
                <a:endParaRPr lang="es-CO" sz="1200" dirty="0">
                  <a:latin typeface="Century Gothic" panose="020B0502020202020204" pitchFamily="34" charset="0"/>
                </a:endParaRPr>
              </a:p>
              <a:p>
                <a:pPr marL="0" indent="0" algn="just">
                  <a:buNone/>
                </a:pPr>
                <a:endParaRPr lang="en-GB" sz="1200" i="1" dirty="0"/>
              </a:p>
              <a:p>
                <a:pPr marL="0" indent="0" algn="just">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𝑑</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latin typeface="Century Gothic" panose="020B0502020202020204" pitchFamily="34" charset="0"/>
                </a:endParaRPr>
              </a:p>
              <a:p>
                <a:pPr marL="0" indent="0" algn="just">
                  <a:buNone/>
                </a:pPr>
                <a:endParaRPr lang="es-CO" sz="12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𝐷</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𝐾</m:t>
                          </m:r>
                        </m:sup>
                      </m:sSup>
                      <m:r>
                        <a:rPr lang="en-GB" sz="1200" i="1">
                          <a:latin typeface="Cambria Math" panose="02040503050406030204" pitchFamily="18" charset="0"/>
                        </a:rPr>
                        <m:t>−</m:t>
                      </m:r>
                      <m:f>
                        <m:fPr>
                          <m:ctrlPr>
                            <a:rPr lang="es-CO" sz="1200" i="1">
                              <a:latin typeface="Cambria Math" panose="02040503050406030204" pitchFamily="18" charset="0"/>
                            </a:rPr>
                          </m:ctrlPr>
                        </m:fPr>
                        <m:num>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𝐺</m:t>
                              </m:r>
                            </m:sup>
                          </m:sSup>
                          <m:r>
                            <a:rPr lang="en-GB" sz="1200" i="1">
                              <a:latin typeface="Cambria Math" panose="02040503050406030204" pitchFamily="18" charset="0"/>
                            </a:rPr>
                            <m:t> ⋅</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num>
                        <m:den>
                          <m:r>
                            <a:rPr lang="en-GB" sz="1200" i="1">
                              <a:latin typeface="Cambria Math" panose="02040503050406030204" pitchFamily="18" charset="0"/>
                            </a:rPr>
                            <m:t>𝑝</m:t>
                          </m:r>
                        </m:den>
                      </m:f>
                    </m:oMath>
                  </m:oMathPara>
                </a14:m>
                <a:endParaRPr lang="es-CO" sz="1200" dirty="0">
                  <a:latin typeface="Century Gothic" panose="020B0502020202020204" pitchFamily="34" charset="0"/>
                </a:endParaRPr>
              </a:p>
              <a:p>
                <a:pPr marL="0" indent="0" algn="just">
                  <a:buNone/>
                </a:pPr>
                <a:endParaRPr lang="es-CO" sz="12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s-CO" sz="1200" b="0" i="1" smtClean="0">
                          <a:latin typeface="Cambria Math" panose="02040503050406030204" pitchFamily="18" charset="0"/>
                        </a:rPr>
                        <m:t>=</m:t>
                      </m:r>
                      <m:r>
                        <a:rPr lang="es-CO" sz="1200" b="0" i="1" smtClean="0">
                          <a:latin typeface="Cambria Math" panose="02040503050406030204" pitchFamily="18" charset="0"/>
                        </a:rPr>
                        <m:t>𝑅</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𝐸</m:t>
                          </m:r>
                        </m:e>
                        <m:sub>
                          <m:r>
                            <a:rPr lang="es-CO" sz="1200" b="0" i="1" smtClean="0">
                              <a:latin typeface="Cambria Math" panose="02040503050406030204" pitchFamily="18" charset="0"/>
                            </a:rPr>
                            <m:t>𝐹</m:t>
                          </m:r>
                          <m:r>
                            <a:rPr lang="es-CO" sz="1200" b="0" i="1" smtClean="0">
                              <a:latin typeface="Cambria Math" panose="02040503050406030204" pitchFamily="18" charset="0"/>
                            </a:rPr>
                            <m:t>,</m:t>
                          </m:r>
                          <m:r>
                            <a:rPr lang="es-CO" sz="1200" b="0" i="1" smtClean="0">
                              <a:latin typeface="Cambria Math" panose="02040503050406030204" pitchFamily="18" charset="0"/>
                            </a:rPr>
                            <m:t>𝐻</m:t>
                          </m:r>
                        </m:sub>
                      </m:sSub>
                      <m:r>
                        <a:rPr lang="es-CO" sz="1200" b="0" i="1" smtClean="0">
                          <a:latin typeface="Cambria Math" panose="02040503050406030204" pitchFamily="18" charset="0"/>
                        </a:rPr>
                        <m:t>+</m:t>
                      </m:r>
                      <m:r>
                        <a:rPr lang="es-CO" sz="1200" b="0" i="1" smtClean="0">
                          <a:latin typeface="Cambria Math" panose="02040503050406030204" pitchFamily="18" charset="0"/>
                        </a:rPr>
                        <m:t>𝑅</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𝐸</m:t>
                          </m:r>
                        </m:e>
                        <m:sub>
                          <m:r>
                            <a:rPr lang="es-CO" sz="1200" b="0" i="1" smtClean="0">
                              <a:latin typeface="Cambria Math" panose="02040503050406030204" pitchFamily="18" charset="0"/>
                            </a:rPr>
                            <m:t>𝐹</m:t>
                          </m:r>
                          <m:r>
                            <a:rPr lang="es-CO" sz="1200" b="0" i="1" smtClean="0">
                              <a:latin typeface="Cambria Math" panose="02040503050406030204" pitchFamily="18" charset="0"/>
                            </a:rPr>
                            <m:t>,</m:t>
                          </m:r>
                          <m:r>
                            <a:rPr lang="es-CO" sz="1200" b="0" i="1" smtClean="0">
                              <a:latin typeface="Cambria Math" panose="02040503050406030204" pitchFamily="18" charset="0"/>
                            </a:rPr>
                            <m:t>𝑅𝑜𝑊</m:t>
                          </m:r>
                        </m:sub>
                      </m:sSub>
                    </m:oMath>
                  </m:oMathPara>
                </a14:m>
                <a:endParaRPr lang="es-CO" sz="1200" dirty="0">
                  <a:latin typeface="Century Gothic" panose="020B0502020202020204" pitchFamily="34" charset="0"/>
                </a:endParaRPr>
              </a:p>
              <a:p>
                <a:pPr marL="0" indent="0" algn="just">
                  <a:buNone/>
                </a:pPr>
                <a:endParaRPr lang="es-CO" sz="12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200" i="1" smtClean="0">
                              <a:solidFill>
                                <a:schemeClr val="accent6">
                                  <a:lumMod val="75000"/>
                                </a:schemeClr>
                              </a:solidFill>
                              <a:latin typeface="Cambria Math" panose="02040503050406030204" pitchFamily="18" charset="0"/>
                            </a:rPr>
                          </m:ctrlPr>
                        </m:sSupPr>
                        <m:e>
                          <m:r>
                            <a:rPr lang="en-GB" sz="1200" i="1">
                              <a:solidFill>
                                <a:schemeClr val="accent6">
                                  <a:lumMod val="75000"/>
                                </a:schemeClr>
                              </a:solidFill>
                              <a:latin typeface="Cambria Math" panose="02040503050406030204" pitchFamily="18" charset="0"/>
                            </a:rPr>
                            <m:t>𝐼</m:t>
                          </m:r>
                        </m:e>
                        <m:sup>
                          <m:r>
                            <a:rPr lang="es-CO" sz="1200" i="1">
                              <a:solidFill>
                                <a:schemeClr val="accent6">
                                  <a:lumMod val="75000"/>
                                </a:schemeClr>
                              </a:solidFill>
                              <a:latin typeface="Cambria Math" panose="02040503050406030204" pitchFamily="18" charset="0"/>
                            </a:rPr>
                            <m:t>𝐾</m:t>
                          </m:r>
                        </m:sup>
                      </m:sSup>
                      <m:r>
                        <a:rPr lang="es-ES" sz="1200" i="1">
                          <a:solidFill>
                            <a:schemeClr val="accent6">
                              <a:lumMod val="75000"/>
                            </a:schemeClr>
                          </a:solidFill>
                          <a:latin typeface="Cambria Math" panose="02040503050406030204" pitchFamily="18" charset="0"/>
                        </a:rPr>
                        <m:t>=</m:t>
                      </m:r>
                      <m:r>
                        <a:rPr lang="es-ES" sz="1200" b="0" i="1" smtClean="0">
                          <a:solidFill>
                            <a:schemeClr val="accent6">
                              <a:lumMod val="75000"/>
                            </a:schemeClr>
                          </a:solidFill>
                          <a:latin typeface="Cambria Math" panose="02040503050406030204" pitchFamily="18" charset="0"/>
                        </a:rPr>
                        <m:t> </m:t>
                      </m:r>
                      <m:acc>
                        <m:accPr>
                          <m:chr m:val="̇"/>
                          <m:ctrlPr>
                            <a:rPr lang="es-ES" sz="1200" b="0" i="1" smtClean="0">
                              <a:solidFill>
                                <a:schemeClr val="accent6">
                                  <a:lumMod val="75000"/>
                                </a:schemeClr>
                              </a:solidFill>
                              <a:latin typeface="Cambria Math" panose="02040503050406030204" pitchFamily="18" charset="0"/>
                            </a:rPr>
                          </m:ctrlPr>
                        </m:accPr>
                        <m:e>
                          <m:r>
                            <a:rPr lang="es-ES" sz="1200" b="0" i="1" smtClean="0">
                              <a:solidFill>
                                <a:schemeClr val="accent6">
                                  <a:lumMod val="75000"/>
                                </a:schemeClr>
                              </a:solidFill>
                              <a:latin typeface="Cambria Math" panose="02040503050406030204" pitchFamily="18" charset="0"/>
                            </a:rPr>
                            <m:t>𝐾</m:t>
                          </m:r>
                        </m:e>
                      </m:acc>
                      <m:r>
                        <a:rPr lang="es-ES" sz="1200" b="0" i="1" smtClean="0">
                          <a:solidFill>
                            <a:schemeClr val="accent6">
                              <a:lumMod val="75000"/>
                            </a:schemeClr>
                          </a:solidFill>
                          <a:latin typeface="Cambria Math" panose="02040503050406030204" pitchFamily="18" charset="0"/>
                        </a:rPr>
                        <m:t>+ </m:t>
                      </m:r>
                      <m:r>
                        <a:rPr lang="es-ES" sz="1200" b="0" i="1" smtClean="0">
                          <a:solidFill>
                            <a:schemeClr val="accent6">
                              <a:lumMod val="75000"/>
                            </a:schemeClr>
                          </a:solidFill>
                          <a:latin typeface="Cambria Math" panose="02040503050406030204" pitchFamily="18" charset="0"/>
                          <a:ea typeface="Cambria Math" panose="02040503050406030204" pitchFamily="18" charset="0"/>
                        </a:rPr>
                        <m:t>𝛿</m:t>
                      </m:r>
                      <m:r>
                        <a:rPr lang="es-ES" sz="1200" b="0" i="1" smtClean="0">
                          <a:solidFill>
                            <a:schemeClr val="accent6">
                              <a:lumMod val="75000"/>
                            </a:schemeClr>
                          </a:solidFill>
                          <a:latin typeface="Cambria Math" panose="02040503050406030204" pitchFamily="18" charset="0"/>
                          <a:ea typeface="Cambria Math" panose="02040503050406030204" pitchFamily="18" charset="0"/>
                        </a:rPr>
                        <m:t>.</m:t>
                      </m:r>
                      <m:r>
                        <a:rPr lang="es-ES" sz="1200" b="0" i="1" smtClean="0">
                          <a:solidFill>
                            <a:schemeClr val="accent6">
                              <a:lumMod val="75000"/>
                            </a:schemeClr>
                          </a:solidFill>
                          <a:latin typeface="Cambria Math" panose="02040503050406030204" pitchFamily="18" charset="0"/>
                          <a:ea typeface="Cambria Math" panose="02040503050406030204" pitchFamily="18" charset="0"/>
                        </a:rPr>
                        <m:t>𝐾</m:t>
                      </m:r>
                      <m:r>
                        <a:rPr lang="es-ES" sz="1200" b="0" i="1" smtClean="0">
                          <a:solidFill>
                            <a:schemeClr val="accent6">
                              <a:lumMod val="75000"/>
                            </a:schemeClr>
                          </a:solidFill>
                          <a:latin typeface="Cambria Math" panose="02040503050406030204" pitchFamily="18" charset="0"/>
                          <a:ea typeface="Cambria Math" panose="02040503050406030204" pitchFamily="18" charset="0"/>
                        </a:rPr>
                        <m:t> </m:t>
                      </m:r>
                    </m:oMath>
                  </m:oMathPara>
                </a14:m>
                <a:endParaRPr lang="es-ES" sz="1200" b="0" i="1" dirty="0">
                  <a:solidFill>
                    <a:schemeClr val="accent6">
                      <a:lumMod val="75000"/>
                    </a:schemeClr>
                  </a:solidFill>
                  <a:latin typeface="Cambria Math" panose="02040503050406030204" pitchFamily="18" charset="0"/>
                  <a:ea typeface="Cambria Math" panose="02040503050406030204" pitchFamily="18" charset="0"/>
                </a:endParaRPr>
              </a:p>
              <a:p>
                <a:pPr marL="0" indent="0" algn="just">
                  <a:buNone/>
                </a:pPr>
                <a:endParaRPr lang="es-ES" sz="1200" b="0" i="1" dirty="0">
                  <a:solidFill>
                    <a:schemeClr val="accent6">
                      <a:lumMod val="75000"/>
                    </a:schemeClr>
                  </a:solidFill>
                  <a:latin typeface="Cambria Math" panose="02040503050406030204" pitchFamily="18" charset="0"/>
                  <a:ea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s-ES" sz="1200" b="0" i="1" smtClean="0">
                          <a:solidFill>
                            <a:schemeClr val="accent6">
                              <a:lumMod val="75000"/>
                            </a:schemeClr>
                          </a:solidFill>
                          <a:latin typeface="Cambria Math" panose="02040503050406030204" pitchFamily="18" charset="0"/>
                          <a:ea typeface="Cambria Math" panose="02040503050406030204" pitchFamily="18" charset="0"/>
                        </a:rPr>
                        <m:t> </m:t>
                      </m:r>
                      <m:sSup>
                        <m:sSupPr>
                          <m:ctrlPr>
                            <a:rPr lang="es-CO" sz="1200" i="1">
                              <a:solidFill>
                                <a:schemeClr val="accent6">
                                  <a:lumMod val="75000"/>
                                </a:schemeClr>
                              </a:solidFill>
                              <a:latin typeface="Cambria Math" panose="02040503050406030204" pitchFamily="18" charset="0"/>
                            </a:rPr>
                          </m:ctrlPr>
                        </m:sSupPr>
                        <m:e>
                          <m:r>
                            <a:rPr lang="en-GB" sz="1200" i="1">
                              <a:solidFill>
                                <a:schemeClr val="accent6">
                                  <a:lumMod val="75000"/>
                                </a:schemeClr>
                              </a:solidFill>
                              <a:latin typeface="Cambria Math" panose="02040503050406030204" pitchFamily="18" charset="0"/>
                            </a:rPr>
                            <m:t>𝐼</m:t>
                          </m:r>
                        </m:e>
                        <m:sup>
                          <m:r>
                            <a:rPr lang="es-CO" sz="1200" i="1">
                              <a:solidFill>
                                <a:schemeClr val="accent6">
                                  <a:lumMod val="75000"/>
                                </a:schemeClr>
                              </a:solidFill>
                              <a:latin typeface="Cambria Math" panose="02040503050406030204" pitchFamily="18" charset="0"/>
                            </a:rPr>
                            <m:t>𝐾</m:t>
                          </m:r>
                        </m:sup>
                      </m:sSup>
                      <m:r>
                        <a:rPr lang="es-ES" sz="1200" i="1">
                          <a:solidFill>
                            <a:schemeClr val="accent6">
                              <a:lumMod val="75000"/>
                            </a:schemeClr>
                          </a:solidFill>
                          <a:latin typeface="Cambria Math" panose="02040503050406030204" pitchFamily="18" charset="0"/>
                        </a:rPr>
                        <m:t>=</m:t>
                      </m:r>
                      <m:r>
                        <a:rPr lang="es-ES" sz="1200" i="1">
                          <a:solidFill>
                            <a:schemeClr val="accent6">
                              <a:lumMod val="75000"/>
                            </a:schemeClr>
                          </a:solidFill>
                          <a:latin typeface="Cambria Math" panose="02040503050406030204" pitchFamily="18" charset="0"/>
                        </a:rPr>
                        <m:t> </m:t>
                      </m:r>
                      <m:acc>
                        <m:accPr>
                          <m:chr m:val="̇"/>
                          <m:ctrlPr>
                            <a:rPr lang="es-ES" sz="1200" i="1">
                              <a:solidFill>
                                <a:schemeClr val="accent6">
                                  <a:lumMod val="75000"/>
                                </a:schemeClr>
                              </a:solidFill>
                              <a:latin typeface="Cambria Math" panose="02040503050406030204" pitchFamily="18" charset="0"/>
                            </a:rPr>
                          </m:ctrlPr>
                        </m:accPr>
                        <m:e>
                          <m:r>
                            <a:rPr lang="es-ES" sz="1200" i="1">
                              <a:solidFill>
                                <a:schemeClr val="accent6">
                                  <a:lumMod val="75000"/>
                                </a:schemeClr>
                              </a:solidFill>
                              <a:latin typeface="Cambria Math" panose="02040503050406030204" pitchFamily="18" charset="0"/>
                            </a:rPr>
                            <m:t>𝐾</m:t>
                          </m:r>
                        </m:e>
                      </m:acc>
                      <m:r>
                        <a:rPr lang="es-ES" sz="1200" i="1">
                          <a:solidFill>
                            <a:schemeClr val="accent6">
                              <a:lumMod val="75000"/>
                            </a:schemeClr>
                          </a:solidFill>
                          <a:latin typeface="Cambria Math" panose="02040503050406030204" pitchFamily="18" charset="0"/>
                        </a:rPr>
                        <m:t>+ </m:t>
                      </m:r>
                      <m:d>
                        <m:dPr>
                          <m:begChr m:val="["/>
                          <m:endChr m:val="]"/>
                          <m:ctrlPr>
                            <a:rPr lang="es-ES" sz="1200" i="1" smtClean="0">
                              <a:solidFill>
                                <a:schemeClr val="accent6">
                                  <a:lumMod val="75000"/>
                                </a:schemeClr>
                              </a:solidFill>
                              <a:latin typeface="Cambria Math" panose="02040503050406030204" pitchFamily="18" charset="0"/>
                            </a:rPr>
                          </m:ctrlPr>
                        </m:dPr>
                        <m:e>
                          <m:r>
                            <a:rPr lang="es-ES" sz="1200" i="1">
                              <a:solidFill>
                                <a:schemeClr val="accent6">
                                  <a:lumMod val="75000"/>
                                </a:schemeClr>
                              </a:solidFill>
                              <a:latin typeface="Cambria Math" panose="02040503050406030204" pitchFamily="18" charset="0"/>
                              <a:ea typeface="Cambria Math" panose="02040503050406030204" pitchFamily="18" charset="0"/>
                            </a:rPr>
                            <m:t>𝛿</m:t>
                          </m:r>
                          <m:r>
                            <a:rPr lang="es-ES" sz="1200" i="1">
                              <a:solidFill>
                                <a:schemeClr val="accent6">
                                  <a:lumMod val="75000"/>
                                </a:schemeClr>
                              </a:solidFill>
                              <a:latin typeface="Cambria Math" panose="02040503050406030204" pitchFamily="18" charset="0"/>
                              <a:ea typeface="Cambria Math" panose="02040503050406030204" pitchFamily="18" charset="0"/>
                            </a:rPr>
                            <m:t>𝐾</m:t>
                          </m:r>
                          <m:r>
                            <a:rPr lang="es-ES" sz="1200" i="1">
                              <a:solidFill>
                                <a:schemeClr val="accent6">
                                  <a:lumMod val="75000"/>
                                </a:schemeClr>
                              </a:solidFill>
                              <a:latin typeface="Cambria Math" panose="02040503050406030204" pitchFamily="18" charset="0"/>
                              <a:ea typeface="Cambria Math" panose="02040503050406030204" pitchFamily="18" charset="0"/>
                            </a:rPr>
                            <m:t>.</m:t>
                          </m:r>
                          <m:d>
                            <m:dPr>
                              <m:ctrlPr>
                                <a:rPr lang="es-ES"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s-ES" sz="1200" i="1">
                              <a:solidFill>
                                <a:schemeClr val="accent6">
                                  <a:lumMod val="75000"/>
                                </a:schemeClr>
                              </a:solidFill>
                              <a:latin typeface="Cambria Math" panose="02040503050406030204" pitchFamily="18" charset="0"/>
                              <a:ea typeface="Cambria Math" panose="02040503050406030204" pitchFamily="18" charset="0"/>
                            </a:rPr>
                            <m:t>𝛿</m:t>
                          </m:r>
                          <m:r>
                            <a:rPr lang="es-ES" sz="1200" i="1">
                              <a:solidFill>
                                <a:schemeClr val="accent6">
                                  <a:lumMod val="75000"/>
                                </a:schemeClr>
                              </a:solidFill>
                              <a:latin typeface="Cambria Math" panose="02040503050406030204" pitchFamily="18" charset="0"/>
                              <a:ea typeface="Cambria Math" panose="02040503050406030204" pitchFamily="18" charset="0"/>
                            </a:rPr>
                            <m:t>𝐾</m:t>
                          </m:r>
                          <m:r>
                            <a:rPr lang="es-ES" sz="1200" i="1">
                              <a:solidFill>
                                <a:schemeClr val="accent6">
                                  <a:lumMod val="75000"/>
                                </a:schemeClr>
                              </a:solidFill>
                              <a:latin typeface="Cambria Math" panose="02040503050406030204" pitchFamily="18" charset="0"/>
                              <a:ea typeface="Cambria Math" panose="02040503050406030204" pitchFamily="18" charset="0"/>
                            </a:rPr>
                            <m:t>.</m:t>
                          </m:r>
                          <m:d>
                            <m:dPr>
                              <m:ctrlPr>
                                <a:rPr lang="es-ES"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200" i="1">
                                          <a:solidFill>
                                            <a:schemeClr val="accent6">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e>
                      </m:d>
                    </m:oMath>
                  </m:oMathPara>
                </a14:m>
                <a:endParaRPr lang="es-CO" sz="1200" dirty="0">
                  <a:solidFill>
                    <a:schemeClr val="accent6">
                      <a:lumMod val="75000"/>
                    </a:schemeClr>
                  </a:solidFill>
                  <a:latin typeface="Century Gothic" panose="020B0502020202020204" pitchFamily="34" charset="0"/>
                </a:endParaRPr>
              </a:p>
              <a:p>
                <a:pPr marL="0" indent="0" algn="just">
                  <a:buNone/>
                </a:pPr>
                <a:endParaRPr lang="es-ES_tradnl" sz="12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138022" y="1293962"/>
                <a:ext cx="5709729" cy="4772063"/>
              </a:xfrm>
              <a:blipFill>
                <a:blip r:embed="rId3"/>
                <a:stretch>
                  <a:fillRect/>
                </a:stretch>
              </a:blipFill>
            </p:spPr>
            <p:txBody>
              <a:bodyPr/>
              <a:lstStyle/>
              <a:p>
                <a:r>
                  <a:rPr lang="es-ES_tradnl">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5956060" y="1508293"/>
            <a:ext cx="0" cy="4343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Marcador de contenido 4">
                <a:extLst>
                  <a:ext uri="{FF2B5EF4-FFF2-40B4-BE49-F238E27FC236}">
                    <a16:creationId xmlns:a16="http://schemas.microsoft.com/office/drawing/2014/main" id="{46A2C577-4D0B-4E10-A119-B9AECECC220D}"/>
                  </a:ext>
                </a:extLst>
              </p:cNvPr>
              <p:cNvSpPr>
                <a:spLocks noGrp="1"/>
              </p:cNvSpPr>
              <p:nvPr>
                <p:ph sz="half" idx="2"/>
              </p:nvPr>
            </p:nvSpPr>
            <p:spPr>
              <a:xfrm>
                <a:off x="5956060" y="1643784"/>
                <a:ext cx="6235940" cy="37615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000" i="1" smtClean="0">
                          <a:latin typeface="Cambria Math" panose="02040503050406030204" pitchFamily="18" charset="0"/>
                        </a:rPr>
                        <m:t>𝑇𝐹</m:t>
                      </m:r>
                      <m:sSub>
                        <m:sSubPr>
                          <m:ctrlPr>
                            <a:rPr lang="es-CO" sz="1000" i="1">
                              <a:latin typeface="Cambria Math" panose="02040503050406030204" pitchFamily="18" charset="0"/>
                            </a:rPr>
                          </m:ctrlPr>
                        </m:sSubPr>
                        <m:e>
                          <m:r>
                            <a:rPr lang="en-GB" sz="1000" i="1">
                              <a:latin typeface="Cambria Math" panose="02040503050406030204" pitchFamily="18" charset="0"/>
                            </a:rPr>
                            <m:t>𝑁</m:t>
                          </m:r>
                        </m:e>
                        <m:sub>
                          <m:r>
                            <a:rPr lang="en-GB" sz="1000" i="1">
                              <a:latin typeface="Cambria Math" panose="02040503050406030204" pitchFamily="18" charset="0"/>
                            </a:rPr>
                            <m:t>𝐹</m:t>
                          </m:r>
                        </m:sub>
                      </m:sSub>
                      <m:r>
                        <a:rPr lang="en-GB" sz="1000" i="1">
                          <a:latin typeface="Cambria Math" panose="02040503050406030204" pitchFamily="18" charset="0"/>
                        </a:rPr>
                        <m:t>=</m:t>
                      </m:r>
                      <m:r>
                        <a:rPr lang="en-GB" sz="1000" i="1">
                          <a:latin typeface="Cambria Math" panose="02040503050406030204" pitchFamily="18" charset="0"/>
                        </a:rPr>
                        <m:t>𝑝</m:t>
                      </m:r>
                      <m:r>
                        <a:rPr lang="en-GB" sz="1000" i="1">
                          <a:latin typeface="Cambria Math" panose="02040503050406030204" pitchFamily="18" charset="0"/>
                        </a:rPr>
                        <m:t>⋅</m:t>
                      </m:r>
                      <m:sSup>
                        <m:sSupPr>
                          <m:ctrlPr>
                            <a:rPr lang="es-CO" sz="1000" i="1" smtClean="0">
                              <a:solidFill>
                                <a:schemeClr val="accent6">
                                  <a:lumMod val="75000"/>
                                </a:schemeClr>
                              </a:solidFill>
                              <a:latin typeface="Cambria Math" panose="02040503050406030204" pitchFamily="18" charset="0"/>
                            </a:rPr>
                          </m:ctrlPr>
                        </m:sSupPr>
                        <m:e>
                          <m:r>
                            <a:rPr lang="en-GB" sz="1000" i="1">
                              <a:solidFill>
                                <a:schemeClr val="accent6">
                                  <a:lumMod val="75000"/>
                                </a:schemeClr>
                              </a:solidFill>
                              <a:latin typeface="Cambria Math" panose="02040503050406030204" pitchFamily="18" charset="0"/>
                            </a:rPr>
                            <m:t>𝐼</m:t>
                          </m:r>
                        </m:e>
                        <m:sup>
                          <m:r>
                            <a:rPr lang="en-GB" sz="1000" i="1">
                              <a:solidFill>
                                <a:schemeClr val="accent6">
                                  <a:lumMod val="75000"/>
                                </a:schemeClr>
                              </a:solidFill>
                              <a:latin typeface="Cambria Math" panose="02040503050406030204" pitchFamily="18" charset="0"/>
                            </a:rPr>
                            <m:t>𝑑</m:t>
                          </m:r>
                        </m:sup>
                      </m:sSup>
                      <m:r>
                        <a:rPr lang="en-GB" sz="1000" i="1">
                          <a:latin typeface="Cambria Math" panose="02040503050406030204" pitchFamily="18" charset="0"/>
                        </a:rPr>
                        <m:t>−</m:t>
                      </m:r>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 </m:t>
                      </m:r>
                      <m:sSub>
                        <m:sSubPr>
                          <m:ctrlPr>
                            <a:rPr lang="es-CO" sz="1000" i="1">
                              <a:latin typeface="Cambria Math" panose="02040503050406030204" pitchFamily="18" charset="0"/>
                            </a:rPr>
                          </m:ctrlPr>
                        </m:sSubPr>
                        <m:e>
                          <m:r>
                            <a:rPr lang="en-GB" sz="1000" i="1">
                              <a:latin typeface="Cambria Math" panose="02040503050406030204" pitchFamily="18" charset="0"/>
                            </a:rPr>
                            <m:t>𝜉</m:t>
                          </m:r>
                        </m:e>
                        <m:sub>
                          <m:r>
                            <a:rPr lang="en-GB" sz="1000" i="1">
                              <a:latin typeface="Cambria Math" panose="02040503050406030204" pitchFamily="18" charset="0"/>
                            </a:rPr>
                            <m:t>𝐹</m:t>
                          </m:r>
                        </m:sub>
                      </m:sSub>
                      <m:r>
                        <a:rPr lang="en-GB" sz="1000" i="1">
                          <a:latin typeface="Cambria Math" panose="02040503050406030204" pitchFamily="18" charset="0"/>
                        </a:rPr>
                        <m:t>⋅</m:t>
                      </m:r>
                      <m:r>
                        <a:rPr lang="en-GB" sz="1000" i="1">
                          <a:latin typeface="Cambria Math" panose="02040503050406030204" pitchFamily="18" charset="0"/>
                        </a:rPr>
                        <m:t>𝐹𝐷</m:t>
                      </m:r>
                      <m:sSup>
                        <m:sSupPr>
                          <m:ctrlPr>
                            <a:rPr lang="es-CO" sz="1000" i="1">
                              <a:latin typeface="Cambria Math" panose="02040503050406030204" pitchFamily="18" charset="0"/>
                            </a:rPr>
                          </m:ctrlPr>
                        </m:sSupPr>
                        <m:e>
                          <m:r>
                            <a:rPr lang="en-GB" sz="1000" i="1">
                              <a:latin typeface="Cambria Math" panose="02040503050406030204" pitchFamily="18" charset="0"/>
                            </a:rPr>
                            <m:t>𝐼</m:t>
                          </m:r>
                        </m:e>
                        <m:sup>
                          <m:r>
                            <a:rPr lang="en-GB" sz="1000" i="1">
                              <a:latin typeface="Cambria Math" panose="02040503050406030204" pitchFamily="18" charset="0"/>
                            </a:rPr>
                            <m:t>𝑃</m:t>
                          </m:r>
                        </m:sup>
                      </m:sSup>
                      <m:r>
                        <a:rPr lang="en-GB" sz="1000" i="1">
                          <a:latin typeface="Cambria Math" panose="02040503050406030204" pitchFamily="18" charset="0"/>
                        </a:rPr>
                        <m:t>⋅</m:t>
                      </m:r>
                      <m:sSup>
                        <m:sSupPr>
                          <m:ctrlPr>
                            <a:rPr lang="es-CO" sz="1000" i="1">
                              <a:latin typeface="Cambria Math" panose="02040503050406030204" pitchFamily="18" charset="0"/>
                            </a:rPr>
                          </m:ctrlPr>
                        </m:sSupPr>
                        <m:e>
                          <m:r>
                            <a:rPr lang="en-GB" sz="1000" i="1">
                              <a:latin typeface="Cambria Math" panose="02040503050406030204" pitchFamily="18" charset="0"/>
                            </a:rPr>
                            <m:t>𝑒</m:t>
                          </m:r>
                        </m:e>
                        <m:sup>
                          <m:r>
                            <a:rPr lang="en-GB" sz="1000" i="1">
                              <a:latin typeface="Cambria Math" panose="02040503050406030204" pitchFamily="18" charset="0"/>
                            </a:rPr>
                            <m:t>𝑁</m:t>
                          </m:r>
                        </m:sup>
                      </m:sSup>
                    </m:oMath>
                  </m:oMathPara>
                </a14:m>
                <a:endParaRPr lang="es-CO" sz="1000" dirty="0">
                  <a:latin typeface="Century Gothic" panose="020B0502020202020204" pitchFamily="34" charset="0"/>
                </a:endParaRPr>
              </a:p>
              <a:p>
                <a:pPr marL="0" indent="0">
                  <a:buNone/>
                </a:pPr>
                <a:endParaRPr lang="es-CO" sz="1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000" i="1">
                          <a:latin typeface="Cambria Math" panose="02040503050406030204" pitchFamily="18" charset="0"/>
                        </a:rPr>
                        <m:t>𝑇𝐹</m:t>
                      </m:r>
                      <m:sSub>
                        <m:sSubPr>
                          <m:ctrlPr>
                            <a:rPr lang="es-CO" sz="1000" i="1">
                              <a:latin typeface="Cambria Math" panose="02040503050406030204" pitchFamily="18" charset="0"/>
                            </a:rPr>
                          </m:ctrlPr>
                        </m:sSubPr>
                        <m:e>
                          <m:r>
                            <a:rPr lang="en-GB" sz="1000" i="1">
                              <a:latin typeface="Cambria Math" panose="02040503050406030204" pitchFamily="18" charset="0"/>
                            </a:rPr>
                            <m:t>𝑁</m:t>
                          </m:r>
                        </m:e>
                        <m:sub>
                          <m:r>
                            <a:rPr lang="en-GB" sz="1000" i="1">
                              <a:latin typeface="Cambria Math" panose="02040503050406030204" pitchFamily="18" charset="0"/>
                            </a:rPr>
                            <m:t>𝐹</m:t>
                          </m:r>
                        </m:sub>
                      </m:sSub>
                      <m:r>
                        <a:rPr lang="en-GB" sz="1000" i="1">
                          <a:latin typeface="Cambria Math" panose="02040503050406030204" pitchFamily="18" charset="0"/>
                        </a:rPr>
                        <m:t>=</m:t>
                      </m:r>
                      <m:r>
                        <a:rPr lang="en-GB" sz="1000" i="1">
                          <a:latin typeface="Cambria Math" panose="02040503050406030204" pitchFamily="18" charset="0"/>
                        </a:rPr>
                        <m:t>𝑝</m:t>
                      </m:r>
                      <m:r>
                        <a:rPr lang="en-GB" sz="1000" i="1">
                          <a:latin typeface="Cambria Math" panose="02040503050406030204" pitchFamily="18" charset="0"/>
                        </a:rPr>
                        <m:t>⋅</m:t>
                      </m:r>
                      <m:d>
                        <m:dPr>
                          <m:ctrlPr>
                            <a:rPr lang="es-CO" sz="1000" i="1" smtClean="0">
                              <a:solidFill>
                                <a:schemeClr val="accent3">
                                  <a:lumMod val="50000"/>
                                </a:schemeClr>
                              </a:solidFill>
                              <a:latin typeface="Cambria Math" panose="02040503050406030204" pitchFamily="18" charset="0"/>
                            </a:rPr>
                          </m:ctrlPr>
                        </m:dPr>
                        <m:e>
                          <m:sSup>
                            <m:sSupPr>
                              <m:ctrlPr>
                                <a:rPr lang="es-CO" sz="1000" i="1" smtClean="0">
                                  <a:solidFill>
                                    <a:schemeClr val="accent2">
                                      <a:lumMod val="50000"/>
                                    </a:schemeClr>
                                  </a:solidFill>
                                  <a:latin typeface="Cambria Math" panose="02040503050406030204" pitchFamily="18" charset="0"/>
                                </a:rPr>
                              </m:ctrlPr>
                            </m:sSupPr>
                            <m:e>
                              <m:r>
                                <a:rPr lang="en-GB" sz="1000" i="1">
                                  <a:solidFill>
                                    <a:schemeClr val="accent2">
                                      <a:lumMod val="50000"/>
                                    </a:schemeClr>
                                  </a:solidFill>
                                  <a:latin typeface="Cambria Math" panose="02040503050406030204" pitchFamily="18" charset="0"/>
                                </a:rPr>
                                <m:t>𝐼</m:t>
                              </m:r>
                            </m:e>
                            <m:sup>
                              <m:r>
                                <a:rPr lang="en-GB" sz="1000" i="1">
                                  <a:solidFill>
                                    <a:schemeClr val="accent2">
                                      <a:lumMod val="50000"/>
                                    </a:schemeClr>
                                  </a:solidFill>
                                  <a:latin typeface="Cambria Math" panose="02040503050406030204" pitchFamily="18" charset="0"/>
                                </a:rPr>
                                <m:t>𝐾</m:t>
                              </m:r>
                            </m:sup>
                          </m:sSup>
                          <m:r>
                            <a:rPr lang="es-ES" sz="1000" b="0" i="1" smtClean="0">
                              <a:solidFill>
                                <a:schemeClr val="accent3">
                                  <a:lumMod val="50000"/>
                                </a:schemeClr>
                              </a:solidFill>
                              <a:latin typeface="Cambria Math" panose="02040503050406030204" pitchFamily="18" charset="0"/>
                            </a:rPr>
                            <m:t>−</m:t>
                          </m:r>
                          <m:f>
                            <m:fPr>
                              <m:ctrlPr>
                                <a:rPr lang="es-CO" sz="1000" i="1" smtClean="0">
                                  <a:solidFill>
                                    <a:schemeClr val="accent3">
                                      <a:lumMod val="75000"/>
                                    </a:schemeClr>
                                  </a:solidFill>
                                  <a:latin typeface="Cambria Math" panose="02040503050406030204" pitchFamily="18" charset="0"/>
                                </a:rPr>
                              </m:ctrlPr>
                            </m:fPr>
                            <m:num>
                              <m:r>
                                <a:rPr lang="en-GB" sz="1000" i="1">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𝐺</m:t>
                                  </m:r>
                                </m:sup>
                              </m:sSup>
                              <m:r>
                                <a:rPr lang="en-GB" sz="1000" i="1">
                                  <a:solidFill>
                                    <a:schemeClr val="accent3">
                                      <a:lumMod val="75000"/>
                                    </a:schemeClr>
                                  </a:solidFill>
                                  <a:latin typeface="Cambria Math" panose="02040503050406030204" pitchFamily="18" charset="0"/>
                                </a:rPr>
                                <m:t> ⋅</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num>
                            <m:den>
                              <m:r>
                                <a:rPr lang="en-GB" sz="1000" i="1">
                                  <a:solidFill>
                                    <a:schemeClr val="accent3">
                                      <a:lumMod val="75000"/>
                                    </a:schemeClr>
                                  </a:solidFill>
                                  <a:latin typeface="Cambria Math" panose="02040503050406030204" pitchFamily="18" charset="0"/>
                                </a:rPr>
                                <m:t>𝑝</m:t>
                              </m:r>
                            </m:den>
                          </m:f>
                        </m:e>
                      </m:d>
                      <m:r>
                        <a:rPr lang="en-GB" sz="1000" i="1">
                          <a:latin typeface="Cambria Math" panose="02040503050406030204" pitchFamily="18" charset="0"/>
                        </a:rPr>
                        <m:t>−</m:t>
                      </m:r>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 </m:t>
                      </m:r>
                      <m:sSub>
                        <m:sSubPr>
                          <m:ctrlPr>
                            <a:rPr lang="es-CO" sz="1000" i="1">
                              <a:latin typeface="Cambria Math" panose="02040503050406030204" pitchFamily="18" charset="0"/>
                            </a:rPr>
                          </m:ctrlPr>
                        </m:sSubPr>
                        <m:e>
                          <m:r>
                            <a:rPr lang="en-GB" sz="1000" i="1">
                              <a:latin typeface="Cambria Math" panose="02040503050406030204" pitchFamily="18" charset="0"/>
                            </a:rPr>
                            <m:t>𝜉</m:t>
                          </m:r>
                        </m:e>
                        <m:sub>
                          <m:r>
                            <a:rPr lang="en-GB" sz="1000" i="1">
                              <a:latin typeface="Cambria Math" panose="02040503050406030204" pitchFamily="18" charset="0"/>
                            </a:rPr>
                            <m:t>𝐹</m:t>
                          </m:r>
                        </m:sub>
                      </m:sSub>
                      <m:r>
                        <a:rPr lang="en-GB" sz="1000" i="1">
                          <a:latin typeface="Cambria Math" panose="02040503050406030204" pitchFamily="18" charset="0"/>
                        </a:rPr>
                        <m:t>⋅</m:t>
                      </m:r>
                      <m:r>
                        <a:rPr lang="en-GB" sz="1000" i="1">
                          <a:latin typeface="Cambria Math" panose="02040503050406030204" pitchFamily="18" charset="0"/>
                        </a:rPr>
                        <m:t>𝐹𝐷</m:t>
                      </m:r>
                      <m:sSup>
                        <m:sSupPr>
                          <m:ctrlPr>
                            <a:rPr lang="es-CO" sz="1000" i="1">
                              <a:latin typeface="Cambria Math" panose="02040503050406030204" pitchFamily="18" charset="0"/>
                            </a:rPr>
                          </m:ctrlPr>
                        </m:sSupPr>
                        <m:e>
                          <m:r>
                            <a:rPr lang="en-GB" sz="1000" i="1">
                              <a:latin typeface="Cambria Math" panose="02040503050406030204" pitchFamily="18" charset="0"/>
                            </a:rPr>
                            <m:t>𝐼</m:t>
                          </m:r>
                        </m:e>
                        <m:sup>
                          <m:r>
                            <a:rPr lang="en-GB" sz="1000" i="1">
                              <a:latin typeface="Cambria Math" panose="02040503050406030204" pitchFamily="18" charset="0"/>
                            </a:rPr>
                            <m:t>𝑃</m:t>
                          </m:r>
                        </m:sup>
                      </m:sSup>
                      <m:r>
                        <a:rPr lang="en-GB" sz="1000" i="1">
                          <a:latin typeface="Cambria Math" panose="02040503050406030204" pitchFamily="18" charset="0"/>
                        </a:rPr>
                        <m:t>⋅</m:t>
                      </m:r>
                      <m:sSup>
                        <m:sSupPr>
                          <m:ctrlPr>
                            <a:rPr lang="es-CO" sz="1000" i="1">
                              <a:latin typeface="Cambria Math" panose="02040503050406030204" pitchFamily="18" charset="0"/>
                            </a:rPr>
                          </m:ctrlPr>
                        </m:sSupPr>
                        <m:e>
                          <m:r>
                            <a:rPr lang="en-GB" sz="1000" i="1">
                              <a:latin typeface="Cambria Math" panose="02040503050406030204" pitchFamily="18" charset="0"/>
                            </a:rPr>
                            <m:t>𝑒</m:t>
                          </m:r>
                        </m:e>
                        <m:sup>
                          <m:r>
                            <a:rPr lang="en-GB" sz="1000" i="1">
                              <a:latin typeface="Cambria Math" panose="02040503050406030204" pitchFamily="18" charset="0"/>
                            </a:rPr>
                            <m:t>𝑁</m:t>
                          </m:r>
                        </m:sup>
                      </m:sSup>
                    </m:oMath>
                  </m:oMathPara>
                </a14:m>
                <a:endParaRPr lang="es-CO" sz="1000" dirty="0"/>
              </a:p>
              <a:p>
                <a:pPr marL="0" indent="0">
                  <a:buNone/>
                </a:pPr>
                <a:endParaRPr lang="es-CO" sz="1000" dirty="0"/>
              </a:p>
              <a:p>
                <a:pPr marL="0" indent="0">
                  <a:buNone/>
                </a:pPr>
                <a14:m>
                  <m:oMathPara xmlns:m="http://schemas.openxmlformats.org/officeDocument/2006/math">
                    <m:oMathParaPr>
                      <m:jc m:val="centerGroup"/>
                    </m:oMathParaPr>
                    <m:oMath xmlns:m="http://schemas.openxmlformats.org/officeDocument/2006/math">
                      <m:r>
                        <a:rPr lang="en-GB" sz="1000" i="1">
                          <a:latin typeface="Cambria Math" panose="02040503050406030204" pitchFamily="18" charset="0"/>
                        </a:rPr>
                        <m:t>𝑇𝐹</m:t>
                      </m:r>
                      <m:sSub>
                        <m:sSubPr>
                          <m:ctrlPr>
                            <a:rPr lang="es-CO" sz="1000" i="1">
                              <a:latin typeface="Cambria Math" panose="02040503050406030204" pitchFamily="18" charset="0"/>
                            </a:rPr>
                          </m:ctrlPr>
                        </m:sSubPr>
                        <m:e>
                          <m:r>
                            <a:rPr lang="en-GB" sz="1000" i="1">
                              <a:latin typeface="Cambria Math" panose="02040503050406030204" pitchFamily="18" charset="0"/>
                            </a:rPr>
                            <m:t>𝑁</m:t>
                          </m:r>
                        </m:e>
                        <m:sub>
                          <m:r>
                            <a:rPr lang="en-GB" sz="1000" i="1">
                              <a:latin typeface="Cambria Math" panose="02040503050406030204" pitchFamily="18" charset="0"/>
                            </a:rPr>
                            <m:t>𝐹</m:t>
                          </m:r>
                        </m:sub>
                      </m:sSub>
                      <m:r>
                        <a:rPr lang="en-GB" sz="1000" i="1">
                          <a:latin typeface="Cambria Math" panose="02040503050406030204" pitchFamily="18" charset="0"/>
                        </a:rPr>
                        <m:t>=</m:t>
                      </m:r>
                      <m:sSup>
                        <m:sSupPr>
                          <m:ctrlPr>
                            <a:rPr lang="es-CO" sz="1000" i="1">
                              <a:latin typeface="Cambria Math" panose="02040503050406030204" pitchFamily="18" charset="0"/>
                            </a:rPr>
                          </m:ctrlPr>
                        </m:sSupPr>
                        <m:e>
                          <m:r>
                            <a:rPr lang="en-GB" sz="1000" i="1">
                              <a:latin typeface="Cambria Math" panose="02040503050406030204" pitchFamily="18" charset="0"/>
                            </a:rPr>
                            <m:t>𝑝</m:t>
                          </m:r>
                          <m:r>
                            <a:rPr lang="en-GB" sz="1000" i="1">
                              <a:latin typeface="Cambria Math" panose="02040503050406030204" pitchFamily="18" charset="0"/>
                            </a:rPr>
                            <m:t>⋅</m:t>
                          </m:r>
                          <m:r>
                            <a:rPr lang="en-GB" sz="1000" i="1">
                              <a:latin typeface="Cambria Math" panose="02040503050406030204" pitchFamily="18" charset="0"/>
                            </a:rPr>
                            <m:t>𝐼</m:t>
                          </m:r>
                        </m:e>
                        <m:sup>
                          <m:r>
                            <a:rPr lang="en-GB" sz="1000" i="1">
                              <a:latin typeface="Cambria Math" panose="02040503050406030204" pitchFamily="18" charset="0"/>
                            </a:rPr>
                            <m:t>𝐾</m:t>
                          </m:r>
                        </m:sup>
                      </m:sSup>
                      <m:r>
                        <a:rPr lang="en-GB" sz="1000" i="1" smtClean="0">
                          <a:solidFill>
                            <a:schemeClr val="accent3">
                              <a:lumMod val="50000"/>
                            </a:schemeClr>
                          </a:solidFill>
                          <a:latin typeface="Cambria Math" panose="02040503050406030204" pitchFamily="18" charset="0"/>
                        </a:rPr>
                        <m:t>−</m:t>
                      </m:r>
                      <m:r>
                        <a:rPr lang="en-GB" sz="1000" i="1" smtClean="0">
                          <a:solidFill>
                            <a:schemeClr val="accent3">
                              <a:lumMod val="50000"/>
                            </a:schemeClr>
                          </a:solidFill>
                          <a:latin typeface="Cambria Math" panose="02040503050406030204" pitchFamily="18" charset="0"/>
                        </a:rPr>
                        <m:t>𝐹𝐷</m:t>
                      </m:r>
                      <m:sSup>
                        <m:sSupPr>
                          <m:ctrlPr>
                            <a:rPr lang="es-CO" sz="1000" i="1">
                              <a:solidFill>
                                <a:schemeClr val="accent3">
                                  <a:lumMod val="50000"/>
                                </a:schemeClr>
                              </a:solidFill>
                              <a:latin typeface="Cambria Math" panose="02040503050406030204" pitchFamily="18" charset="0"/>
                            </a:rPr>
                          </m:ctrlPr>
                        </m:sSupPr>
                        <m:e>
                          <m:r>
                            <a:rPr lang="en-GB" sz="1000" i="1">
                              <a:solidFill>
                                <a:schemeClr val="accent3">
                                  <a:lumMod val="50000"/>
                                </a:schemeClr>
                              </a:solidFill>
                              <a:latin typeface="Cambria Math" panose="02040503050406030204" pitchFamily="18" charset="0"/>
                            </a:rPr>
                            <m:t>𝐼</m:t>
                          </m:r>
                        </m:e>
                        <m:sup>
                          <m:r>
                            <a:rPr lang="en-GB" sz="1000" i="1">
                              <a:solidFill>
                                <a:schemeClr val="accent3">
                                  <a:lumMod val="50000"/>
                                </a:schemeClr>
                              </a:solidFill>
                              <a:latin typeface="Cambria Math" panose="02040503050406030204" pitchFamily="18" charset="0"/>
                            </a:rPr>
                            <m:t>𝐺</m:t>
                          </m:r>
                        </m:sup>
                      </m:sSup>
                      <m:r>
                        <a:rPr lang="en-GB" sz="1000" i="1">
                          <a:solidFill>
                            <a:schemeClr val="accent3">
                              <a:lumMod val="50000"/>
                            </a:schemeClr>
                          </a:solidFill>
                          <a:latin typeface="Cambria Math" panose="02040503050406030204" pitchFamily="18" charset="0"/>
                        </a:rPr>
                        <m:t> ⋅</m:t>
                      </m:r>
                      <m:sSup>
                        <m:sSupPr>
                          <m:ctrlPr>
                            <a:rPr lang="es-CO" sz="1000" i="1">
                              <a:solidFill>
                                <a:schemeClr val="accent3">
                                  <a:lumMod val="50000"/>
                                </a:schemeClr>
                              </a:solidFill>
                              <a:latin typeface="Cambria Math" panose="02040503050406030204" pitchFamily="18" charset="0"/>
                            </a:rPr>
                          </m:ctrlPr>
                        </m:sSupPr>
                        <m:e>
                          <m:r>
                            <a:rPr lang="en-GB" sz="1000" i="1">
                              <a:solidFill>
                                <a:schemeClr val="accent3">
                                  <a:lumMod val="50000"/>
                                </a:schemeClr>
                              </a:solidFill>
                              <a:latin typeface="Cambria Math" panose="02040503050406030204" pitchFamily="18" charset="0"/>
                            </a:rPr>
                            <m:t>𝑒</m:t>
                          </m:r>
                        </m:e>
                        <m:sup>
                          <m:r>
                            <a:rPr lang="en-GB" sz="1000" i="1">
                              <a:solidFill>
                                <a:schemeClr val="accent3">
                                  <a:lumMod val="50000"/>
                                </a:schemeClr>
                              </a:solidFill>
                              <a:latin typeface="Cambria Math" panose="02040503050406030204" pitchFamily="18" charset="0"/>
                            </a:rPr>
                            <m:t>𝑁</m:t>
                          </m:r>
                        </m:sup>
                      </m:sSup>
                      <m:r>
                        <a:rPr lang="en-GB" sz="1000" i="1">
                          <a:latin typeface="Cambria Math" panose="02040503050406030204" pitchFamily="18" charset="0"/>
                        </a:rPr>
                        <m:t>−</m:t>
                      </m:r>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 </m:t>
                      </m:r>
                      <m:sSub>
                        <m:sSubPr>
                          <m:ctrlPr>
                            <a:rPr lang="es-CO" sz="1000" i="1" smtClean="0">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𝜉</m:t>
                          </m:r>
                        </m:e>
                        <m:sub>
                          <m:r>
                            <a:rPr lang="en-GB" sz="1000" i="1">
                              <a:solidFill>
                                <a:schemeClr val="accent3">
                                  <a:lumMod val="75000"/>
                                </a:schemeClr>
                              </a:solidFill>
                              <a:latin typeface="Cambria Math" panose="02040503050406030204" pitchFamily="18" charset="0"/>
                            </a:rPr>
                            <m:t>𝐹</m:t>
                          </m:r>
                        </m:sub>
                      </m:sSub>
                      <m:r>
                        <a:rPr lang="en-GB" sz="1000" i="1">
                          <a:solidFill>
                            <a:schemeClr val="accent3">
                              <a:lumMod val="75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𝑃</m:t>
                          </m:r>
                        </m:sup>
                      </m:sSup>
                      <m:r>
                        <a:rPr lang="en-GB" sz="1000" i="1">
                          <a:solidFill>
                            <a:schemeClr val="accent3">
                              <a:lumMod val="75000"/>
                            </a:schemeClr>
                          </a:solidFill>
                          <a:latin typeface="Cambria Math" panose="02040503050406030204" pitchFamily="18" charset="0"/>
                        </a:rPr>
                        <m:t>⋅</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oMath>
                  </m:oMathPara>
                </a14:m>
                <a:endParaRPr lang="es-CO" sz="1000" dirty="0"/>
              </a:p>
              <a:p>
                <a:pPr marL="0" indent="0">
                  <a:buNone/>
                </a:pPr>
                <a:endParaRPr lang="es-CO" sz="1000" dirty="0"/>
              </a:p>
              <a:p>
                <a:pPr marL="0" indent="0">
                  <a:buNone/>
                </a:pPr>
                <a14:m>
                  <m:oMathPara xmlns:m="http://schemas.openxmlformats.org/officeDocument/2006/math">
                    <m:oMathParaPr>
                      <m:jc m:val="centerGroup"/>
                    </m:oMathParaPr>
                    <m:oMath xmlns:m="http://schemas.openxmlformats.org/officeDocument/2006/math">
                      <m:sSub>
                        <m:sSubPr>
                          <m:ctrlPr>
                            <a:rPr lang="es-CO" sz="1000" i="1">
                              <a:latin typeface="Cambria Math" panose="02040503050406030204" pitchFamily="18" charset="0"/>
                              <a:ea typeface="Cambria Math" panose="02040503050406030204" pitchFamily="18" charset="0"/>
                            </a:rPr>
                          </m:ctrlPr>
                        </m:sSubPr>
                        <m:e>
                          <m:r>
                            <a:rPr lang="es-CO" sz="1000" i="1">
                              <a:latin typeface="Cambria Math" panose="02040503050406030204" pitchFamily="18" charset="0"/>
                              <a:ea typeface="Cambria Math" panose="02040503050406030204" pitchFamily="18" charset="0"/>
                            </a:rPr>
                            <m:t>𝜑</m:t>
                          </m:r>
                        </m:e>
                        <m:sub>
                          <m:r>
                            <a:rPr lang="es-CO" sz="1000" i="1">
                              <a:latin typeface="Cambria Math" panose="02040503050406030204" pitchFamily="18" charset="0"/>
                              <a:ea typeface="Cambria Math" panose="02040503050406030204" pitchFamily="18" charset="0"/>
                            </a:rPr>
                            <m:t>𝐹</m:t>
                          </m:r>
                          <m:r>
                            <a:rPr lang="es-CO" sz="1000" b="0" i="1" smtClean="0">
                              <a:latin typeface="Cambria Math" panose="02040503050406030204" pitchFamily="18" charset="0"/>
                              <a:ea typeface="Cambria Math" panose="02040503050406030204" pitchFamily="18" charset="0"/>
                            </a:rPr>
                            <m:t>,</m:t>
                          </m:r>
                          <m:r>
                            <a:rPr lang="es-CO" sz="1000" b="0" i="1" smtClean="0">
                              <a:latin typeface="Cambria Math" panose="02040503050406030204" pitchFamily="18" charset="0"/>
                              <a:ea typeface="Cambria Math" panose="02040503050406030204" pitchFamily="18" charset="0"/>
                            </a:rPr>
                            <m:t>𝐻</m:t>
                          </m:r>
                        </m:sub>
                      </m:sSub>
                      <m:r>
                        <a:rPr lang="en-GB" sz="1000" i="1">
                          <a:latin typeface="Cambria Math" panose="02040503050406030204" pitchFamily="18" charset="0"/>
                        </a:rPr>
                        <m:t>⋅</m:t>
                      </m:r>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m:rPr>
                          <m:nor/>
                        </m:rPr>
                        <a:rPr lang="es-ES_tradnl" sz="1000" dirty="0"/>
                        <m:t> </m:t>
                      </m:r>
                      <m:r>
                        <m:rPr>
                          <m:nor/>
                        </m:rPr>
                        <a:rPr lang="es-ES_tradnl" sz="1000" dirty="0" smtClean="0">
                          <a:solidFill>
                            <a:schemeClr val="accent3">
                              <a:lumMod val="50000"/>
                            </a:schemeClr>
                          </a:solidFill>
                        </a:rPr>
                        <m:t>+</m:t>
                      </m:r>
                      <m:r>
                        <m:rPr>
                          <m:nor/>
                        </m:rPr>
                        <a:rPr lang="es-CO" sz="1000" dirty="0" smtClean="0">
                          <a:solidFill>
                            <a:schemeClr val="accent3">
                              <a:lumMod val="50000"/>
                            </a:schemeClr>
                          </a:solidFill>
                          <a:ea typeface="Times New Roman" panose="02020603050405020304" pitchFamily="18" charset="0"/>
                          <a:cs typeface="Times New Roman" panose="02020603050405020304" pitchFamily="18" charset="0"/>
                        </a:rPr>
                        <m:t> </m:t>
                      </m:r>
                      <m:d>
                        <m:dPr>
                          <m:ctrlPr>
                            <a:rPr lang="es-CO" sz="100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000" b="0" i="1" smtClean="0">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000" i="1">
                                  <a:solidFill>
                                    <a:schemeClr val="accent3">
                                      <a:lumMod val="75000"/>
                                    </a:schemeClr>
                                  </a:solidFill>
                                  <a:latin typeface="Cambria Math" panose="02040503050406030204" pitchFamily="18" charset="0"/>
                                  <a:ea typeface="Cambria Math" panose="02040503050406030204" pitchFamily="18" charset="0"/>
                                </a:rPr>
                              </m:ctrlPr>
                            </m:sSubPr>
                            <m:e>
                              <m:r>
                                <a:rPr lang="es-CO" sz="1000" i="1">
                                  <a:solidFill>
                                    <a:schemeClr val="accent3">
                                      <a:lumMod val="75000"/>
                                    </a:schemeClr>
                                  </a:solidFill>
                                  <a:latin typeface="Cambria Math" panose="02040503050406030204" pitchFamily="18" charset="0"/>
                                  <a:ea typeface="Cambria Math" panose="02040503050406030204" pitchFamily="18" charset="0"/>
                                </a:rPr>
                                <m:t>𝜑</m:t>
                              </m:r>
                            </m:e>
                            <m:sub>
                              <m:r>
                                <a:rPr lang="es-CO" sz="1000" i="1">
                                  <a:solidFill>
                                    <a:schemeClr val="accent3">
                                      <a:lumMod val="75000"/>
                                    </a:schemeClr>
                                  </a:solidFill>
                                  <a:latin typeface="Cambria Math" panose="02040503050406030204" pitchFamily="18" charset="0"/>
                                  <a:ea typeface="Cambria Math" panose="02040503050406030204" pitchFamily="18" charset="0"/>
                                </a:rPr>
                                <m:t>𝐹</m:t>
                              </m:r>
                              <m:r>
                                <a:rPr lang="es-CO" sz="1000" b="0" i="1" smtClean="0">
                                  <a:solidFill>
                                    <a:schemeClr val="accent3">
                                      <a:lumMod val="75000"/>
                                    </a:schemeClr>
                                  </a:solidFill>
                                  <a:latin typeface="Cambria Math" panose="02040503050406030204" pitchFamily="18" charset="0"/>
                                  <a:ea typeface="Cambria Math" panose="02040503050406030204" pitchFamily="18" charset="0"/>
                                </a:rPr>
                                <m:t>,</m:t>
                              </m:r>
                              <m:r>
                                <a:rPr lang="es-CO" sz="1000" b="0" i="1" smtClean="0">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000" i="1">
                          <a:solidFill>
                            <a:schemeClr val="accent3">
                              <a:lumMod val="75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𝑅</m:t>
                      </m:r>
                      <m:sSub>
                        <m:sSubPr>
                          <m:ctrlPr>
                            <a:rPr lang="es-CO" sz="1000" i="1">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𝐸</m:t>
                          </m:r>
                        </m:e>
                        <m:sub>
                          <m:r>
                            <a:rPr lang="en-GB" sz="1000" i="1">
                              <a:solidFill>
                                <a:schemeClr val="accent3">
                                  <a:lumMod val="75000"/>
                                </a:schemeClr>
                              </a:solidFill>
                              <a:latin typeface="Cambria Math" panose="02040503050406030204" pitchFamily="18" charset="0"/>
                            </a:rPr>
                            <m:t>𝐹</m:t>
                          </m:r>
                        </m:sub>
                      </m:sSub>
                      <m:r>
                        <a:rPr lang="en-GB" sz="1000" i="1">
                          <a:latin typeface="Cambria Math" panose="02040503050406030204" pitchFamily="18" charset="0"/>
                        </a:rPr>
                        <m:t>=</m:t>
                      </m:r>
                      <m:r>
                        <a:rPr lang="en-GB" sz="1000" i="1" smtClean="0">
                          <a:solidFill>
                            <a:schemeClr val="accent6">
                              <a:lumMod val="75000"/>
                            </a:schemeClr>
                          </a:solidFill>
                          <a:latin typeface="Cambria Math" panose="02040503050406030204" pitchFamily="18" charset="0"/>
                        </a:rPr>
                        <m:t>𝑝</m:t>
                      </m:r>
                      <m:r>
                        <a:rPr lang="en-GB" sz="1000" i="1" smtClean="0">
                          <a:solidFill>
                            <a:schemeClr val="accent6">
                              <a:lumMod val="75000"/>
                            </a:schemeClr>
                          </a:solidFill>
                          <a:latin typeface="Cambria Math" panose="02040503050406030204" pitchFamily="18" charset="0"/>
                        </a:rPr>
                        <m:t>⋅</m:t>
                      </m:r>
                      <m:sSup>
                        <m:sSupPr>
                          <m:ctrlPr>
                            <a:rPr lang="es-CO" sz="1000" i="1">
                              <a:solidFill>
                                <a:schemeClr val="accent6">
                                  <a:lumMod val="75000"/>
                                </a:schemeClr>
                              </a:solidFill>
                              <a:latin typeface="Cambria Math" panose="02040503050406030204" pitchFamily="18" charset="0"/>
                            </a:rPr>
                          </m:ctrlPr>
                        </m:sSupPr>
                        <m:e>
                          <m:r>
                            <a:rPr lang="en-GB" sz="1000" i="1">
                              <a:solidFill>
                                <a:schemeClr val="accent6">
                                  <a:lumMod val="75000"/>
                                </a:schemeClr>
                              </a:solidFill>
                              <a:latin typeface="Cambria Math" panose="02040503050406030204" pitchFamily="18" charset="0"/>
                            </a:rPr>
                            <m:t>𝐼</m:t>
                          </m:r>
                        </m:e>
                        <m:sup>
                          <m:r>
                            <a:rPr lang="en-GB" sz="1000" i="1">
                              <a:solidFill>
                                <a:schemeClr val="accent6">
                                  <a:lumMod val="75000"/>
                                </a:schemeClr>
                              </a:solidFill>
                              <a:latin typeface="Cambria Math" panose="02040503050406030204" pitchFamily="18" charset="0"/>
                            </a:rPr>
                            <m:t>𝐾</m:t>
                          </m:r>
                        </m:sup>
                      </m:sSup>
                      <m:r>
                        <a:rPr lang="en-GB" sz="1000" i="1">
                          <a:solidFill>
                            <a:srgbClr val="C00000"/>
                          </a:solidFill>
                          <a:latin typeface="Cambria Math" panose="02040503050406030204" pitchFamily="18" charset="0"/>
                        </a:rPr>
                        <m:t>−</m:t>
                      </m:r>
                      <m:r>
                        <a:rPr lang="en-GB" sz="1000" i="1">
                          <a:solidFill>
                            <a:srgbClr val="C00000"/>
                          </a:solidFill>
                          <a:latin typeface="Cambria Math" panose="02040503050406030204" pitchFamily="18" charset="0"/>
                        </a:rPr>
                        <m:t>𝑇𝐹</m:t>
                      </m:r>
                      <m:sSub>
                        <m:sSubPr>
                          <m:ctrlPr>
                            <a:rPr lang="es-CO" sz="1000" i="1">
                              <a:solidFill>
                                <a:srgbClr val="C00000"/>
                              </a:solidFill>
                              <a:latin typeface="Cambria Math" panose="02040503050406030204" pitchFamily="18" charset="0"/>
                            </a:rPr>
                          </m:ctrlPr>
                        </m:sSubPr>
                        <m:e>
                          <m:r>
                            <a:rPr lang="en-GB" sz="1000" i="1">
                              <a:solidFill>
                                <a:srgbClr val="C00000"/>
                              </a:solidFill>
                              <a:latin typeface="Cambria Math" panose="02040503050406030204" pitchFamily="18" charset="0"/>
                            </a:rPr>
                            <m:t>𝑁</m:t>
                          </m:r>
                        </m:e>
                        <m:sub>
                          <m:r>
                            <a:rPr lang="en-GB" sz="1000" i="1">
                              <a:solidFill>
                                <a:srgbClr val="C00000"/>
                              </a:solidFill>
                              <a:latin typeface="Cambria Math" panose="02040503050406030204" pitchFamily="18" charset="0"/>
                            </a:rPr>
                            <m:t>𝐹</m:t>
                          </m:r>
                        </m:sub>
                      </m:sSub>
                      <m:r>
                        <a:rPr lang="en-GB" sz="1000" i="1" smtClean="0">
                          <a:solidFill>
                            <a:schemeClr val="accent3">
                              <a:lumMod val="75000"/>
                            </a:schemeClr>
                          </a:solidFill>
                          <a:latin typeface="Cambria Math" panose="02040503050406030204" pitchFamily="18" charset="0"/>
                        </a:rPr>
                        <m:t>−</m:t>
                      </m:r>
                      <m:r>
                        <a:rPr lang="en-GB" sz="1000" i="1" smtClean="0">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𝐺</m:t>
                          </m:r>
                        </m:sup>
                      </m:sSup>
                      <m:r>
                        <a:rPr lang="en-GB" sz="1000" i="1">
                          <a:solidFill>
                            <a:schemeClr val="accent3">
                              <a:lumMod val="75000"/>
                            </a:schemeClr>
                          </a:solidFill>
                          <a:latin typeface="Cambria Math" panose="02040503050406030204" pitchFamily="18" charset="0"/>
                        </a:rPr>
                        <m:t> ⋅</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r>
                        <a:rPr lang="en-GB" sz="1000" i="1">
                          <a:solidFill>
                            <a:schemeClr val="accent3">
                              <a:lumMod val="75000"/>
                            </a:schemeClr>
                          </a:solidFill>
                          <a:latin typeface="Cambria Math" panose="02040503050406030204" pitchFamily="18" charset="0"/>
                        </a:rPr>
                        <m:t>− </m:t>
                      </m:r>
                      <m:sSub>
                        <m:sSubPr>
                          <m:ctrlPr>
                            <a:rPr lang="es-CO" sz="1000" i="1">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𝜉</m:t>
                          </m:r>
                        </m:e>
                        <m:sub>
                          <m:r>
                            <a:rPr lang="en-GB" sz="1000" i="1">
                              <a:solidFill>
                                <a:schemeClr val="accent3">
                                  <a:lumMod val="75000"/>
                                </a:schemeClr>
                              </a:solidFill>
                              <a:latin typeface="Cambria Math" panose="02040503050406030204" pitchFamily="18" charset="0"/>
                            </a:rPr>
                            <m:t>𝐹</m:t>
                          </m:r>
                        </m:sub>
                      </m:sSub>
                      <m:r>
                        <a:rPr lang="en-GB" sz="1000" i="1">
                          <a:solidFill>
                            <a:schemeClr val="accent3">
                              <a:lumMod val="75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𝑃</m:t>
                          </m:r>
                        </m:sup>
                      </m:sSup>
                      <m:r>
                        <a:rPr lang="en-GB" sz="1000" i="1">
                          <a:solidFill>
                            <a:schemeClr val="accent3">
                              <a:lumMod val="75000"/>
                            </a:schemeClr>
                          </a:solidFill>
                          <a:latin typeface="Cambria Math" panose="02040503050406030204" pitchFamily="18" charset="0"/>
                        </a:rPr>
                        <m:t>⋅</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oMath>
                  </m:oMathPara>
                </a14:m>
                <a:endParaRPr lang="es-CO" sz="1000" dirty="0">
                  <a:solidFill>
                    <a:schemeClr val="accent3">
                      <a:lumMod val="75000"/>
                    </a:schemeClr>
                  </a:solidFill>
                </a:endParaRPr>
              </a:p>
              <a:p>
                <a:pPr marL="0" indent="0">
                  <a:buNone/>
                </a:pPr>
                <a:endParaRPr lang="es-CO" sz="1000" dirty="0"/>
              </a:p>
              <a:p>
                <a:pPr marL="0" indent="0">
                  <a:buNone/>
                </a:pPr>
                <a14:m>
                  <m:oMathPara xmlns:m="http://schemas.openxmlformats.org/officeDocument/2006/math">
                    <m:oMathParaPr>
                      <m:jc m:val="centerGroup"/>
                    </m:oMathParaPr>
                    <m:oMath xmlns:m="http://schemas.openxmlformats.org/officeDocument/2006/math">
                      <m:d>
                        <m:dPr>
                          <m:ctrlPr>
                            <a:rPr lang="es-ES" sz="1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0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n-GB" sz="1000" i="1">
                          <a:latin typeface="Cambria Math" panose="02040503050406030204" pitchFamily="18" charset="0"/>
                        </a:rPr>
                        <m:t>⋅</m:t>
                      </m:r>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m:t>
                      </m:r>
                      <m:acc>
                        <m:accPr>
                          <m:chr m:val="̇"/>
                          <m:ctrlPr>
                            <a:rPr lang="es-ES" sz="1000" i="1" smtClean="0">
                              <a:solidFill>
                                <a:srgbClr val="C00000"/>
                              </a:solidFill>
                              <a:latin typeface="Cambria Math" panose="02040503050406030204" pitchFamily="18" charset="0"/>
                            </a:rPr>
                          </m:ctrlPr>
                        </m:accPr>
                        <m:e>
                          <m:r>
                            <a:rPr lang="es-ES" sz="1000" i="1">
                              <a:solidFill>
                                <a:srgbClr val="C00000"/>
                              </a:solidFill>
                              <a:latin typeface="Cambria Math" panose="02040503050406030204" pitchFamily="18" charset="0"/>
                            </a:rPr>
                            <m:t>𝐾</m:t>
                          </m:r>
                        </m:e>
                      </m:acc>
                      <m:r>
                        <a:rPr lang="es-ES" sz="1000" i="1">
                          <a:solidFill>
                            <a:srgbClr val="C00000"/>
                          </a:solidFill>
                          <a:latin typeface="Cambria Math" panose="02040503050406030204" pitchFamily="18" charset="0"/>
                        </a:rPr>
                        <m:t>+ </m:t>
                      </m:r>
                      <m:d>
                        <m:dPr>
                          <m:begChr m:val="["/>
                          <m:endChr m:val="]"/>
                          <m:ctrlPr>
                            <a:rPr lang="es-ES" sz="1000" i="1">
                              <a:latin typeface="Cambria Math" panose="02040503050406030204" pitchFamily="18" charset="0"/>
                            </a:rPr>
                          </m:ctrlPr>
                        </m:dPr>
                        <m:e>
                          <m:r>
                            <a:rPr lang="es-ES" sz="1000" i="1">
                              <a:latin typeface="Cambria Math" panose="02040503050406030204" pitchFamily="18" charset="0"/>
                              <a:ea typeface="Cambria Math" panose="02040503050406030204" pitchFamily="18" charset="0"/>
                            </a:rPr>
                            <m:t>𝛿</m:t>
                          </m:r>
                          <m:r>
                            <a:rPr lang="es-ES" sz="1000" i="1">
                              <a:latin typeface="Cambria Math" panose="02040503050406030204" pitchFamily="18" charset="0"/>
                              <a:ea typeface="Cambria Math" panose="02040503050406030204" pitchFamily="18" charset="0"/>
                            </a:rPr>
                            <m:t>𝐾</m:t>
                          </m:r>
                          <m:r>
                            <a:rPr lang="es-ES" sz="1000" i="1">
                              <a:latin typeface="Cambria Math" panose="02040503050406030204" pitchFamily="18" charset="0"/>
                              <a:ea typeface="Cambria Math" panose="02040503050406030204" pitchFamily="18" charset="0"/>
                            </a:rPr>
                            <m:t>.</m:t>
                          </m:r>
                          <m:d>
                            <m:dPr>
                              <m:ctrlPr>
                                <a:rPr lang="es-ES" sz="1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0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000" i="1">
                              <a:latin typeface="Cambria Math" panose="02040503050406030204" pitchFamily="18" charset="0"/>
                              <a:ea typeface="Times New Roman" panose="02020603050405020304" pitchFamily="18" charset="0"/>
                              <a:cs typeface="Times New Roman" panose="02020603050405020304" pitchFamily="18" charset="0"/>
                            </a:rPr>
                            <m:t>+</m:t>
                          </m:r>
                          <m:r>
                            <a:rPr lang="es-ES" sz="1000" i="1" smtClean="0">
                              <a:solidFill>
                                <a:schemeClr val="accent3">
                                  <a:lumMod val="75000"/>
                                </a:schemeClr>
                              </a:solidFill>
                              <a:latin typeface="Cambria Math" panose="02040503050406030204" pitchFamily="18" charset="0"/>
                              <a:ea typeface="Cambria Math" panose="02040503050406030204" pitchFamily="18" charset="0"/>
                            </a:rPr>
                            <m:t>𝛿</m:t>
                          </m:r>
                          <m:r>
                            <a:rPr lang="es-ES" sz="1000" i="1" smtClean="0">
                              <a:solidFill>
                                <a:schemeClr val="accent3">
                                  <a:lumMod val="75000"/>
                                </a:schemeClr>
                              </a:solidFill>
                              <a:latin typeface="Cambria Math" panose="02040503050406030204" pitchFamily="18" charset="0"/>
                              <a:ea typeface="Cambria Math" panose="02040503050406030204" pitchFamily="18" charset="0"/>
                            </a:rPr>
                            <m:t>𝐾</m:t>
                          </m:r>
                          <m:r>
                            <a:rPr lang="es-ES" sz="1000" i="1" smtClean="0">
                              <a:solidFill>
                                <a:schemeClr val="accent3">
                                  <a:lumMod val="75000"/>
                                </a:schemeClr>
                              </a:solidFill>
                              <a:latin typeface="Cambria Math" panose="02040503050406030204" pitchFamily="18" charset="0"/>
                              <a:ea typeface="Cambria Math" panose="02040503050406030204" pitchFamily="18" charset="0"/>
                            </a:rPr>
                            <m:t>.</m:t>
                          </m:r>
                          <m:d>
                            <m:dPr>
                              <m:ctrlPr>
                                <a:rPr lang="es-ES"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e>
                      </m:d>
                      <m:r>
                        <a:rPr lang="en-GB" sz="1000" i="1">
                          <a:solidFill>
                            <a:srgbClr val="C00000"/>
                          </a:solidFill>
                          <a:latin typeface="Cambria Math" panose="02040503050406030204" pitchFamily="18" charset="0"/>
                        </a:rPr>
                        <m:t>−</m:t>
                      </m:r>
                      <m:r>
                        <a:rPr lang="en-GB" sz="1000" i="1">
                          <a:solidFill>
                            <a:srgbClr val="C00000"/>
                          </a:solidFill>
                          <a:latin typeface="Cambria Math" panose="02040503050406030204" pitchFamily="18" charset="0"/>
                        </a:rPr>
                        <m:t>𝑇𝐹</m:t>
                      </m:r>
                      <m:sSub>
                        <m:sSubPr>
                          <m:ctrlPr>
                            <a:rPr lang="es-CO" sz="1000" i="1">
                              <a:solidFill>
                                <a:srgbClr val="C00000"/>
                              </a:solidFill>
                              <a:latin typeface="Cambria Math" panose="02040503050406030204" pitchFamily="18" charset="0"/>
                            </a:rPr>
                          </m:ctrlPr>
                        </m:sSubPr>
                        <m:e>
                          <m:r>
                            <a:rPr lang="en-GB" sz="1000" i="1">
                              <a:solidFill>
                                <a:srgbClr val="C00000"/>
                              </a:solidFill>
                              <a:latin typeface="Cambria Math" panose="02040503050406030204" pitchFamily="18" charset="0"/>
                            </a:rPr>
                            <m:t>𝑁</m:t>
                          </m:r>
                        </m:e>
                        <m:sub>
                          <m:r>
                            <a:rPr lang="en-GB" sz="1000" i="1">
                              <a:solidFill>
                                <a:srgbClr val="C00000"/>
                              </a:solidFill>
                              <a:latin typeface="Cambria Math" panose="02040503050406030204" pitchFamily="18" charset="0"/>
                            </a:rPr>
                            <m:t>𝐹</m:t>
                          </m:r>
                        </m:sub>
                      </m:sSub>
                      <m:r>
                        <a:rPr lang="en-GB" sz="1000" i="1">
                          <a:solidFill>
                            <a:schemeClr val="accent3">
                              <a:lumMod val="50000"/>
                            </a:schemeClr>
                          </a:solidFill>
                          <a:latin typeface="Cambria Math" panose="02040503050406030204" pitchFamily="18" charset="0"/>
                        </a:rPr>
                        <m:t>−</m:t>
                      </m:r>
                      <m:r>
                        <a:rPr lang="en-GB" sz="1000" i="1" smtClean="0">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𝐺</m:t>
                          </m:r>
                        </m:sup>
                      </m:sSup>
                      <m:r>
                        <a:rPr lang="en-GB" sz="1000" i="1">
                          <a:solidFill>
                            <a:schemeClr val="accent3">
                              <a:lumMod val="75000"/>
                            </a:schemeClr>
                          </a:solidFill>
                          <a:latin typeface="Cambria Math" panose="02040503050406030204" pitchFamily="18" charset="0"/>
                        </a:rPr>
                        <m:t> ⋅</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r>
                        <a:rPr lang="en-GB" sz="1000" i="1">
                          <a:solidFill>
                            <a:schemeClr val="accent3">
                              <a:lumMod val="75000"/>
                            </a:schemeClr>
                          </a:solidFill>
                          <a:latin typeface="Cambria Math" panose="02040503050406030204" pitchFamily="18" charset="0"/>
                        </a:rPr>
                        <m:t>− </m:t>
                      </m:r>
                      <m:sSub>
                        <m:sSubPr>
                          <m:ctrlPr>
                            <a:rPr lang="es-CO" sz="1000" i="1">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𝜉</m:t>
                          </m:r>
                        </m:e>
                        <m:sub>
                          <m:r>
                            <a:rPr lang="en-GB" sz="1000" i="1">
                              <a:solidFill>
                                <a:schemeClr val="accent3">
                                  <a:lumMod val="75000"/>
                                </a:schemeClr>
                              </a:solidFill>
                              <a:latin typeface="Cambria Math" panose="02040503050406030204" pitchFamily="18" charset="0"/>
                            </a:rPr>
                            <m:t>𝐹</m:t>
                          </m:r>
                        </m:sub>
                      </m:sSub>
                      <m:r>
                        <a:rPr lang="en-GB" sz="1000" i="1">
                          <a:solidFill>
                            <a:schemeClr val="accent3">
                              <a:lumMod val="75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𝑃</m:t>
                          </m:r>
                        </m:sup>
                      </m:sSup>
                      <m:r>
                        <a:rPr lang="en-GB" sz="1000" i="1">
                          <a:solidFill>
                            <a:schemeClr val="accent3">
                              <a:lumMod val="75000"/>
                            </a:schemeClr>
                          </a:solidFill>
                          <a:latin typeface="Cambria Math" panose="02040503050406030204" pitchFamily="18" charset="0"/>
                        </a:rPr>
                        <m:t>⋅</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r>
                        <a:rPr lang="es-ES" sz="1000" i="1">
                          <a:solidFill>
                            <a:schemeClr val="accent3">
                              <a:lumMod val="75000"/>
                            </a:schemeClr>
                          </a:solidFill>
                          <a:latin typeface="Cambria Math" panose="02040503050406030204" pitchFamily="18" charset="0"/>
                        </a:rPr>
                        <m:t>−</m:t>
                      </m:r>
                      <m:d>
                        <m:dPr>
                          <m:ctrlPr>
                            <a:rPr lang="es-ES"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n-GB" sz="1000" i="1">
                          <a:solidFill>
                            <a:schemeClr val="accent3">
                              <a:lumMod val="75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𝑅</m:t>
                      </m:r>
                      <m:sSub>
                        <m:sSubPr>
                          <m:ctrlPr>
                            <a:rPr lang="es-CO" sz="1000" i="1">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𝐸</m:t>
                          </m:r>
                        </m:e>
                        <m:sub>
                          <m:r>
                            <a:rPr lang="en-GB" sz="1000" i="1">
                              <a:solidFill>
                                <a:schemeClr val="accent3">
                                  <a:lumMod val="75000"/>
                                </a:schemeClr>
                              </a:solidFill>
                              <a:latin typeface="Cambria Math" panose="02040503050406030204" pitchFamily="18" charset="0"/>
                            </a:rPr>
                            <m:t>𝐹</m:t>
                          </m:r>
                        </m:sub>
                      </m:sSub>
                    </m:oMath>
                  </m:oMathPara>
                </a14:m>
                <a:endParaRPr lang="es-ES_tradnl" sz="1000" dirty="0"/>
              </a:p>
              <a:p>
                <a:pPr marL="0" indent="0">
                  <a:buNone/>
                </a:pPr>
                <a:endParaRPr lang="es-ES_tradnl" sz="1000" dirty="0"/>
              </a:p>
              <a:p>
                <a:pPr marL="0" indent="0">
                  <a:buNone/>
                </a:pPr>
                <a14:m>
                  <m:oMathPara xmlns:m="http://schemas.openxmlformats.org/officeDocument/2006/math">
                    <m:oMathParaPr>
                      <m:jc m:val="centerGroup"/>
                    </m:oMathParaPr>
                    <m:oMath xmlns:m="http://schemas.openxmlformats.org/officeDocument/2006/math">
                      <m:d>
                        <m:dPr>
                          <m:ctrlPr>
                            <a:rPr lang="es-ES" sz="1000" b="0" i="1" smtClean="0">
                              <a:latin typeface="Cambria Math" panose="02040503050406030204" pitchFamily="18" charset="0"/>
                            </a:rPr>
                          </m:ctrlPr>
                        </m:dPr>
                        <m:e>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 </m:t>
                          </m:r>
                          <m:r>
                            <m:rPr>
                              <m:nor/>
                            </m:rPr>
                            <a:rPr lang="es-ES" sz="1000" dirty="0">
                              <a:ea typeface="Times New Roman" panose="02020603050405020304" pitchFamily="18" charset="0"/>
                              <a:cs typeface="Times New Roman" panose="02020603050405020304" pitchFamily="18" charset="0"/>
                            </a:rPr>
                            <m:t>-</m:t>
                          </m:r>
                          <m:r>
                            <a:rPr lang="es-ES" sz="1000" b="0" i="1" dirty="0" smtClean="0">
                              <a:latin typeface="Cambria Math" panose="02040503050406030204" pitchFamily="18" charset="0"/>
                              <a:ea typeface="Times New Roman" panose="02020603050405020304" pitchFamily="18" charset="0"/>
                              <a:cs typeface="Times New Roman" panose="02020603050405020304" pitchFamily="18" charset="0"/>
                            </a:rPr>
                            <m:t> </m:t>
                          </m:r>
                          <m:r>
                            <a:rPr lang="es-ES" sz="1000" i="1">
                              <a:latin typeface="Cambria Math" panose="02040503050406030204" pitchFamily="18" charset="0"/>
                              <a:ea typeface="Cambria Math" panose="02040503050406030204" pitchFamily="18" charset="0"/>
                            </a:rPr>
                            <m:t>𝛿</m:t>
                          </m:r>
                          <m:r>
                            <a:rPr lang="es-ES" sz="1000" i="1">
                              <a:latin typeface="Cambria Math" panose="02040503050406030204" pitchFamily="18" charset="0"/>
                              <a:ea typeface="Cambria Math" panose="02040503050406030204" pitchFamily="18" charset="0"/>
                            </a:rPr>
                            <m:t>𝐾</m:t>
                          </m:r>
                          <m:r>
                            <a:rPr lang="es-ES" sz="1000" i="1">
                              <a:latin typeface="Cambria Math" panose="02040503050406030204" pitchFamily="18" charset="0"/>
                              <a:ea typeface="Cambria Math" panose="02040503050406030204" pitchFamily="18" charset="0"/>
                            </a:rPr>
                            <m:t> </m:t>
                          </m:r>
                        </m:e>
                      </m:d>
                      <m:r>
                        <a:rPr lang="es-ES" sz="1000" b="0" i="1" smtClean="0">
                          <a:latin typeface="Cambria Math" panose="02040503050406030204" pitchFamily="18" charset="0"/>
                          <a:ea typeface="Cambria Math" panose="02040503050406030204" pitchFamily="18" charset="0"/>
                        </a:rPr>
                        <m:t>.</m:t>
                      </m:r>
                      <m:d>
                        <m:dPr>
                          <m:ctrlPr>
                            <a:rPr lang="es-ES" sz="1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0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n-GB" sz="1000" i="1">
                          <a:latin typeface="Cambria Math" panose="02040503050406030204" pitchFamily="18" charset="0"/>
                        </a:rPr>
                        <m:t>=</m:t>
                      </m:r>
                      <m:acc>
                        <m:accPr>
                          <m:chr m:val="̇"/>
                          <m:ctrlPr>
                            <a:rPr lang="es-ES" sz="1000" i="1" smtClean="0">
                              <a:solidFill>
                                <a:srgbClr val="C00000"/>
                              </a:solidFill>
                              <a:latin typeface="Cambria Math" panose="02040503050406030204" pitchFamily="18" charset="0"/>
                            </a:rPr>
                          </m:ctrlPr>
                        </m:accPr>
                        <m:e>
                          <m:r>
                            <a:rPr lang="es-ES" sz="1000" i="1">
                              <a:solidFill>
                                <a:srgbClr val="C00000"/>
                              </a:solidFill>
                              <a:latin typeface="Cambria Math" panose="02040503050406030204" pitchFamily="18" charset="0"/>
                            </a:rPr>
                            <m:t>𝐾</m:t>
                          </m:r>
                        </m:e>
                      </m:acc>
                      <m:r>
                        <a:rPr lang="en-GB" sz="1000" i="1">
                          <a:solidFill>
                            <a:srgbClr val="C00000"/>
                          </a:solidFill>
                          <a:latin typeface="Cambria Math" panose="02040503050406030204" pitchFamily="18" charset="0"/>
                        </a:rPr>
                        <m:t>−</m:t>
                      </m:r>
                      <m:r>
                        <a:rPr lang="en-GB" sz="1000" i="1">
                          <a:solidFill>
                            <a:srgbClr val="C00000"/>
                          </a:solidFill>
                          <a:latin typeface="Cambria Math" panose="02040503050406030204" pitchFamily="18" charset="0"/>
                        </a:rPr>
                        <m:t>𝑇𝐹</m:t>
                      </m:r>
                      <m:sSub>
                        <m:sSubPr>
                          <m:ctrlPr>
                            <a:rPr lang="es-CO" sz="1000" i="1">
                              <a:solidFill>
                                <a:srgbClr val="C00000"/>
                              </a:solidFill>
                              <a:latin typeface="Cambria Math" panose="02040503050406030204" pitchFamily="18" charset="0"/>
                            </a:rPr>
                          </m:ctrlPr>
                        </m:sSubPr>
                        <m:e>
                          <m:r>
                            <a:rPr lang="en-GB" sz="1000" i="1">
                              <a:solidFill>
                                <a:srgbClr val="C00000"/>
                              </a:solidFill>
                              <a:latin typeface="Cambria Math" panose="02040503050406030204" pitchFamily="18" charset="0"/>
                            </a:rPr>
                            <m:t>𝑁</m:t>
                          </m:r>
                        </m:e>
                        <m:sub>
                          <m:r>
                            <a:rPr lang="en-GB" sz="1000" i="1">
                              <a:solidFill>
                                <a:srgbClr val="C00000"/>
                              </a:solidFill>
                              <a:latin typeface="Cambria Math" panose="02040503050406030204" pitchFamily="18" charset="0"/>
                            </a:rPr>
                            <m:t>𝐹</m:t>
                          </m:r>
                        </m:sub>
                      </m:sSub>
                      <m:r>
                        <a:rPr lang="en-GB" sz="1000" i="1">
                          <a:solidFill>
                            <a:schemeClr val="accent3">
                              <a:lumMod val="50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𝐺</m:t>
                          </m:r>
                        </m:sup>
                      </m:sSup>
                      <m:r>
                        <a:rPr lang="en-GB" sz="1000" i="1">
                          <a:solidFill>
                            <a:schemeClr val="accent3">
                              <a:lumMod val="75000"/>
                            </a:schemeClr>
                          </a:solidFill>
                          <a:latin typeface="Cambria Math" panose="02040503050406030204" pitchFamily="18" charset="0"/>
                        </a:rPr>
                        <m:t> ⋅</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r>
                        <a:rPr lang="en-GB" sz="1000" i="1">
                          <a:solidFill>
                            <a:schemeClr val="accent3">
                              <a:lumMod val="75000"/>
                            </a:schemeClr>
                          </a:solidFill>
                          <a:latin typeface="Cambria Math" panose="02040503050406030204" pitchFamily="18" charset="0"/>
                        </a:rPr>
                        <m:t>− </m:t>
                      </m:r>
                      <m:sSub>
                        <m:sSubPr>
                          <m:ctrlPr>
                            <a:rPr lang="es-CO" sz="1000" i="1">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𝜉</m:t>
                          </m:r>
                        </m:e>
                        <m:sub>
                          <m:r>
                            <a:rPr lang="en-GB" sz="1000" i="1">
                              <a:solidFill>
                                <a:schemeClr val="accent3">
                                  <a:lumMod val="75000"/>
                                </a:schemeClr>
                              </a:solidFill>
                              <a:latin typeface="Cambria Math" panose="02040503050406030204" pitchFamily="18" charset="0"/>
                            </a:rPr>
                            <m:t>𝐹</m:t>
                          </m:r>
                        </m:sub>
                      </m:sSub>
                      <m:r>
                        <a:rPr lang="en-GB" sz="1000" i="1">
                          <a:solidFill>
                            <a:schemeClr val="accent3">
                              <a:lumMod val="75000"/>
                            </a:schemeClr>
                          </a:solidFill>
                          <a:latin typeface="Cambria Math" panose="02040503050406030204" pitchFamily="18" charset="0"/>
                        </a:rPr>
                        <m:t>⋅</m:t>
                      </m:r>
                      <m:r>
                        <a:rPr lang="en-GB" sz="1000" i="1">
                          <a:solidFill>
                            <a:schemeClr val="accent3">
                              <a:lumMod val="75000"/>
                            </a:schemeClr>
                          </a:solidFill>
                          <a:latin typeface="Cambria Math" panose="02040503050406030204" pitchFamily="18" charset="0"/>
                        </a:rPr>
                        <m:t>𝐹𝐷</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𝐼</m:t>
                          </m:r>
                        </m:e>
                        <m:sup>
                          <m:r>
                            <a:rPr lang="en-GB" sz="1000" i="1">
                              <a:solidFill>
                                <a:schemeClr val="accent3">
                                  <a:lumMod val="75000"/>
                                </a:schemeClr>
                              </a:solidFill>
                              <a:latin typeface="Cambria Math" panose="02040503050406030204" pitchFamily="18" charset="0"/>
                            </a:rPr>
                            <m:t>𝑃</m:t>
                          </m:r>
                        </m:sup>
                      </m:sSup>
                      <m:r>
                        <a:rPr lang="en-GB" sz="1000" i="1">
                          <a:solidFill>
                            <a:schemeClr val="accent3">
                              <a:lumMod val="75000"/>
                            </a:schemeClr>
                          </a:solidFill>
                          <a:latin typeface="Cambria Math" panose="02040503050406030204" pitchFamily="18" charset="0"/>
                        </a:rPr>
                        <m:t>⋅</m:t>
                      </m:r>
                      <m:sSup>
                        <m:sSupPr>
                          <m:ctrlPr>
                            <a:rPr lang="es-CO" sz="1000" i="1">
                              <a:solidFill>
                                <a:schemeClr val="accent3">
                                  <a:lumMod val="75000"/>
                                </a:schemeClr>
                              </a:solidFill>
                              <a:latin typeface="Cambria Math" panose="02040503050406030204" pitchFamily="18" charset="0"/>
                            </a:rPr>
                          </m:ctrlPr>
                        </m:sSupPr>
                        <m:e>
                          <m:r>
                            <a:rPr lang="en-GB" sz="1000" i="1">
                              <a:solidFill>
                                <a:schemeClr val="accent3">
                                  <a:lumMod val="75000"/>
                                </a:schemeClr>
                              </a:solidFill>
                              <a:latin typeface="Cambria Math" panose="02040503050406030204" pitchFamily="18" charset="0"/>
                            </a:rPr>
                            <m:t>𝑒</m:t>
                          </m:r>
                        </m:e>
                        <m:sup>
                          <m:r>
                            <a:rPr lang="en-GB" sz="1000" i="1">
                              <a:solidFill>
                                <a:schemeClr val="accent3">
                                  <a:lumMod val="75000"/>
                                </a:schemeClr>
                              </a:solidFill>
                              <a:latin typeface="Cambria Math" panose="02040503050406030204" pitchFamily="18" charset="0"/>
                            </a:rPr>
                            <m:t>𝑁</m:t>
                          </m:r>
                        </m:sup>
                      </m:sSup>
                      <m:r>
                        <a:rPr lang="es-ES" sz="1000" i="1">
                          <a:solidFill>
                            <a:schemeClr val="accent3">
                              <a:lumMod val="75000"/>
                            </a:schemeClr>
                          </a:solidFill>
                          <a:latin typeface="Cambria Math" panose="02040503050406030204" pitchFamily="18" charset="0"/>
                        </a:rPr>
                        <m:t>−</m:t>
                      </m:r>
                      <m:d>
                        <m:dPr>
                          <m:ctrlPr>
                            <a:rPr lang="es-ES" sz="1000" b="0" i="1" smtClean="0">
                              <a:solidFill>
                                <a:schemeClr val="accent3">
                                  <a:lumMod val="75000"/>
                                </a:schemeClr>
                              </a:solidFill>
                              <a:latin typeface="Cambria Math" panose="02040503050406030204" pitchFamily="18" charset="0"/>
                            </a:rPr>
                          </m:ctrlPr>
                        </m:dPr>
                        <m:e>
                          <m:r>
                            <a:rPr lang="en-GB" sz="1000" i="1">
                              <a:solidFill>
                                <a:schemeClr val="accent3">
                                  <a:lumMod val="75000"/>
                                </a:schemeClr>
                              </a:solidFill>
                              <a:latin typeface="Cambria Math" panose="02040503050406030204" pitchFamily="18" charset="0"/>
                            </a:rPr>
                            <m:t>𝑅</m:t>
                          </m:r>
                          <m:sSub>
                            <m:sSubPr>
                              <m:ctrlPr>
                                <a:rPr lang="es-CO" sz="1000" i="1">
                                  <a:solidFill>
                                    <a:schemeClr val="accent3">
                                      <a:lumMod val="75000"/>
                                    </a:schemeClr>
                                  </a:solidFill>
                                  <a:latin typeface="Cambria Math" panose="02040503050406030204" pitchFamily="18" charset="0"/>
                                </a:rPr>
                              </m:ctrlPr>
                            </m:sSubPr>
                            <m:e>
                              <m:r>
                                <a:rPr lang="en-GB" sz="1000" i="1">
                                  <a:solidFill>
                                    <a:schemeClr val="accent3">
                                      <a:lumMod val="75000"/>
                                    </a:schemeClr>
                                  </a:solidFill>
                                  <a:latin typeface="Cambria Math" panose="02040503050406030204" pitchFamily="18" charset="0"/>
                                </a:rPr>
                                <m:t>𝐸</m:t>
                              </m:r>
                            </m:e>
                            <m:sub>
                              <m:r>
                                <a:rPr lang="en-GB" sz="1000" i="1">
                                  <a:solidFill>
                                    <a:schemeClr val="accent3">
                                      <a:lumMod val="75000"/>
                                    </a:schemeClr>
                                  </a:solidFill>
                                  <a:latin typeface="Cambria Math" panose="02040503050406030204" pitchFamily="18" charset="0"/>
                                </a:rPr>
                                <m:t>𝐹</m:t>
                              </m:r>
                            </m:sub>
                          </m:sSub>
                          <m:r>
                            <a:rPr lang="es-ES" sz="1000" b="0" i="1" smtClean="0">
                              <a:solidFill>
                                <a:schemeClr val="accent3">
                                  <a:lumMod val="75000"/>
                                </a:schemeClr>
                              </a:solidFill>
                              <a:latin typeface="Cambria Math" panose="02040503050406030204" pitchFamily="18" charset="0"/>
                            </a:rPr>
                            <m:t>−</m:t>
                          </m:r>
                          <m:r>
                            <a:rPr lang="es-ES" sz="1000" i="1">
                              <a:solidFill>
                                <a:schemeClr val="accent3">
                                  <a:lumMod val="75000"/>
                                </a:schemeClr>
                              </a:solidFill>
                              <a:latin typeface="Cambria Math" panose="02040503050406030204" pitchFamily="18" charset="0"/>
                              <a:ea typeface="Cambria Math" panose="02040503050406030204" pitchFamily="18" charset="0"/>
                            </a:rPr>
                            <m:t>𝛿</m:t>
                          </m:r>
                          <m:r>
                            <a:rPr lang="es-ES" sz="1000" i="1">
                              <a:solidFill>
                                <a:schemeClr val="accent3">
                                  <a:lumMod val="75000"/>
                                </a:schemeClr>
                              </a:solidFill>
                              <a:latin typeface="Cambria Math" panose="02040503050406030204" pitchFamily="18" charset="0"/>
                              <a:ea typeface="Cambria Math" panose="02040503050406030204" pitchFamily="18" charset="0"/>
                            </a:rPr>
                            <m:t>𝐾</m:t>
                          </m:r>
                        </m:e>
                      </m:d>
                      <m:r>
                        <a:rPr lang="es-ES" sz="1000" b="0" i="1" smtClean="0">
                          <a:solidFill>
                            <a:schemeClr val="accent3">
                              <a:lumMod val="75000"/>
                            </a:schemeClr>
                          </a:solidFill>
                          <a:latin typeface="Cambria Math" panose="02040503050406030204" pitchFamily="18" charset="0"/>
                        </a:rPr>
                        <m:t>.</m:t>
                      </m:r>
                      <m:d>
                        <m:dPr>
                          <m:ctrlPr>
                            <a:rPr lang="es-ES"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ES_tradnl" sz="1000" dirty="0"/>
              </a:p>
              <a:p>
                <a:pPr marL="0" indent="0">
                  <a:buNone/>
                </a:pPr>
                <a:endParaRPr lang="es-ES_tradnl" sz="1000" dirty="0"/>
              </a:p>
              <a:p>
                <a:pPr marL="0" indent="0">
                  <a:buNone/>
                </a:pPr>
                <a14:m>
                  <m:oMathPara xmlns:m="http://schemas.openxmlformats.org/officeDocument/2006/math">
                    <m:oMathParaPr>
                      <m:jc m:val="centerGroup"/>
                    </m:oMathParaPr>
                    <m:oMath xmlns:m="http://schemas.openxmlformats.org/officeDocument/2006/math">
                      <m:d>
                        <m:dPr>
                          <m:ctrlPr>
                            <a:rPr lang="es-ES" sz="1000" i="1">
                              <a:latin typeface="Cambria Math" panose="02040503050406030204" pitchFamily="18" charset="0"/>
                            </a:rPr>
                          </m:ctrlPr>
                        </m:dPr>
                        <m:e>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 </m:t>
                          </m:r>
                          <m:r>
                            <m:rPr>
                              <m:nor/>
                            </m:rPr>
                            <a:rPr lang="es-ES" sz="1000" dirty="0">
                              <a:ea typeface="Times New Roman" panose="02020603050405020304" pitchFamily="18" charset="0"/>
                              <a:cs typeface="Times New Roman" panose="02020603050405020304" pitchFamily="18" charset="0"/>
                            </a:rPr>
                            <m:t>−</m:t>
                          </m:r>
                          <m:r>
                            <a:rPr lang="es-ES" sz="1000" i="1" dirty="0">
                              <a:latin typeface="Cambria Math" panose="02040503050406030204" pitchFamily="18" charset="0"/>
                              <a:ea typeface="Times New Roman" panose="02020603050405020304" pitchFamily="18" charset="0"/>
                              <a:cs typeface="Times New Roman" panose="02020603050405020304" pitchFamily="18" charset="0"/>
                            </a:rPr>
                            <m:t> </m:t>
                          </m:r>
                          <m:r>
                            <a:rPr lang="es-ES" sz="1000" i="1">
                              <a:latin typeface="Cambria Math" panose="02040503050406030204" pitchFamily="18" charset="0"/>
                              <a:ea typeface="Cambria Math" panose="02040503050406030204" pitchFamily="18" charset="0"/>
                            </a:rPr>
                            <m:t>𝛿</m:t>
                          </m:r>
                          <m:r>
                            <a:rPr lang="es-ES" sz="1000" i="1">
                              <a:latin typeface="Cambria Math" panose="02040503050406030204" pitchFamily="18" charset="0"/>
                              <a:ea typeface="Cambria Math" panose="02040503050406030204" pitchFamily="18" charset="0"/>
                            </a:rPr>
                            <m:t>𝐾</m:t>
                          </m:r>
                          <m:r>
                            <a:rPr lang="es-ES" sz="1000" i="1">
                              <a:latin typeface="Cambria Math" panose="02040503050406030204" pitchFamily="18" charset="0"/>
                              <a:ea typeface="Cambria Math" panose="02040503050406030204" pitchFamily="18" charset="0"/>
                            </a:rPr>
                            <m:t> </m:t>
                          </m:r>
                        </m:e>
                      </m:d>
                      <m:r>
                        <a:rPr lang="es-ES" sz="1000" i="1">
                          <a:latin typeface="Cambria Math" panose="02040503050406030204" pitchFamily="18" charset="0"/>
                          <a:ea typeface="Cambria Math" panose="02040503050406030204" pitchFamily="18" charset="0"/>
                        </a:rPr>
                        <m:t>.</m:t>
                      </m:r>
                      <m:d>
                        <m:dPr>
                          <m:ctrlPr>
                            <a:rPr lang="es-ES" sz="1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0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n-GB" sz="1000" i="1">
                          <a:latin typeface="Cambria Math" panose="02040503050406030204" pitchFamily="18" charset="0"/>
                        </a:rPr>
                        <m:t>=</m:t>
                      </m:r>
                      <m:acc>
                        <m:accPr>
                          <m:chr m:val="̇"/>
                          <m:ctrlPr>
                            <a:rPr lang="es-ES" sz="1000" i="1">
                              <a:solidFill>
                                <a:srgbClr val="C00000"/>
                              </a:solidFill>
                              <a:latin typeface="Cambria Math" panose="02040503050406030204" pitchFamily="18" charset="0"/>
                            </a:rPr>
                          </m:ctrlPr>
                        </m:accPr>
                        <m:e>
                          <m:r>
                            <a:rPr lang="es-ES" sz="1000" i="1">
                              <a:solidFill>
                                <a:srgbClr val="C00000"/>
                              </a:solidFill>
                              <a:latin typeface="Cambria Math" panose="02040503050406030204" pitchFamily="18" charset="0"/>
                            </a:rPr>
                            <m:t>𝐾</m:t>
                          </m:r>
                        </m:e>
                      </m:acc>
                      <m:r>
                        <a:rPr lang="en-GB" sz="1000" i="1">
                          <a:solidFill>
                            <a:srgbClr val="C00000"/>
                          </a:solidFill>
                          <a:latin typeface="Cambria Math" panose="02040503050406030204" pitchFamily="18" charset="0"/>
                        </a:rPr>
                        <m:t>−</m:t>
                      </m:r>
                      <m:r>
                        <a:rPr lang="en-GB" sz="1000" i="1">
                          <a:solidFill>
                            <a:srgbClr val="C00000"/>
                          </a:solidFill>
                          <a:latin typeface="Cambria Math" panose="02040503050406030204" pitchFamily="18" charset="0"/>
                        </a:rPr>
                        <m:t>𝑇𝐹</m:t>
                      </m:r>
                      <m:sSub>
                        <m:sSubPr>
                          <m:ctrlPr>
                            <a:rPr lang="es-CO" sz="1000" i="1">
                              <a:solidFill>
                                <a:srgbClr val="C00000"/>
                              </a:solidFill>
                              <a:latin typeface="Cambria Math" panose="02040503050406030204" pitchFamily="18" charset="0"/>
                            </a:rPr>
                          </m:ctrlPr>
                        </m:sSubPr>
                        <m:e>
                          <m:r>
                            <a:rPr lang="en-GB" sz="1000" i="1">
                              <a:solidFill>
                                <a:srgbClr val="C00000"/>
                              </a:solidFill>
                              <a:latin typeface="Cambria Math" panose="02040503050406030204" pitchFamily="18" charset="0"/>
                            </a:rPr>
                            <m:t>𝑁</m:t>
                          </m:r>
                        </m:e>
                        <m:sub>
                          <m:r>
                            <a:rPr lang="en-GB" sz="1000" i="1">
                              <a:solidFill>
                                <a:srgbClr val="C00000"/>
                              </a:solidFill>
                              <a:latin typeface="Cambria Math" panose="02040503050406030204" pitchFamily="18" charset="0"/>
                            </a:rPr>
                            <m:t>𝐹</m:t>
                          </m:r>
                        </m:sub>
                      </m:sSub>
                      <m:r>
                        <a:rPr lang="es-ES" sz="1000" b="0" i="1" smtClean="0">
                          <a:solidFill>
                            <a:srgbClr val="C00000"/>
                          </a:solidFill>
                          <a:latin typeface="Cambria Math" panose="02040503050406030204" pitchFamily="18" charset="0"/>
                        </a:rPr>
                        <m:t>−</m:t>
                      </m:r>
                      <m:sSubSup>
                        <m:sSubSupPr>
                          <m:ctrlPr>
                            <a:rPr lang="es-CO" sz="1000" i="1">
                              <a:solidFill>
                                <a:schemeClr val="accent3">
                                  <a:lumMod val="50000"/>
                                </a:schemeClr>
                              </a:solidFill>
                              <a:latin typeface="Cambria Math" panose="02040503050406030204" pitchFamily="18" charset="0"/>
                            </a:rPr>
                          </m:ctrlPr>
                        </m:sSubSupPr>
                        <m:e>
                          <m:acc>
                            <m:accPr>
                              <m:chr m:val="̇"/>
                              <m:ctrlPr>
                                <a:rPr lang="es-CO" sz="1000" i="1">
                                  <a:solidFill>
                                    <a:schemeClr val="accent3">
                                      <a:lumMod val="50000"/>
                                    </a:schemeClr>
                                  </a:solidFill>
                                  <a:latin typeface="Cambria Math" panose="02040503050406030204" pitchFamily="18" charset="0"/>
                                </a:rPr>
                              </m:ctrlPr>
                            </m:accPr>
                            <m:e>
                              <m:r>
                                <a:rPr lang="es-CO" sz="1000" i="1">
                                  <a:solidFill>
                                    <a:schemeClr val="accent3">
                                      <a:lumMod val="50000"/>
                                    </a:schemeClr>
                                  </a:solidFill>
                                  <a:latin typeface="Cambria Math" panose="02040503050406030204" pitchFamily="18" charset="0"/>
                                </a:rPr>
                                <m:t>𝐸𝑄</m:t>
                              </m:r>
                            </m:e>
                          </m:acc>
                        </m:e>
                        <m:sub>
                          <m:r>
                            <a:rPr lang="es-CO" sz="1000" i="1">
                              <a:solidFill>
                                <a:schemeClr val="accent3">
                                  <a:lumMod val="50000"/>
                                </a:schemeClr>
                              </a:solidFill>
                              <a:latin typeface="Cambria Math" panose="02040503050406030204" pitchFamily="18" charset="0"/>
                            </a:rPr>
                            <m:t>𝐹</m:t>
                          </m:r>
                        </m:sub>
                        <m:sup>
                          <m:r>
                            <a:rPr lang="es-CO" sz="1000" i="1">
                              <a:solidFill>
                                <a:schemeClr val="accent3">
                                  <a:lumMod val="50000"/>
                                </a:schemeClr>
                              </a:solidFill>
                              <a:latin typeface="Cambria Math" panose="02040503050406030204" pitchFamily="18" charset="0"/>
                            </a:rPr>
                            <m:t>𝑅𝑜𝑊</m:t>
                          </m:r>
                        </m:sup>
                      </m:sSubSup>
                      <m:r>
                        <a:rPr lang="es-ES" sz="1000" i="1">
                          <a:solidFill>
                            <a:schemeClr val="accent3">
                              <a:lumMod val="50000"/>
                            </a:schemeClr>
                          </a:solidFill>
                          <a:latin typeface="Cambria Math" panose="02040503050406030204" pitchFamily="18" charset="0"/>
                        </a:rPr>
                        <m:t>=</m:t>
                      </m:r>
                      <m:sSub>
                        <m:sSubPr>
                          <m:ctrlPr>
                            <a:rPr lang="es-CO" sz="1000" b="1" i="1">
                              <a:latin typeface="Cambria Math" panose="02040503050406030204" pitchFamily="18" charset="0"/>
                            </a:rPr>
                          </m:ctrlPr>
                        </m:sSubPr>
                        <m:e>
                          <m:acc>
                            <m:accPr>
                              <m:chr m:val="̇"/>
                              <m:ctrlPr>
                                <a:rPr lang="es-CO" sz="1000" b="1" i="1">
                                  <a:latin typeface="Cambria Math" panose="02040503050406030204" pitchFamily="18" charset="0"/>
                                </a:rPr>
                              </m:ctrlPr>
                            </m:accPr>
                            <m:e>
                              <m:r>
                                <a:rPr lang="en-US" sz="1000" b="1" i="1">
                                  <a:latin typeface="Cambria Math" panose="02040503050406030204" pitchFamily="18" charset="0"/>
                                </a:rPr>
                                <m:t>𝑬𝑸</m:t>
                              </m:r>
                            </m:e>
                          </m:acc>
                        </m:e>
                        <m:sub>
                          <m:r>
                            <a:rPr lang="en-US" sz="1000" b="1" i="1">
                              <a:latin typeface="Cambria Math" panose="02040503050406030204" pitchFamily="18" charset="0"/>
                            </a:rPr>
                            <m:t>𝑯</m:t>
                          </m:r>
                        </m:sub>
                      </m:sSub>
                    </m:oMath>
                  </m:oMathPara>
                </a14:m>
                <a:endParaRPr lang="es-CO" sz="1000" dirty="0"/>
              </a:p>
              <a:p>
                <a:pPr marL="0" indent="0">
                  <a:buNone/>
                </a:pPr>
                <a:endParaRPr lang="es-CO" sz="1000" dirty="0"/>
              </a:p>
              <a:p>
                <a:pPr marL="0" indent="0">
                  <a:buNone/>
                </a:pPr>
                <a14:m>
                  <m:oMathPara xmlns:m="http://schemas.openxmlformats.org/officeDocument/2006/math">
                    <m:oMathParaPr>
                      <m:jc m:val="centerGroup"/>
                    </m:oMathParaPr>
                    <m:oMath xmlns:m="http://schemas.openxmlformats.org/officeDocument/2006/math">
                      <m:d>
                        <m:dPr>
                          <m:ctrlPr>
                            <a:rPr lang="es-ES" sz="1000" i="1">
                              <a:latin typeface="Cambria Math" panose="02040503050406030204" pitchFamily="18" charset="0"/>
                            </a:rPr>
                          </m:ctrlPr>
                        </m:dPr>
                        <m:e>
                          <m:r>
                            <a:rPr lang="en-GB" sz="1000" i="1">
                              <a:latin typeface="Cambria Math" panose="02040503050406030204" pitchFamily="18" charset="0"/>
                            </a:rPr>
                            <m:t>𝑅</m:t>
                          </m:r>
                          <m:sSub>
                            <m:sSubPr>
                              <m:ctrlPr>
                                <a:rPr lang="es-CO" sz="1000" i="1">
                                  <a:latin typeface="Cambria Math" panose="02040503050406030204" pitchFamily="18" charset="0"/>
                                </a:rPr>
                              </m:ctrlPr>
                            </m:sSubPr>
                            <m:e>
                              <m:r>
                                <a:rPr lang="en-GB" sz="1000" i="1">
                                  <a:latin typeface="Cambria Math" panose="02040503050406030204" pitchFamily="18" charset="0"/>
                                </a:rPr>
                                <m:t>𝐸</m:t>
                              </m:r>
                            </m:e>
                            <m:sub>
                              <m:r>
                                <a:rPr lang="en-GB" sz="1000" i="1">
                                  <a:latin typeface="Cambria Math" panose="02040503050406030204" pitchFamily="18" charset="0"/>
                                </a:rPr>
                                <m:t>𝐹</m:t>
                              </m:r>
                            </m:sub>
                          </m:sSub>
                          <m:r>
                            <a:rPr lang="en-GB" sz="1000" i="1">
                              <a:latin typeface="Cambria Math" panose="02040503050406030204" pitchFamily="18" charset="0"/>
                            </a:rPr>
                            <m:t> </m:t>
                          </m:r>
                          <m:r>
                            <m:rPr>
                              <m:nor/>
                            </m:rPr>
                            <a:rPr lang="es-ES" sz="1000" dirty="0">
                              <a:ea typeface="Times New Roman" panose="02020603050405020304" pitchFamily="18" charset="0"/>
                              <a:cs typeface="Times New Roman" panose="02020603050405020304" pitchFamily="18" charset="0"/>
                            </a:rPr>
                            <m:t>−</m:t>
                          </m:r>
                          <m:r>
                            <a:rPr lang="es-ES" sz="1000" i="1" dirty="0">
                              <a:latin typeface="Cambria Math" panose="02040503050406030204" pitchFamily="18" charset="0"/>
                              <a:ea typeface="Times New Roman" panose="02020603050405020304" pitchFamily="18" charset="0"/>
                              <a:cs typeface="Times New Roman" panose="02020603050405020304" pitchFamily="18" charset="0"/>
                            </a:rPr>
                            <m:t> </m:t>
                          </m:r>
                          <m:r>
                            <a:rPr lang="es-ES" sz="1000" i="1">
                              <a:latin typeface="Cambria Math" panose="02040503050406030204" pitchFamily="18" charset="0"/>
                              <a:ea typeface="Cambria Math" panose="02040503050406030204" pitchFamily="18" charset="0"/>
                            </a:rPr>
                            <m:t>𝛿</m:t>
                          </m:r>
                          <m:r>
                            <a:rPr lang="es-ES" sz="1000" i="1">
                              <a:latin typeface="Cambria Math" panose="02040503050406030204" pitchFamily="18" charset="0"/>
                              <a:ea typeface="Cambria Math" panose="02040503050406030204" pitchFamily="18" charset="0"/>
                            </a:rPr>
                            <m:t>𝐾</m:t>
                          </m:r>
                          <m:r>
                            <a:rPr lang="es-ES" sz="1000" i="1">
                              <a:latin typeface="Cambria Math" panose="02040503050406030204" pitchFamily="18" charset="0"/>
                              <a:ea typeface="Cambria Math" panose="02040503050406030204" pitchFamily="18" charset="0"/>
                            </a:rPr>
                            <m:t> </m:t>
                          </m:r>
                        </m:e>
                      </m:d>
                      <m:r>
                        <a:rPr lang="es-ES" sz="1000" i="1">
                          <a:latin typeface="Cambria Math" panose="02040503050406030204" pitchFamily="18" charset="0"/>
                          <a:ea typeface="Cambria Math" panose="02040503050406030204" pitchFamily="18" charset="0"/>
                        </a:rPr>
                        <m:t>.</m:t>
                      </m:r>
                      <m:d>
                        <m:dPr>
                          <m:ctrlPr>
                            <a:rPr lang="es-ES" sz="1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0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000" b="1" i="1" smtClean="0">
                          <a:latin typeface="Cambria Math" panose="02040503050406030204" pitchFamily="18" charset="0"/>
                        </a:rPr>
                        <m:t>=</m:t>
                      </m:r>
                      <m:sSub>
                        <m:sSubPr>
                          <m:ctrlPr>
                            <a:rPr lang="es-CO" sz="1000" b="1" i="1">
                              <a:latin typeface="Cambria Math" panose="02040503050406030204" pitchFamily="18" charset="0"/>
                            </a:rPr>
                          </m:ctrlPr>
                        </m:sSubPr>
                        <m:e>
                          <m:acc>
                            <m:accPr>
                              <m:chr m:val="̇"/>
                              <m:ctrlPr>
                                <a:rPr lang="es-CO" sz="1000" b="1" i="1">
                                  <a:latin typeface="Cambria Math" panose="02040503050406030204" pitchFamily="18" charset="0"/>
                                </a:rPr>
                              </m:ctrlPr>
                            </m:accPr>
                            <m:e>
                              <m:r>
                                <a:rPr lang="en-US" sz="1000" b="1" i="1">
                                  <a:latin typeface="Cambria Math" panose="02040503050406030204" pitchFamily="18" charset="0"/>
                                </a:rPr>
                                <m:t>𝑬𝑸</m:t>
                              </m:r>
                            </m:e>
                          </m:acc>
                        </m:e>
                        <m:sub>
                          <m:r>
                            <a:rPr lang="en-US" sz="1000" b="1" i="1">
                              <a:latin typeface="Cambria Math" panose="02040503050406030204" pitchFamily="18" charset="0"/>
                            </a:rPr>
                            <m:t>𝑯</m:t>
                          </m:r>
                        </m:sub>
                      </m:sSub>
                    </m:oMath>
                  </m:oMathPara>
                </a14:m>
                <a:endParaRPr lang="es-CO" sz="1000" b="1" dirty="0"/>
              </a:p>
              <a:p>
                <a:pPr marL="0" indent="0">
                  <a:buNone/>
                </a:pPr>
                <a:endParaRPr lang="es-CO" sz="1000" dirty="0"/>
              </a:p>
              <a:p>
                <a:pPr marL="0" indent="0">
                  <a:buNone/>
                </a:pPr>
                <a:endParaRPr lang="es-CO" sz="1000" dirty="0"/>
              </a:p>
              <a:p>
                <a:pPr marL="0" indent="0">
                  <a:buNone/>
                </a:pPr>
                <a:endParaRPr lang="es-CO" sz="1000" dirty="0"/>
              </a:p>
              <a:p>
                <a:pPr marL="0" indent="0">
                  <a:buNone/>
                </a:pPr>
                <a:endParaRPr lang="es-CO" sz="1000" dirty="0"/>
              </a:p>
              <a:p>
                <a:pPr marL="0" indent="0">
                  <a:buNone/>
                </a:pPr>
                <a:endParaRPr lang="es-CO" sz="1000" dirty="0"/>
              </a:p>
              <a:p>
                <a:pPr marL="0" indent="0">
                  <a:buNone/>
                </a:pPr>
                <a:endParaRPr lang="es-CO" sz="1000" dirty="0"/>
              </a:p>
              <a:p>
                <a:pPr marL="0" indent="0">
                  <a:buNone/>
                </a:pPr>
                <a:endParaRPr lang="es-CO" sz="1000" dirty="0"/>
              </a:p>
              <a:p>
                <a:pPr marL="0" indent="0">
                  <a:buNone/>
                </a:pPr>
                <a:endParaRPr lang="es-CO" sz="1000" dirty="0"/>
              </a:p>
              <a:p>
                <a:pPr marL="0" indent="0">
                  <a:buNone/>
                </a:pPr>
                <a:endParaRPr lang="es-CO" sz="1000" dirty="0">
                  <a:latin typeface="Century Gothic" panose="020B0502020202020204" pitchFamily="34" charset="0"/>
                </a:endParaRPr>
              </a:p>
              <a:p>
                <a:pPr marL="0" indent="0">
                  <a:buNone/>
                </a:pPr>
                <a:endParaRPr lang="es-ES_tradnl" sz="1000" dirty="0">
                  <a:latin typeface="Century Gothic" panose="020B0502020202020204" pitchFamily="34" charset="0"/>
                </a:endParaRPr>
              </a:p>
            </p:txBody>
          </p:sp>
        </mc:Choice>
        <mc:Fallback>
          <p:sp>
            <p:nvSpPr>
              <p:cNvPr id="10" name="Marcador de contenido 4">
                <a:extLst>
                  <a:ext uri="{FF2B5EF4-FFF2-40B4-BE49-F238E27FC236}">
                    <a16:creationId xmlns:a16="http://schemas.microsoft.com/office/drawing/2014/main" id="{46A2C577-4D0B-4E10-A119-B9AECECC220D}"/>
                  </a:ext>
                </a:extLst>
              </p:cNvPr>
              <p:cNvSpPr>
                <a:spLocks noGrp="1" noRot="1" noChangeAspect="1" noMove="1" noResize="1" noEditPoints="1" noAdjustHandles="1" noChangeArrowheads="1" noChangeShapeType="1" noTextEdit="1"/>
              </p:cNvSpPr>
              <p:nvPr>
                <p:ph sz="half" idx="2"/>
              </p:nvPr>
            </p:nvSpPr>
            <p:spPr>
              <a:xfrm>
                <a:off x="5956060" y="1643784"/>
                <a:ext cx="6235940" cy="3761582"/>
              </a:xfrm>
              <a:blipFill>
                <a:blip r:embed="rId4"/>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Marcador de contenido 5">
                <a:extLst>
                  <a:ext uri="{FF2B5EF4-FFF2-40B4-BE49-F238E27FC236}">
                    <a16:creationId xmlns:a16="http://schemas.microsoft.com/office/drawing/2014/main" id="{24F9DB0A-62E7-7D46-AC86-C018C69514ED}"/>
                  </a:ext>
                </a:extLst>
              </p:cNvPr>
              <p:cNvSpPr>
                <a:spLocks noGrp="1"/>
              </p:cNvSpPr>
              <p:nvPr>
                <p:ph idx="1"/>
              </p:nvPr>
            </p:nvSpPr>
            <p:spPr/>
            <p:txBody>
              <a:bodyPr>
                <a:normAutofit/>
              </a:bodyPr>
              <a:lstStyle/>
              <a:p>
                <a:pPr marL="0" indent="0">
                  <a:buNone/>
                </a:pPr>
                <a:endParaRPr lang="es-ES_tradnl" sz="1800" dirty="0"/>
              </a:p>
              <a:p>
                <a:pPr marL="0" indent="0">
                  <a:buNone/>
                </a:pPr>
                <a14:m>
                  <m:oMathPara xmlns:m="http://schemas.openxmlformats.org/officeDocument/2006/math">
                    <m:oMathParaPr>
                      <m:jc m:val="centerGroup"/>
                    </m:oMathParaPr>
                    <m:oMath xmlns:m="http://schemas.openxmlformats.org/officeDocument/2006/math">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𝑯</m:t>
                          </m:r>
                        </m:sub>
                      </m:sSub>
                      <m:r>
                        <a:rPr lang="es-ES" sz="1800" b="1" i="1" smtClean="0">
                          <a:latin typeface="Cambria Math" panose="02040503050406030204" pitchFamily="18" charset="0"/>
                        </a:rPr>
                        <m:t>=</m:t>
                      </m:r>
                      <m:d>
                        <m:dPr>
                          <m:ctrlPr>
                            <a:rPr lang="es-ES" sz="1800" i="1">
                              <a:latin typeface="Cambria Math" panose="02040503050406030204" pitchFamily="18" charset="0"/>
                            </a:rPr>
                          </m:ctrlPr>
                        </m:dPr>
                        <m:e>
                          <m:r>
                            <a:rPr lang="en-GB" sz="1800" i="1">
                              <a:latin typeface="Cambria Math" panose="02040503050406030204" pitchFamily="18" charset="0"/>
                            </a:rPr>
                            <m:t>𝑅</m:t>
                          </m:r>
                          <m:sSub>
                            <m:sSubPr>
                              <m:ctrlPr>
                                <a:rPr lang="es-CO" sz="1800" i="1">
                                  <a:latin typeface="Cambria Math" panose="02040503050406030204" pitchFamily="18" charset="0"/>
                                </a:rPr>
                              </m:ctrlPr>
                            </m:sSubPr>
                            <m:e>
                              <m:r>
                                <a:rPr lang="en-GB" sz="1800" i="1">
                                  <a:latin typeface="Cambria Math" panose="02040503050406030204" pitchFamily="18" charset="0"/>
                                </a:rPr>
                                <m:t>𝐸</m:t>
                              </m:r>
                            </m:e>
                            <m:sub>
                              <m:r>
                                <a:rPr lang="en-GB" sz="1800" i="1">
                                  <a:latin typeface="Cambria Math" panose="02040503050406030204" pitchFamily="18" charset="0"/>
                                </a:rPr>
                                <m:t>𝐹</m:t>
                              </m:r>
                            </m:sub>
                          </m:sSub>
                          <m:r>
                            <a:rPr lang="en-GB" sz="1800" i="1">
                              <a:latin typeface="Cambria Math" panose="02040503050406030204" pitchFamily="18" charset="0"/>
                            </a:rPr>
                            <m:t> </m:t>
                          </m:r>
                          <m:r>
                            <m:rPr>
                              <m:nor/>
                            </m:rPr>
                            <a:rPr lang="es-ES" sz="1800" dirty="0">
                              <a:ea typeface="Times New Roman" panose="02020603050405020304" pitchFamily="18" charset="0"/>
                              <a:cs typeface="Times New Roman" panose="02020603050405020304" pitchFamily="18" charset="0"/>
                            </a:rPr>
                            <m:t>−</m:t>
                          </m:r>
                          <m:r>
                            <a:rPr lang="es-ES" sz="1800" i="1" dirty="0">
                              <a:latin typeface="Cambria Math" panose="02040503050406030204" pitchFamily="18" charset="0"/>
                              <a:ea typeface="Times New Roman" panose="02020603050405020304" pitchFamily="18" charset="0"/>
                              <a:cs typeface="Times New Roman" panose="02020603050405020304" pitchFamily="18" charset="0"/>
                            </a:rPr>
                            <m:t> </m:t>
                          </m:r>
                          <m:r>
                            <a:rPr lang="es-ES" sz="1800" i="1">
                              <a:latin typeface="Cambria Math" panose="02040503050406030204" pitchFamily="18" charset="0"/>
                              <a:ea typeface="Cambria Math" panose="02040503050406030204" pitchFamily="18" charset="0"/>
                            </a:rPr>
                            <m:t>𝛿</m:t>
                          </m:r>
                          <m:r>
                            <a:rPr lang="es-ES" sz="1800" i="1">
                              <a:latin typeface="Cambria Math" panose="02040503050406030204" pitchFamily="18" charset="0"/>
                              <a:ea typeface="Cambria Math" panose="02040503050406030204" pitchFamily="18" charset="0"/>
                            </a:rPr>
                            <m:t>𝐾</m:t>
                          </m:r>
                          <m:r>
                            <a:rPr lang="es-ES" sz="1800" i="1">
                              <a:latin typeface="Cambria Math" panose="02040503050406030204" pitchFamily="18" charset="0"/>
                              <a:ea typeface="Cambria Math" panose="02040503050406030204" pitchFamily="18" charset="0"/>
                            </a:rPr>
                            <m:t> </m:t>
                          </m:r>
                        </m:e>
                      </m:d>
                      <m:r>
                        <a:rPr lang="es-ES" sz="1800" i="1">
                          <a:latin typeface="Cambria Math" panose="02040503050406030204" pitchFamily="18" charset="0"/>
                          <a:ea typeface="Cambria Math" panose="02040503050406030204" pitchFamily="18" charset="0"/>
                        </a:rPr>
                        <m:t>.</m:t>
                      </m:r>
                      <m:d>
                        <m:dPr>
                          <m:ctrlPr>
                            <a:rPr lang="es-ES" sz="18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ES_tradnl" sz="1800" dirty="0"/>
              </a:p>
              <a:p>
                <a:pPr marL="0" indent="0">
                  <a:buNone/>
                </a:pPr>
                <a:endParaRPr lang="es-ES_tradnl" sz="1800" dirty="0"/>
              </a:p>
              <a:p>
                <a:pPr marL="0" indent="0">
                  <a:buNone/>
                </a:pPr>
                <a14:m>
                  <m:oMathPara xmlns:m="http://schemas.openxmlformats.org/officeDocument/2006/math">
                    <m:oMathParaPr>
                      <m:jc m:val="centerGroup"/>
                    </m:oMathParaPr>
                    <m:oMath xmlns:m="http://schemas.openxmlformats.org/officeDocument/2006/math">
                      <m:sSubSup>
                        <m:sSubSupPr>
                          <m:ctrlPr>
                            <a:rPr lang="es-CO" sz="1800" b="1" i="1">
                              <a:latin typeface="Cambria Math" panose="02040503050406030204" pitchFamily="18" charset="0"/>
                            </a:rPr>
                          </m:ctrlPr>
                        </m:sSubSupPr>
                        <m:e>
                          <m:acc>
                            <m:accPr>
                              <m:chr m:val="̇"/>
                              <m:ctrlPr>
                                <a:rPr lang="es-CO" sz="1800" b="1" i="1">
                                  <a:latin typeface="Cambria Math" panose="02040503050406030204" pitchFamily="18" charset="0"/>
                                </a:rPr>
                              </m:ctrlPr>
                            </m:accPr>
                            <m:e>
                              <m:r>
                                <a:rPr lang="es-CO" sz="1800" b="1" i="1">
                                  <a:latin typeface="Cambria Math" panose="02040503050406030204" pitchFamily="18" charset="0"/>
                                </a:rPr>
                                <m:t>𝑬𝑸</m:t>
                              </m:r>
                            </m:e>
                          </m:acc>
                        </m:e>
                        <m:sub>
                          <m:r>
                            <a:rPr lang="es-CO" sz="1800" b="1" i="1">
                              <a:latin typeface="Cambria Math" panose="02040503050406030204" pitchFamily="18" charset="0"/>
                            </a:rPr>
                            <m:t>𝑭</m:t>
                          </m:r>
                        </m:sub>
                        <m:sup>
                          <m:r>
                            <a:rPr lang="es-CO" sz="1800" b="1" i="1">
                              <a:latin typeface="Cambria Math" panose="02040503050406030204" pitchFamily="18" charset="0"/>
                            </a:rPr>
                            <m:t>𝑹𝒐𝑾</m:t>
                          </m:r>
                        </m:sup>
                      </m:sSubSup>
                      <m:r>
                        <a:rPr lang="es-ES" sz="1800" b="0" i="1" smtClean="0">
                          <a:latin typeface="Cambria Math" panose="02040503050406030204" pitchFamily="18" charset="0"/>
                        </a:rPr>
                        <m:t>= </m:t>
                      </m:r>
                      <m:r>
                        <a:rPr lang="en-GB" sz="1800" i="1" smtClean="0">
                          <a:solidFill>
                            <a:schemeClr val="tx1"/>
                          </a:solidFill>
                          <a:latin typeface="Cambria Math" panose="02040503050406030204" pitchFamily="18" charset="0"/>
                        </a:rPr>
                        <m:t>𝐹𝐷</m:t>
                      </m:r>
                      <m:sSup>
                        <m:sSupPr>
                          <m:ctrlPr>
                            <a:rPr lang="es-CO" sz="1800" i="1">
                              <a:solidFill>
                                <a:schemeClr val="tx1"/>
                              </a:solidFill>
                              <a:latin typeface="Cambria Math" panose="02040503050406030204" pitchFamily="18" charset="0"/>
                            </a:rPr>
                          </m:ctrlPr>
                        </m:sSupPr>
                        <m:e>
                          <m:r>
                            <a:rPr lang="en-GB" sz="1800" i="1">
                              <a:solidFill>
                                <a:schemeClr val="tx1"/>
                              </a:solidFill>
                              <a:latin typeface="Cambria Math" panose="02040503050406030204" pitchFamily="18" charset="0"/>
                            </a:rPr>
                            <m:t>𝐼</m:t>
                          </m:r>
                        </m:e>
                        <m:sup>
                          <m:r>
                            <a:rPr lang="en-GB" sz="1800" i="1">
                              <a:solidFill>
                                <a:schemeClr val="tx1"/>
                              </a:solidFill>
                              <a:latin typeface="Cambria Math" panose="02040503050406030204" pitchFamily="18" charset="0"/>
                            </a:rPr>
                            <m:t>𝐺</m:t>
                          </m:r>
                        </m:sup>
                      </m:sSup>
                      <m:r>
                        <a:rPr lang="en-GB" sz="1800" i="1">
                          <a:solidFill>
                            <a:schemeClr val="tx1"/>
                          </a:solidFill>
                          <a:latin typeface="Cambria Math" panose="02040503050406030204" pitchFamily="18" charset="0"/>
                        </a:rPr>
                        <m:t> ⋅</m:t>
                      </m:r>
                      <m:sSup>
                        <m:sSupPr>
                          <m:ctrlPr>
                            <a:rPr lang="es-CO" sz="1800" i="1">
                              <a:solidFill>
                                <a:schemeClr val="tx1"/>
                              </a:solidFill>
                              <a:latin typeface="Cambria Math" panose="02040503050406030204" pitchFamily="18" charset="0"/>
                            </a:rPr>
                          </m:ctrlPr>
                        </m:sSupPr>
                        <m:e>
                          <m:r>
                            <a:rPr lang="en-GB" sz="1800" i="1">
                              <a:solidFill>
                                <a:schemeClr val="tx1"/>
                              </a:solidFill>
                              <a:latin typeface="Cambria Math" panose="02040503050406030204" pitchFamily="18" charset="0"/>
                            </a:rPr>
                            <m:t>𝑒</m:t>
                          </m:r>
                        </m:e>
                        <m:sup>
                          <m:r>
                            <a:rPr lang="en-GB" sz="1800" i="1">
                              <a:solidFill>
                                <a:schemeClr val="tx1"/>
                              </a:solidFill>
                              <a:latin typeface="Cambria Math" panose="02040503050406030204" pitchFamily="18" charset="0"/>
                            </a:rPr>
                            <m:t>𝑁</m:t>
                          </m:r>
                        </m:sup>
                      </m:sSup>
                      <m:r>
                        <a:rPr lang="es-ES" sz="1800" b="0" i="1" smtClean="0">
                          <a:solidFill>
                            <a:schemeClr val="tx1"/>
                          </a:solidFill>
                          <a:latin typeface="Cambria Math" panose="02040503050406030204" pitchFamily="18" charset="0"/>
                        </a:rPr>
                        <m:t>+</m:t>
                      </m:r>
                      <m:sSub>
                        <m:sSubPr>
                          <m:ctrlPr>
                            <a:rPr lang="es-CO" sz="1800" i="1">
                              <a:solidFill>
                                <a:schemeClr val="tx1"/>
                              </a:solidFill>
                              <a:latin typeface="Cambria Math" panose="02040503050406030204" pitchFamily="18" charset="0"/>
                            </a:rPr>
                          </m:ctrlPr>
                        </m:sSubPr>
                        <m:e>
                          <m:r>
                            <a:rPr lang="en-GB" sz="1800" i="1">
                              <a:solidFill>
                                <a:schemeClr val="tx1"/>
                              </a:solidFill>
                              <a:latin typeface="Cambria Math" panose="02040503050406030204" pitchFamily="18" charset="0"/>
                            </a:rPr>
                            <m:t>𝜉</m:t>
                          </m:r>
                        </m:e>
                        <m:sub>
                          <m:r>
                            <a:rPr lang="en-GB" sz="1800" i="1">
                              <a:solidFill>
                                <a:schemeClr val="tx1"/>
                              </a:solidFill>
                              <a:latin typeface="Cambria Math" panose="02040503050406030204" pitchFamily="18" charset="0"/>
                            </a:rPr>
                            <m:t>𝐹</m:t>
                          </m:r>
                        </m:sub>
                      </m:sSub>
                      <m:r>
                        <a:rPr lang="en-GB" sz="1800" i="1">
                          <a:solidFill>
                            <a:schemeClr val="tx1"/>
                          </a:solidFill>
                          <a:latin typeface="Cambria Math" panose="02040503050406030204" pitchFamily="18" charset="0"/>
                        </a:rPr>
                        <m:t>⋅</m:t>
                      </m:r>
                      <m:r>
                        <a:rPr lang="en-GB" sz="1800" i="1">
                          <a:solidFill>
                            <a:schemeClr val="tx1"/>
                          </a:solidFill>
                          <a:latin typeface="Cambria Math" panose="02040503050406030204" pitchFamily="18" charset="0"/>
                        </a:rPr>
                        <m:t>𝐹𝐷</m:t>
                      </m:r>
                      <m:sSup>
                        <m:sSupPr>
                          <m:ctrlPr>
                            <a:rPr lang="es-CO" sz="1800" i="1">
                              <a:solidFill>
                                <a:schemeClr val="tx1"/>
                              </a:solidFill>
                              <a:latin typeface="Cambria Math" panose="02040503050406030204" pitchFamily="18" charset="0"/>
                            </a:rPr>
                          </m:ctrlPr>
                        </m:sSupPr>
                        <m:e>
                          <m:r>
                            <a:rPr lang="en-GB" sz="1800" i="1">
                              <a:solidFill>
                                <a:schemeClr val="tx1"/>
                              </a:solidFill>
                              <a:latin typeface="Cambria Math" panose="02040503050406030204" pitchFamily="18" charset="0"/>
                            </a:rPr>
                            <m:t>𝐼</m:t>
                          </m:r>
                        </m:e>
                        <m:sup>
                          <m:r>
                            <a:rPr lang="en-GB" sz="1800" i="1">
                              <a:solidFill>
                                <a:schemeClr val="tx1"/>
                              </a:solidFill>
                              <a:latin typeface="Cambria Math" panose="02040503050406030204" pitchFamily="18" charset="0"/>
                            </a:rPr>
                            <m:t>𝑃</m:t>
                          </m:r>
                        </m:sup>
                      </m:sSup>
                      <m:r>
                        <a:rPr lang="en-GB" sz="1800" i="1">
                          <a:solidFill>
                            <a:schemeClr val="tx1"/>
                          </a:solidFill>
                          <a:latin typeface="Cambria Math" panose="02040503050406030204" pitchFamily="18" charset="0"/>
                        </a:rPr>
                        <m:t>⋅</m:t>
                      </m:r>
                      <m:sSup>
                        <m:sSupPr>
                          <m:ctrlPr>
                            <a:rPr lang="es-CO" sz="1800" i="1">
                              <a:solidFill>
                                <a:schemeClr val="tx1"/>
                              </a:solidFill>
                              <a:latin typeface="Cambria Math" panose="02040503050406030204" pitchFamily="18" charset="0"/>
                            </a:rPr>
                          </m:ctrlPr>
                        </m:sSupPr>
                        <m:e>
                          <m:r>
                            <a:rPr lang="en-GB" sz="1800" i="1">
                              <a:solidFill>
                                <a:schemeClr val="tx1"/>
                              </a:solidFill>
                              <a:latin typeface="Cambria Math" panose="02040503050406030204" pitchFamily="18" charset="0"/>
                            </a:rPr>
                            <m:t>𝑒</m:t>
                          </m:r>
                        </m:e>
                        <m:sup>
                          <m:r>
                            <a:rPr lang="en-GB" sz="1800" i="1">
                              <a:solidFill>
                                <a:schemeClr val="tx1"/>
                              </a:solidFill>
                              <a:latin typeface="Cambria Math" panose="02040503050406030204" pitchFamily="18" charset="0"/>
                            </a:rPr>
                            <m:t>𝑁</m:t>
                          </m:r>
                        </m:sup>
                      </m:sSup>
                      <m:r>
                        <a:rPr lang="es-ES" sz="1800" b="0" i="1" smtClean="0">
                          <a:solidFill>
                            <a:schemeClr val="tx1"/>
                          </a:solidFill>
                          <a:latin typeface="Cambria Math" panose="02040503050406030204" pitchFamily="18" charset="0"/>
                        </a:rPr>
                        <m:t>+</m:t>
                      </m:r>
                      <m:d>
                        <m:dPr>
                          <m:ctrlPr>
                            <a:rPr lang="es-ES" sz="1800" i="1">
                              <a:solidFill>
                                <a:schemeClr val="tx1"/>
                              </a:solidFill>
                              <a:latin typeface="Cambria Math" panose="02040503050406030204" pitchFamily="18" charset="0"/>
                            </a:rPr>
                          </m:ctrlPr>
                        </m:dPr>
                        <m:e>
                          <m:r>
                            <a:rPr lang="en-GB" sz="1800" i="1">
                              <a:solidFill>
                                <a:schemeClr val="tx1"/>
                              </a:solidFill>
                              <a:latin typeface="Cambria Math" panose="02040503050406030204" pitchFamily="18" charset="0"/>
                            </a:rPr>
                            <m:t>𝑅</m:t>
                          </m:r>
                          <m:sSub>
                            <m:sSubPr>
                              <m:ctrlPr>
                                <a:rPr lang="es-CO" sz="1800" i="1">
                                  <a:solidFill>
                                    <a:schemeClr val="tx1"/>
                                  </a:solidFill>
                                  <a:latin typeface="Cambria Math" panose="02040503050406030204" pitchFamily="18" charset="0"/>
                                </a:rPr>
                              </m:ctrlPr>
                            </m:sSubPr>
                            <m:e>
                              <m:r>
                                <a:rPr lang="en-GB" sz="1800" i="1">
                                  <a:solidFill>
                                    <a:schemeClr val="tx1"/>
                                  </a:solidFill>
                                  <a:latin typeface="Cambria Math" panose="02040503050406030204" pitchFamily="18" charset="0"/>
                                </a:rPr>
                                <m:t>𝐸</m:t>
                              </m:r>
                            </m:e>
                            <m:sub>
                              <m:r>
                                <a:rPr lang="en-GB" sz="1800" i="1">
                                  <a:solidFill>
                                    <a:schemeClr val="tx1"/>
                                  </a:solidFill>
                                  <a:latin typeface="Cambria Math" panose="02040503050406030204" pitchFamily="18" charset="0"/>
                                </a:rPr>
                                <m:t>𝐹</m:t>
                              </m:r>
                            </m:sub>
                          </m:sSub>
                          <m:r>
                            <a:rPr lang="es-ES" sz="1800" i="1">
                              <a:solidFill>
                                <a:schemeClr val="tx1"/>
                              </a:solidFill>
                              <a:latin typeface="Cambria Math" panose="02040503050406030204" pitchFamily="18" charset="0"/>
                            </a:rPr>
                            <m:t>−</m:t>
                          </m:r>
                          <m:r>
                            <a:rPr lang="es-ES" sz="1800" i="1">
                              <a:solidFill>
                                <a:schemeClr val="tx1"/>
                              </a:solidFill>
                              <a:latin typeface="Cambria Math" panose="02040503050406030204" pitchFamily="18" charset="0"/>
                              <a:ea typeface="Cambria Math" panose="02040503050406030204" pitchFamily="18" charset="0"/>
                            </a:rPr>
                            <m:t>𝛿</m:t>
                          </m:r>
                          <m:r>
                            <a:rPr lang="es-ES" sz="1800" i="1">
                              <a:solidFill>
                                <a:schemeClr val="tx1"/>
                              </a:solidFill>
                              <a:latin typeface="Cambria Math" panose="02040503050406030204" pitchFamily="18" charset="0"/>
                              <a:ea typeface="Cambria Math" panose="02040503050406030204" pitchFamily="18" charset="0"/>
                            </a:rPr>
                            <m:t>𝐾</m:t>
                          </m:r>
                        </m:e>
                      </m:d>
                      <m:r>
                        <a:rPr lang="es-ES" sz="1800" i="1">
                          <a:solidFill>
                            <a:schemeClr val="tx1"/>
                          </a:solidFill>
                          <a:latin typeface="Cambria Math" panose="02040503050406030204" pitchFamily="18" charset="0"/>
                        </a:rPr>
                        <m:t>.</m:t>
                      </m:r>
                      <m:d>
                        <m:dPr>
                          <m:ctrlPr>
                            <a:rPr lang="es-E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n-GB"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ES_tradnl" sz="1800" dirty="0"/>
              </a:p>
              <a:p>
                <a:pPr marL="0" indent="0">
                  <a:buNone/>
                </a:pPr>
                <a:endParaRPr lang="es-ES_tradnl" sz="1800" dirty="0"/>
              </a:p>
              <a:p>
                <a:pPr marL="0" indent="0">
                  <a:buNone/>
                </a:pPr>
                <a:endParaRPr lang="es-ES_tradnl" sz="1800" dirty="0"/>
              </a:p>
              <a:p>
                <a:pPr marL="0" indent="0">
                  <a:buNone/>
                </a:pPr>
                <a14:m>
                  <m:oMathPara xmlns:m="http://schemas.openxmlformats.org/officeDocument/2006/math">
                    <m:oMathParaPr>
                      <m:jc m:val="centerGroup"/>
                    </m:oMathParaPr>
                    <m:oMath xmlns:m="http://schemas.openxmlformats.org/officeDocument/2006/math">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𝑭</m:t>
                          </m:r>
                        </m:sub>
                      </m:sSub>
                      <m:r>
                        <a:rPr lang="es-ES" sz="1800" b="0" i="1" smtClean="0">
                          <a:latin typeface="Cambria Math" panose="02040503050406030204" pitchFamily="18" charset="0"/>
                        </a:rPr>
                        <m:t>=</m:t>
                      </m:r>
                      <m:acc>
                        <m:accPr>
                          <m:chr m:val="̇"/>
                          <m:ctrlPr>
                            <a:rPr lang="es-ES" sz="1800" i="1" smtClean="0">
                              <a:solidFill>
                                <a:schemeClr val="tx1"/>
                              </a:solidFill>
                              <a:latin typeface="Cambria Math" panose="02040503050406030204" pitchFamily="18" charset="0"/>
                            </a:rPr>
                          </m:ctrlPr>
                        </m:accPr>
                        <m:e>
                          <m:r>
                            <a:rPr lang="es-ES" sz="1800" i="1">
                              <a:solidFill>
                                <a:schemeClr val="tx1"/>
                              </a:solidFill>
                              <a:latin typeface="Cambria Math" panose="02040503050406030204" pitchFamily="18" charset="0"/>
                            </a:rPr>
                            <m:t>𝐾</m:t>
                          </m:r>
                        </m:e>
                      </m:acc>
                      <m:r>
                        <a:rPr lang="en-GB" sz="1800" i="1">
                          <a:solidFill>
                            <a:schemeClr val="tx1"/>
                          </a:solidFill>
                          <a:latin typeface="Cambria Math" panose="02040503050406030204" pitchFamily="18" charset="0"/>
                        </a:rPr>
                        <m:t>−</m:t>
                      </m:r>
                      <m:r>
                        <a:rPr lang="en-GB" sz="1800" i="1">
                          <a:solidFill>
                            <a:schemeClr val="tx1"/>
                          </a:solidFill>
                          <a:latin typeface="Cambria Math" panose="02040503050406030204" pitchFamily="18" charset="0"/>
                        </a:rPr>
                        <m:t>𝑇𝐹</m:t>
                      </m:r>
                      <m:sSub>
                        <m:sSubPr>
                          <m:ctrlPr>
                            <a:rPr lang="es-CO" sz="1800" i="1">
                              <a:solidFill>
                                <a:schemeClr val="tx1"/>
                              </a:solidFill>
                              <a:latin typeface="Cambria Math" panose="02040503050406030204" pitchFamily="18" charset="0"/>
                            </a:rPr>
                          </m:ctrlPr>
                        </m:sSubPr>
                        <m:e>
                          <m:r>
                            <a:rPr lang="en-GB" sz="1800" i="1">
                              <a:solidFill>
                                <a:schemeClr val="tx1"/>
                              </a:solidFill>
                              <a:latin typeface="Cambria Math" panose="02040503050406030204" pitchFamily="18" charset="0"/>
                            </a:rPr>
                            <m:t>𝑁</m:t>
                          </m:r>
                        </m:e>
                        <m:sub>
                          <m:r>
                            <a:rPr lang="en-GB" sz="1800" i="1">
                              <a:solidFill>
                                <a:schemeClr val="tx1"/>
                              </a:solidFill>
                              <a:latin typeface="Cambria Math" panose="02040503050406030204" pitchFamily="18" charset="0"/>
                            </a:rPr>
                            <m:t>𝐹</m:t>
                          </m:r>
                        </m:sub>
                      </m:sSub>
                    </m:oMath>
                  </m:oMathPara>
                </a14:m>
                <a:endParaRPr lang="es-ES_tradnl" sz="1800" dirty="0"/>
              </a:p>
            </p:txBody>
          </p:sp>
        </mc:Choice>
        <mc:Fallback>
          <p:sp>
            <p:nvSpPr>
              <p:cNvPr id="6" name="Marcador de contenido 5">
                <a:extLst>
                  <a:ext uri="{FF2B5EF4-FFF2-40B4-BE49-F238E27FC236}">
                    <a16:creationId xmlns:a16="http://schemas.microsoft.com/office/drawing/2014/main" id="{24F9DB0A-62E7-7D46-AC86-C018C69514E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S_tradnl">
                    <a:noFill/>
                  </a:rPr>
                  <a:t> </a:t>
                </a:r>
              </a:p>
            </p:txBody>
          </p:sp>
        </mc:Fallback>
      </mc:AlternateContent>
      <p:sp>
        <p:nvSpPr>
          <p:cNvPr id="5" name="Título 4">
            <a:extLst>
              <a:ext uri="{FF2B5EF4-FFF2-40B4-BE49-F238E27FC236}">
                <a16:creationId xmlns:a16="http://schemas.microsoft.com/office/drawing/2014/main" id="{7C8B52EA-8962-5045-AFA3-1F93372A64C6}"/>
              </a:ext>
            </a:extLst>
          </p:cNvPr>
          <p:cNvSpPr>
            <a:spLocks noGrp="1"/>
          </p:cNvSpPr>
          <p:nvPr>
            <p:ph type="title"/>
          </p:nvPr>
        </p:nvSpPr>
        <p:spPr/>
        <p:txBody>
          <a:bodyPr/>
          <a:lstStyle/>
          <a:p>
            <a:r>
              <a:rPr lang="es-CO" dirty="0">
                <a:latin typeface="Century Gothic" panose="020B0502020202020204" pitchFamily="34" charset="0"/>
              </a:rPr>
              <a:t>The variation in shares</a:t>
            </a:r>
            <a:endParaRPr lang="es-ES_tradnl" dirty="0"/>
          </a:p>
        </p:txBody>
      </p:sp>
    </p:spTree>
    <p:extLst>
      <p:ext uri="{BB962C8B-B14F-4D97-AF65-F5344CB8AC3E}">
        <p14:creationId xmlns:p14="http://schemas.microsoft.com/office/powerpoint/2010/main" val="338893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a:xfrm>
            <a:off x="609601" y="482816"/>
            <a:ext cx="10972800" cy="621101"/>
          </a:xfrm>
        </p:spPr>
        <p:txBody>
          <a:bodyPr anchor="ctr">
            <a:normAutofit/>
          </a:bodyPr>
          <a:lstStyle/>
          <a:p>
            <a:pPr algn="l">
              <a:lnSpc>
                <a:spcPct val="90000"/>
              </a:lnSpc>
            </a:pPr>
            <a:r>
              <a:rPr lang="es-ES_tradnl" sz="3700" b="1" dirty="0">
                <a:latin typeface="Century Gothic" panose="020B0502020202020204" pitchFamily="34" charset="0"/>
              </a:rPr>
              <a:t>Foreign Direct Investment and Banks Equities</a:t>
            </a:r>
            <a:endParaRPr lang="es-ES_tradnl" sz="3700"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s-CO" sz="1400" b="0" i="1" smtClean="0">
                              <a:latin typeface="Cambria Math" panose="02040503050406030204" pitchFamily="18" charset="0"/>
                            </a:rPr>
                            <m:t>𝐵</m:t>
                          </m:r>
                        </m:sub>
                      </m:sSub>
                      <m:r>
                        <a:rPr lang="es-CO" sz="1400" b="0" i="1" smtClean="0">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𝐻</m:t>
                          </m:r>
                        </m:sub>
                      </m:sSub>
                      <m:r>
                        <a:rPr lang="es-CO" sz="1400" b="0" i="1" smtClean="0">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𝑅𝑜𝑊</m:t>
                          </m:r>
                        </m:sub>
                      </m:sSub>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r>
                            <a:rPr lang="es-CO" sz="1400" b="0" i="1" smtClean="0">
                              <a:latin typeface="Cambria Math" panose="02040503050406030204" pitchFamily="18" charset="0"/>
                            </a:rPr>
                            <m:t>,</m:t>
                          </m:r>
                          <m:r>
                            <a:rPr lang="es-CO" sz="1400" b="0" i="1" smtClean="0">
                              <a:latin typeface="Cambria Math" panose="02040503050406030204" pitchFamily="18" charset="0"/>
                            </a:rPr>
                            <m:t>𝐻</m:t>
                          </m:r>
                        </m:sub>
                      </m:sSub>
                      <m:r>
                        <a:rPr lang="es-CO" sz="1400" b="0" i="1" smtClean="0">
                          <a:latin typeface="Cambria Math" panose="02040503050406030204" pitchFamily="18" charset="0"/>
                        </a:rPr>
                        <m:t>=</m:t>
                      </m:r>
                      <m:sSub>
                        <m:sSubPr>
                          <m:ctrlPr>
                            <a:rPr lang="es-CO" sz="1400" i="1">
                              <a:latin typeface="Cambria Math" panose="02040503050406030204" pitchFamily="18" charset="0"/>
                              <a:ea typeface="Cambria Math" panose="02040503050406030204" pitchFamily="18" charset="0"/>
                            </a:rPr>
                          </m:ctrlPr>
                        </m:sSubPr>
                        <m:e>
                          <m:r>
                            <a:rPr lang="es-CO" sz="1400" i="1">
                              <a:latin typeface="Cambria Math" panose="02040503050406030204" pitchFamily="18" charset="0"/>
                              <a:ea typeface="Cambria Math" panose="02040503050406030204" pitchFamily="18" charset="0"/>
                            </a:rPr>
                            <m:t>𝜑</m:t>
                          </m:r>
                        </m:e>
                        <m:sub>
                          <m:r>
                            <a:rPr lang="es-CO" sz="1400" b="0" i="1" smtClean="0">
                              <a:latin typeface="Cambria Math" panose="02040503050406030204" pitchFamily="18" charset="0"/>
                              <a:ea typeface="Cambria Math" panose="02040503050406030204" pitchFamily="18" charset="0"/>
                            </a:rPr>
                            <m:t>𝐵</m:t>
                          </m:r>
                          <m:r>
                            <a:rPr lang="es-CO" sz="1400" b="0" i="1" smtClean="0">
                              <a:latin typeface="Cambria Math" panose="02040503050406030204" pitchFamily="18" charset="0"/>
                              <a:ea typeface="Cambria Math" panose="02040503050406030204" pitchFamily="18" charset="0"/>
                            </a:rPr>
                            <m:t>,</m:t>
                          </m:r>
                          <m:r>
                            <a:rPr lang="es-CO" sz="1400" b="0" i="1" smtClean="0">
                              <a:latin typeface="Cambria Math" panose="02040503050406030204" pitchFamily="18" charset="0"/>
                              <a:ea typeface="Cambria Math" panose="02040503050406030204" pitchFamily="18" charset="0"/>
                            </a:rPr>
                            <m:t>𝐻</m:t>
                          </m:r>
                        </m:sub>
                      </m:sSub>
                      <m:r>
                        <a:rPr lang="en-GB" sz="1400" i="1">
                          <a:latin typeface="Cambria Math" panose="02040503050406030204" pitchFamily="18" charset="0"/>
                        </a:rPr>
                        <m:t>⋅</m:t>
                      </m:r>
                      <m:r>
                        <a:rPr lang="es-CO" sz="1400" b="0" i="1" smtClean="0">
                          <a:latin typeface="Cambria Math" panose="02040503050406030204" pitchFamily="18" charset="0"/>
                        </a:rPr>
                        <m:t>𝑅</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𝐸</m:t>
                          </m:r>
                        </m:e>
                        <m:sub>
                          <m:r>
                            <a:rPr lang="es-CO" sz="1400" b="0" i="1" smtClean="0">
                              <a:latin typeface="Cambria Math" panose="02040503050406030204" pitchFamily="18" charset="0"/>
                            </a:rPr>
                            <m:t>𝐵</m:t>
                          </m:r>
                        </m:sub>
                      </m:sSub>
                    </m:oMath>
                  </m:oMathPara>
                </a14:m>
                <a:endParaRPr lang="es-CO" sz="1400" dirty="0">
                  <a:latin typeface="Century Gothic" panose="020B0502020202020204" pitchFamily="34" charset="0"/>
                </a:endParaRPr>
              </a:p>
              <a:p>
                <a:pPr marL="0" indent="0">
                  <a:buNone/>
                </a:pPr>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endParaRPr lang="es-CO" sz="1400" dirty="0"/>
              </a:p>
              <a:p>
                <a:pPr marL="0" indent="0">
                  <a:buNone/>
                </a:pPr>
                <a:endParaRPr lang="es-CO" sz="1400" dirty="0"/>
              </a:p>
              <a:p>
                <a:pPr marL="0" indent="0">
                  <a:buNone/>
                </a:pPr>
                <a:endParaRPr lang="es-ES_tradnl" sz="1400" dirty="0"/>
              </a:p>
            </p:txBody>
          </p:sp>
        </mc:Choice>
        <mc:Fallback xmlns="">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2"/>
                <a:stretch>
                  <a:fillRect/>
                </a:stretch>
              </a:blipFill>
            </p:spPr>
            <p:txBody>
              <a:bodyPr/>
              <a:lstStyle/>
              <a:p>
                <a:r>
                  <a:rPr lang="es-CO">
                    <a:noFill/>
                  </a:rPr>
                  <a:t> </a:t>
                </a:r>
              </a:p>
            </p:txBody>
          </p:sp>
        </mc:Fallback>
      </mc:AlternateContent>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DFF5A376-DD4C-4A77-80A2-A1EA911697A6}"/>
                  </a:ext>
                </a:extLst>
              </p:cNvPr>
              <p:cNvSpPr>
                <a:spLocks noGrp="1"/>
              </p:cNvSpPr>
              <p:nvPr>
                <p:ph sz="half" idx="1"/>
              </p:nvPr>
            </p:nvSpPr>
            <p:spPr>
              <a:xfrm>
                <a:off x="264730" y="1519635"/>
                <a:ext cx="7878844"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200" i="1" smtClean="0">
                          <a:solidFill>
                            <a:schemeClr val="tx1"/>
                          </a:solidFill>
                          <a:latin typeface="Cambria Math" panose="02040503050406030204" pitchFamily="18" charset="0"/>
                        </a:rPr>
                        <m:t>𝑇𝐹</m:t>
                      </m:r>
                      <m:sSubSup>
                        <m:sSubSupPr>
                          <m:ctrlPr>
                            <a:rPr lang="es-CO" sz="1200" i="1">
                              <a:solidFill>
                                <a:schemeClr val="tx1"/>
                              </a:solidFill>
                              <a:latin typeface="Cambria Math" panose="02040503050406030204" pitchFamily="18" charset="0"/>
                            </a:rPr>
                          </m:ctrlPr>
                        </m:sSubSupPr>
                        <m:e>
                          <m:r>
                            <a:rPr lang="es-CO" sz="1200" i="1">
                              <a:solidFill>
                                <a:schemeClr val="tx1"/>
                              </a:solidFill>
                              <a:latin typeface="Cambria Math" panose="02040503050406030204" pitchFamily="18" charset="0"/>
                            </a:rPr>
                            <m:t>𝑁</m:t>
                          </m:r>
                        </m:e>
                        <m:sub>
                          <m:r>
                            <a:rPr lang="es-CO" sz="1200" i="1">
                              <a:solidFill>
                                <a:schemeClr val="tx1"/>
                              </a:solidFill>
                              <a:latin typeface="Cambria Math" panose="02040503050406030204" pitchFamily="18" charset="0"/>
                            </a:rPr>
                            <m:t>𝐵</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 </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e>
                      </m:d>
                      <m:r>
                        <a:rPr lang="en-US" sz="1200" i="1">
                          <a:solidFill>
                            <a:schemeClr val="tx1"/>
                          </a:solidFill>
                          <a:latin typeface="Cambria Math" panose="02040503050406030204" pitchFamily="18" charset="0"/>
                        </a:rPr>
                        <m:t>− </m:t>
                      </m:r>
                      <m:d>
                        <m:dPr>
                          <m:ctrlPr>
                            <a:rPr lang="es-CO" sz="1200" i="1" smtClean="0">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smtClean="0">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smtClean="0">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m:t>
                      </m:r>
                      <m:d>
                        <m:dPr>
                          <m:ctrlPr>
                            <a:rPr lang="es-CO" sz="1200" i="1" smtClean="0">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s-ES" sz="1200" b="0" i="1" smtClean="0">
                          <a:solidFill>
                            <a:schemeClr val="tx1"/>
                          </a:solidFill>
                          <a:latin typeface="Cambria Math" panose="02040503050406030204" pitchFamily="18" charset="0"/>
                        </a:rPr>
                        <m:t>−</m:t>
                      </m:r>
                      <m:acc>
                        <m:accPr>
                          <m:chr m:val="̇"/>
                          <m:ctrlPr>
                            <a:rPr lang="es-CO" sz="1200" i="1" smtClean="0">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s-ES" sz="1200" b="0" i="1" smtClean="0">
                          <a:solidFill>
                            <a:schemeClr val="tx1"/>
                          </a:solidFill>
                          <a:latin typeface="Cambria Math" panose="02040503050406030204" pitchFamily="18" charset="0"/>
                        </a:rPr>
                        <m:t>−</m:t>
                      </m:r>
                      <m:d>
                        <m:dPr>
                          <m:begChr m:val="["/>
                          <m:endChr m:val="]"/>
                          <m:ctrlPr>
                            <a:rPr lang="es-ES" sz="1200" b="0" i="1" smtClean="0">
                              <a:solidFill>
                                <a:schemeClr val="tx1"/>
                              </a:solidFill>
                              <a:latin typeface="Cambria Math" panose="02040503050406030204" pitchFamily="18" charset="0"/>
                            </a:rPr>
                          </m:ctrlPr>
                        </m:dPr>
                        <m:e>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r>
                        <a:rPr lang="es-ES" sz="1200" i="1">
                          <a:solidFill>
                            <a:schemeClr val="tx1"/>
                          </a:solidFill>
                          <a:latin typeface="Cambria Math" panose="02040503050406030204" pitchFamily="18" charset="0"/>
                        </a:rPr>
                        <m:t>−</m:t>
                      </m:r>
                      <m:r>
                        <a:rPr lang="en-US" sz="1200" i="1" smtClean="0">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200" i="1">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b="0" i="1" smtClean="0">
                              <a:latin typeface="Cambria Math" panose="02040503050406030204" pitchFamily="18" charset="0"/>
                              <a:ea typeface="Cambria Math" panose="02040503050406030204" pitchFamily="18" charset="0"/>
                            </a:rPr>
                            <m:t>𝐵</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s-CO" sz="1200" b="0" i="1" smtClean="0">
                          <a:latin typeface="Cambria Math" panose="02040503050406030204" pitchFamily="18" charset="0"/>
                        </a:rPr>
                        <m:t>𝑅</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𝐸</m:t>
                          </m:r>
                        </m:e>
                        <m:sub>
                          <m:r>
                            <a:rPr lang="es-CO" sz="1200" b="0" i="1" smtClean="0">
                              <a:latin typeface="Cambria Math" panose="02040503050406030204" pitchFamily="18" charset="0"/>
                            </a:rPr>
                            <m:t>𝐵</m:t>
                          </m:r>
                        </m:sub>
                      </m:sSub>
                      <m:r>
                        <m:rPr>
                          <m:nor/>
                        </m:rPr>
                        <a:rPr lang="es-ES_tradnl" sz="1200" dirty="0"/>
                        <m:t> </m:t>
                      </m:r>
                      <m:r>
                        <m:rPr>
                          <m:nor/>
                        </m:rPr>
                        <a:rPr lang="es-ES_tradnl" sz="1200" dirty="0">
                          <a:solidFill>
                            <a:schemeClr val="accent3">
                              <a:lumMod val="50000"/>
                            </a:schemeClr>
                          </a:solidFill>
                        </a:rPr>
                        <m:t>+</m:t>
                      </m:r>
                      <m:r>
                        <m:rPr>
                          <m:nor/>
                        </m:rPr>
                        <a:rPr lang="es-CO" sz="1200" dirty="0">
                          <a:solidFill>
                            <a:schemeClr val="accent3">
                              <a:lumMod val="50000"/>
                            </a:schemeClr>
                          </a:solidFill>
                          <a:ea typeface="Times New Roman" panose="02020603050405020304" pitchFamily="18" charset="0"/>
                          <a:cs typeface="Times New Roman" panose="02020603050405020304" pitchFamily="18" charset="0"/>
                        </a:rPr>
                        <m:t> </m:t>
                      </m:r>
                      <m:d>
                        <m:dPr>
                          <m:ctrlP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i="1">
                              <a:solidFill>
                                <a:schemeClr val="accent3">
                                  <a:lumMod val="75000"/>
                                </a:schemeClr>
                              </a:solidFill>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200" i="1">
                                  <a:solidFill>
                                    <a:schemeClr val="accent3">
                                      <a:lumMod val="75000"/>
                                    </a:schemeClr>
                                  </a:solidFill>
                                  <a:latin typeface="Cambria Math" panose="02040503050406030204" pitchFamily="18" charset="0"/>
                                  <a:ea typeface="Cambria Math" panose="02040503050406030204" pitchFamily="18" charset="0"/>
                                </a:rPr>
                              </m:ctrlPr>
                            </m:sSubPr>
                            <m:e>
                              <m:r>
                                <a:rPr lang="es-CO" sz="1200" i="1">
                                  <a:solidFill>
                                    <a:schemeClr val="accent3">
                                      <a:lumMod val="75000"/>
                                    </a:schemeClr>
                                  </a:solidFill>
                                  <a:latin typeface="Cambria Math" panose="02040503050406030204" pitchFamily="18" charset="0"/>
                                  <a:ea typeface="Cambria Math" panose="02040503050406030204" pitchFamily="18" charset="0"/>
                                </a:rPr>
                                <m:t>𝜑</m:t>
                              </m:r>
                            </m:e>
                            <m:sub>
                              <m:r>
                                <a:rPr lang="es-CO" sz="1200" b="0" i="1" smtClean="0">
                                  <a:solidFill>
                                    <a:schemeClr val="accent3">
                                      <a:lumMod val="75000"/>
                                    </a:schemeClr>
                                  </a:solidFill>
                                  <a:latin typeface="Cambria Math" panose="02040503050406030204" pitchFamily="18" charset="0"/>
                                  <a:ea typeface="Cambria Math" panose="02040503050406030204" pitchFamily="18" charset="0"/>
                                </a:rPr>
                                <m:t>𝐵</m:t>
                              </m:r>
                              <m:r>
                                <a:rPr lang="es-CO" sz="1200" i="1">
                                  <a:solidFill>
                                    <a:schemeClr val="accent3">
                                      <a:lumMod val="75000"/>
                                    </a:schemeClr>
                                  </a:solidFill>
                                  <a:latin typeface="Cambria Math" panose="02040503050406030204" pitchFamily="18" charset="0"/>
                                  <a:ea typeface="Cambria Math" panose="02040503050406030204" pitchFamily="18" charset="0"/>
                                </a:rPr>
                                <m:t>,</m:t>
                              </m:r>
                              <m:r>
                                <a:rPr lang="es-CO" sz="1200" i="1">
                                  <a:solidFill>
                                    <a:schemeClr val="accent3">
                                      <a:lumMod val="75000"/>
                                    </a:schemeClr>
                                  </a:solidFill>
                                  <a:latin typeface="Cambria Math" panose="02040503050406030204" pitchFamily="18" charset="0"/>
                                  <a:ea typeface="Cambria Math" panose="02040503050406030204" pitchFamily="18" charset="0"/>
                                </a:rPr>
                                <m:t>𝐻</m:t>
                              </m:r>
                            </m:sub>
                          </m:sSub>
                        </m:e>
                      </m:d>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𝑅</m:t>
                      </m:r>
                      <m:sSub>
                        <m:sSubPr>
                          <m:ctrlPr>
                            <a:rPr lang="es-CO" sz="1200" i="1">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𝐸</m:t>
                          </m:r>
                        </m:e>
                        <m:sub>
                          <m:r>
                            <a:rPr lang="es-CO" sz="1200" b="0" i="1" smtClean="0">
                              <a:solidFill>
                                <a:schemeClr val="accent3">
                                  <a:lumMod val="75000"/>
                                </a:schemeClr>
                              </a:solidFill>
                              <a:latin typeface="Cambria Math" panose="02040503050406030204" pitchFamily="18" charset="0"/>
                            </a:rPr>
                            <m:t>𝐵</m:t>
                          </m:r>
                        </m:sub>
                      </m:sSub>
                      <m:r>
                        <a:rPr lang="en-US" sz="1200" i="1">
                          <a:solidFill>
                            <a:schemeClr val="accent3">
                              <a:lumMod val="50000"/>
                            </a:schemeClr>
                          </a:solidFill>
                          <a:latin typeface="Cambria Math" panose="02040503050406030204" pitchFamily="18" charset="0"/>
                        </a:rPr>
                        <m:t>+</m:t>
                      </m:r>
                      <m:d>
                        <m:dPr>
                          <m:ctrlPr>
                            <a:rPr lang="es-CO" sz="1200" i="1">
                              <a:solidFill>
                                <a:schemeClr val="accent3">
                                  <a:lumMod val="50000"/>
                                </a:schemeClr>
                              </a:solidFill>
                              <a:latin typeface="Cambria Math" panose="02040503050406030204" pitchFamily="18" charset="0"/>
                            </a:rPr>
                          </m:ctrlPr>
                        </m:dPr>
                        <m:e>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1− </m:t>
                              </m:r>
                              <m:r>
                                <a:rPr lang="en-GB" sz="1200" i="1">
                                  <a:solidFill>
                                    <a:schemeClr val="accent3">
                                      <a:lumMod val="50000"/>
                                    </a:schemeClr>
                                  </a:solidFill>
                                  <a:latin typeface="Cambria Math" panose="02040503050406030204" pitchFamily="18" charset="0"/>
                                </a:rPr>
                                <m:t>𝜉</m:t>
                              </m:r>
                            </m:e>
                            <m:sub>
                              <m:r>
                                <a:rPr lang="en-GB" sz="1200" i="1">
                                  <a:solidFill>
                                    <a:schemeClr val="accent3">
                                      <a:lumMod val="50000"/>
                                    </a:schemeClr>
                                  </a:solidFill>
                                  <a:latin typeface="Cambria Math" panose="02040503050406030204" pitchFamily="18" charset="0"/>
                                </a:rPr>
                                <m:t>𝐹</m:t>
                              </m:r>
                            </m:sub>
                          </m:sSub>
                        </m:e>
                      </m:d>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𝑃</m:t>
                          </m:r>
                        </m:sup>
                      </m:sSup>
                      <m:r>
                        <a:rPr lang="en-GB" sz="1200" i="1">
                          <a:solidFill>
                            <a:schemeClr val="accent3">
                              <a:lumMod val="50000"/>
                            </a:schemeClr>
                          </a:solidFill>
                          <a:latin typeface="Cambria Math" panose="02040503050406030204" pitchFamily="18" charset="0"/>
                        </a:rPr>
                        <m:t>⋅</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s-CO" sz="12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latin typeface="Cambria Math" panose="02040503050406030204" pitchFamily="18" charset="0"/>
                              <a:ea typeface="Cambria Math" panose="02040503050406030204" pitchFamily="18" charset="0"/>
                            </a:rPr>
                          </m:ctrlPr>
                        </m:sSubPr>
                        <m:e>
                          <m:r>
                            <a:rPr lang="es-CO" sz="1200" i="1">
                              <a:latin typeface="Cambria Math" panose="02040503050406030204" pitchFamily="18" charset="0"/>
                              <a:ea typeface="Cambria Math" panose="02040503050406030204" pitchFamily="18" charset="0"/>
                            </a:rPr>
                            <m:t>𝜑</m:t>
                          </m:r>
                        </m:e>
                        <m:sub>
                          <m:r>
                            <a:rPr lang="es-CO" sz="1200" i="1">
                              <a:latin typeface="Cambria Math" panose="02040503050406030204" pitchFamily="18" charset="0"/>
                              <a:ea typeface="Cambria Math" panose="02040503050406030204" pitchFamily="18" charset="0"/>
                            </a:rPr>
                            <m:t>𝐵</m:t>
                          </m:r>
                          <m:r>
                            <a:rPr lang="es-CO" sz="1200" i="1">
                              <a:latin typeface="Cambria Math" panose="02040503050406030204" pitchFamily="18" charset="0"/>
                              <a:ea typeface="Cambria Math" panose="02040503050406030204" pitchFamily="18" charset="0"/>
                            </a:rPr>
                            <m:t>,</m:t>
                          </m:r>
                          <m:r>
                            <a:rPr lang="es-CO" sz="1200" i="1">
                              <a:latin typeface="Cambria Math" panose="02040503050406030204" pitchFamily="18" charset="0"/>
                              <a:ea typeface="Cambria Math" panose="02040503050406030204" pitchFamily="18" charset="0"/>
                            </a:rPr>
                            <m:t>𝐻</m:t>
                          </m:r>
                        </m:sub>
                      </m:sSub>
                      <m:r>
                        <a:rPr lang="en-GB" sz="1200" i="1">
                          <a:latin typeface="Cambria Math" panose="02040503050406030204" pitchFamily="18" charset="0"/>
                        </a:rPr>
                        <m:t>⋅</m:t>
                      </m:r>
                      <m:r>
                        <a:rPr lang="es-CO" sz="1200" i="1">
                          <a:latin typeface="Cambria Math" panose="02040503050406030204" pitchFamily="18" charset="0"/>
                        </a:rPr>
                        <m:t>𝑅</m:t>
                      </m:r>
                      <m:sSub>
                        <m:sSubPr>
                          <m:ctrlPr>
                            <a:rPr lang="es-CO" sz="1200" i="1">
                              <a:latin typeface="Cambria Math" panose="02040503050406030204" pitchFamily="18" charset="0"/>
                            </a:rPr>
                          </m:ctrlPr>
                        </m:sSubPr>
                        <m:e>
                          <m:r>
                            <a:rPr lang="es-CO" sz="1200" i="1">
                              <a:latin typeface="Cambria Math" panose="02040503050406030204" pitchFamily="18" charset="0"/>
                            </a:rPr>
                            <m:t>𝐸</m:t>
                          </m:r>
                        </m:e>
                        <m:sub>
                          <m:r>
                            <a:rPr lang="es-CO" sz="1200" i="1">
                              <a:latin typeface="Cambria Math" panose="02040503050406030204" pitchFamily="18" charset="0"/>
                            </a:rPr>
                            <m:t>𝐵</m:t>
                          </m:r>
                        </m:sub>
                      </m:sSub>
                      <m:r>
                        <m:rPr>
                          <m:nor/>
                        </m:rPr>
                        <a:rPr lang="es-ES_tradnl" sz="1200" dirty="0"/>
                        <m:t> </m:t>
                      </m:r>
                      <m:r>
                        <a:rPr lang="es-CO" sz="1200" b="0" i="1"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s-ES_tradnl" sz="1200" dirty="0"/>
                        <m:t>+</m:t>
                      </m:r>
                      <m:r>
                        <a:rPr lang="es-ES" sz="1200" b="0" i="1" dirty="0" smtClean="0">
                          <a:latin typeface="Cambria Math" panose="02040503050406030204" pitchFamily="18" charset="0"/>
                        </a:rPr>
                        <m:t>  </m:t>
                      </m:r>
                      <m:sSubSup>
                        <m:sSubSupPr>
                          <m:ctrlPr>
                            <a:rPr lang="es-CO" sz="1200" i="1" smtClean="0">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s-CO" sz="1200" i="1">
                              <a:latin typeface="Cambria Math" panose="02040503050406030204" pitchFamily="18" charset="0"/>
                            </a:rPr>
                          </m:ctrlPr>
                        </m:sSubSup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up>
                          <m:r>
                            <a:rPr lang="en-US" sz="1200" i="1">
                              <a:latin typeface="Cambria Math" panose="02040503050406030204" pitchFamily="18" charset="0"/>
                            </a:rPr>
                            <m:t>𝐻</m:t>
                          </m:r>
                        </m:sup>
                      </m:sSubSup>
                      <m:r>
                        <m:rPr>
                          <m:nor/>
                        </m:rPr>
                        <a:rPr lang="es-ES_tradnl" sz="1200" dirty="0"/>
                        <m:t>+</m:t>
                      </m:r>
                      <m:r>
                        <a:rPr lang="es-ES" sz="1200" i="1" dirty="0">
                          <a:latin typeface="Cambria Math" panose="02040503050406030204" pitchFamily="18" charset="0"/>
                        </a:rPr>
                        <m:t>  </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Sub>
                      <m:r>
                        <a:rPr lang="es-ES" sz="1200" b="0" i="1" smtClean="0">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b="1"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lgn="ctr">
                  <a:buNone/>
                </a:pPr>
                <a:endParaRPr lang="en-US" sz="1200" dirty="0">
                  <a:solidFill>
                    <a:schemeClr val="tx1"/>
                  </a:solidFill>
                </a:endParaRPr>
              </a:p>
            </p:txBody>
          </p:sp>
        </mc:Choice>
        <mc:Fallback xmlns="">
          <p:sp>
            <p:nvSpPr>
              <p:cNvPr id="9" name="Content Placeholder 1">
                <a:extLst>
                  <a:ext uri="{FF2B5EF4-FFF2-40B4-BE49-F238E27FC236}">
                    <a16:creationId xmlns:a16="http://schemas.microsoft.com/office/drawing/2014/main" id="{DFF5A376-DD4C-4A77-80A2-A1EA911697A6}"/>
                  </a:ext>
                </a:extLst>
              </p:cNvPr>
              <p:cNvSpPr>
                <a:spLocks noGrp="1" noRot="1" noChangeAspect="1" noMove="1" noResize="1" noEditPoints="1" noAdjustHandles="1" noChangeArrowheads="1" noChangeShapeType="1" noTextEdit="1"/>
              </p:cNvSpPr>
              <p:nvPr>
                <p:ph sz="half" idx="1"/>
              </p:nvPr>
            </p:nvSpPr>
            <p:spPr>
              <a:xfrm>
                <a:off x="264730" y="1519635"/>
                <a:ext cx="7878844" cy="4525963"/>
              </a:xfrm>
              <a:blipFill>
                <a:blip r:embed="rId3"/>
                <a:stretch>
                  <a:fillRect/>
                </a:stretch>
              </a:blipFill>
            </p:spPr>
            <p:txBody>
              <a:bodyPr/>
              <a:lstStyle/>
              <a:p>
                <a:r>
                  <a:rPr lang="es-CO">
                    <a:noFill/>
                  </a:rPr>
                  <a:t> </a:t>
                </a:r>
              </a:p>
            </p:txBody>
          </p:sp>
        </mc:Fallback>
      </mc:AlternateContent>
      <p:sp>
        <p:nvSpPr>
          <p:cNvPr id="13" name="Rectángulo redondeado 6">
            <a:extLst>
              <a:ext uri="{FF2B5EF4-FFF2-40B4-BE49-F238E27FC236}">
                <a16:creationId xmlns:a16="http://schemas.microsoft.com/office/drawing/2014/main" id="{615EBB48-269A-4AA4-B39A-0F595AF375CD}"/>
              </a:ext>
            </a:extLst>
          </p:cNvPr>
          <p:cNvSpPr/>
          <p:nvPr/>
        </p:nvSpPr>
        <p:spPr>
          <a:xfrm>
            <a:off x="1939771" y="4261489"/>
            <a:ext cx="4528762" cy="1179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43167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000" dirty="0">
                    <a:latin typeface="Century Gothic" panose="020B0502020202020204" pitchFamily="34" charset="0"/>
                  </a:rPr>
                  <a:t>The variation in shares is equal to the capital investment that is not financed, that is, the net increase in assets</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 </m:t>
                      </m:r>
                      <m:r>
                        <a:rPr lang="en-US" sz="2000" i="1">
                          <a:latin typeface="Cambria Math" panose="02040503050406030204" pitchFamily="18" charset="0"/>
                        </a:rPr>
                        <m:t>𝑝</m:t>
                      </m:r>
                      <m:r>
                        <a:rPr lang="en-GB" sz="2000" i="1">
                          <a:latin typeface="Cambria Math" panose="02040503050406030204" pitchFamily="18" charset="0"/>
                        </a:rPr>
                        <m:t>⋅</m:t>
                      </m:r>
                      <m:sSup>
                        <m:sSupPr>
                          <m:ctrlPr>
                            <a:rPr lang="es-CO" sz="2000" i="1">
                              <a:latin typeface="Cambria Math" panose="02040503050406030204" pitchFamily="18" charset="0"/>
                            </a:rPr>
                          </m:ctrlPr>
                        </m:sSupPr>
                        <m:e>
                          <m:r>
                            <a:rPr lang="en-GB" sz="2000" i="1">
                              <a:latin typeface="Cambria Math" panose="02040503050406030204" pitchFamily="18" charset="0"/>
                            </a:rPr>
                            <m:t>𝐼</m:t>
                          </m:r>
                        </m:e>
                        <m:sup>
                          <m:r>
                            <a:rPr lang="es-CO" sz="2000" b="0" i="1" smtClean="0">
                              <a:latin typeface="Cambria Math" panose="02040503050406030204" pitchFamily="18" charset="0"/>
                            </a:rPr>
                            <m:t>𝐾</m:t>
                          </m:r>
                        </m:sup>
                      </m:sSup>
                      <m:r>
                        <a:rPr lang="es-ES" sz="2000" b="0" i="1" smtClean="0">
                          <a:latin typeface="Cambria Math" panose="02040503050406030204" pitchFamily="18" charset="0"/>
                        </a:rPr>
                        <m:t>−</m:t>
                      </m:r>
                      <m:r>
                        <a:rPr lang="en-GB" sz="2000" i="1">
                          <a:latin typeface="Cambria Math" panose="02040503050406030204" pitchFamily="18" charset="0"/>
                        </a:rPr>
                        <m:t>𝑇𝐹</m:t>
                      </m:r>
                      <m:sSub>
                        <m:sSubPr>
                          <m:ctrlPr>
                            <a:rPr lang="es-CO" sz="2000" i="1">
                              <a:latin typeface="Cambria Math" panose="02040503050406030204" pitchFamily="18" charset="0"/>
                            </a:rPr>
                          </m:ctrlPr>
                        </m:sSubPr>
                        <m:e>
                          <m:r>
                            <a:rPr lang="en-GB" sz="2000" i="1">
                              <a:latin typeface="Cambria Math" panose="02040503050406030204" pitchFamily="18" charset="0"/>
                            </a:rPr>
                            <m:t>𝑁</m:t>
                          </m:r>
                        </m:e>
                        <m:sub>
                          <m:r>
                            <a:rPr lang="en-GB" sz="2000" i="1">
                              <a:latin typeface="Cambria Math" panose="02040503050406030204" pitchFamily="18" charset="0"/>
                            </a:rPr>
                            <m:t>𝐹</m:t>
                          </m:r>
                        </m:sub>
                      </m:sSub>
                    </m:oMath>
                  </m:oMathPara>
                </a14:m>
                <a:endParaRPr lang="es-CO" sz="2000" dirty="0">
                  <a:latin typeface="Century Gothic" panose="020B0502020202020204" pitchFamily="34" charset="0"/>
                </a:endParaRPr>
              </a:p>
              <a:p>
                <a:pPr marL="0" indent="0">
                  <a:buNone/>
                </a:pPr>
                <a:endParaRPr lang="es-CO" sz="2000" dirty="0">
                  <a:latin typeface="Century Gothic" panose="020B0502020202020204" pitchFamily="34" charset="0"/>
                </a:endParaRPr>
              </a:p>
              <a:p>
                <a:pPr marL="0" indent="0">
                  <a:buNone/>
                </a:pPr>
                <a:r>
                  <a:rPr lang="es-CO" sz="2000" dirty="0">
                    <a:latin typeface="Century Gothic" panose="020B0502020202020204" pitchFamily="34" charset="0"/>
                  </a:rPr>
                  <a:t>The variation in shares is equal to the variation in shares held by households and the rest of the world </a:t>
                </a:r>
              </a:p>
              <a:p>
                <a:pPr marL="0" indent="0">
                  <a:buNone/>
                </a:pPr>
                <a:endParaRPr lang="es-CO" sz="20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𝐹</m:t>
                          </m:r>
                        </m:sub>
                      </m:sSub>
                      <m:r>
                        <a:rPr lang="en-US" sz="2000" i="1">
                          <a:latin typeface="Cambria Math" panose="02040503050406030204" pitchFamily="18" charset="0"/>
                        </a:rPr>
                        <m:t>=</m:t>
                      </m:r>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a:rPr lang="en-US" sz="2000" i="1">
                                  <a:latin typeface="Cambria Math" panose="02040503050406030204" pitchFamily="18" charset="0"/>
                                </a:rPr>
                                <m:t>𝐸𝑄</m:t>
                              </m:r>
                            </m:e>
                          </m:acc>
                        </m:e>
                        <m:sub>
                          <m:r>
                            <a:rPr lang="en-US" sz="2000" i="1">
                              <a:latin typeface="Cambria Math" panose="02040503050406030204" pitchFamily="18" charset="0"/>
                            </a:rPr>
                            <m:t>𝐻</m:t>
                          </m:r>
                        </m:sub>
                      </m:sSub>
                      <m:r>
                        <a:rPr lang="en-US" sz="2000" i="1">
                          <a:latin typeface="Cambria Math" panose="02040503050406030204" pitchFamily="18" charset="0"/>
                        </a:rPr>
                        <m:t>+</m:t>
                      </m:r>
                      <m:sSubSup>
                        <m:sSubSupPr>
                          <m:ctrlPr>
                            <a:rPr lang="es-CO" sz="2000" i="1">
                              <a:latin typeface="Cambria Math" panose="02040503050406030204" pitchFamily="18" charset="0"/>
                            </a:rPr>
                          </m:ctrlPr>
                        </m:sSubSupPr>
                        <m:e>
                          <m:acc>
                            <m:accPr>
                              <m:chr m:val="̇"/>
                              <m:ctrlPr>
                                <a:rPr lang="es-CO" sz="2000" i="1">
                                  <a:latin typeface="Cambria Math" panose="02040503050406030204" pitchFamily="18" charset="0"/>
                                </a:rPr>
                              </m:ctrlPr>
                            </m:accPr>
                            <m:e>
                              <m:r>
                                <a:rPr lang="es-CO" sz="2000" i="1">
                                  <a:latin typeface="Cambria Math" panose="02040503050406030204" pitchFamily="18" charset="0"/>
                                </a:rPr>
                                <m:t>𝐸𝑄</m:t>
                              </m:r>
                            </m:e>
                          </m:acc>
                        </m:e>
                        <m:sub>
                          <m:r>
                            <a:rPr lang="es-CO" sz="2000" i="1">
                              <a:latin typeface="Cambria Math" panose="02040503050406030204" pitchFamily="18" charset="0"/>
                            </a:rPr>
                            <m:t>𝐹</m:t>
                          </m:r>
                        </m:sub>
                        <m:sup>
                          <m:r>
                            <a:rPr lang="es-CO" sz="2000" i="1">
                              <a:latin typeface="Cambria Math" panose="02040503050406030204" pitchFamily="18" charset="0"/>
                            </a:rPr>
                            <m:t>𝑅𝑜𝑊</m:t>
                          </m:r>
                        </m:sup>
                      </m:sSubSup>
                      <m:r>
                        <a:rPr lang="es-CO" sz="2000" i="1">
                          <a:latin typeface="Cambria Math" panose="02040503050406030204" pitchFamily="18" charset="0"/>
                        </a:rPr>
                        <m:t> </m:t>
                      </m:r>
                    </m:oMath>
                  </m:oMathPara>
                </a14:m>
                <a:endParaRPr lang="es-CO" sz="2000" dirty="0">
                  <a:latin typeface="Century Gothic" panose="020B0502020202020204" pitchFamily="34" charset="0"/>
                </a:endParaRPr>
              </a:p>
              <a:p>
                <a:pPr marL="0" indent="0">
                  <a:buNone/>
                </a:pPr>
                <a:r>
                  <a:rPr lang="es-CO" sz="2000" dirty="0" err="1">
                    <a:latin typeface="Century Gothic" panose="020B0502020202020204" pitchFamily="34" charset="0"/>
                  </a:rPr>
                  <a:t>The</a:t>
                </a:r>
                <a:r>
                  <a:rPr lang="es-CO" sz="2000" dirty="0">
                    <a:latin typeface="Century Gothic" panose="020B0502020202020204" pitchFamily="34" charset="0"/>
                  </a:rPr>
                  <a:t> </a:t>
                </a:r>
                <a:r>
                  <a:rPr lang="es-CO" sz="2000" dirty="0" err="1">
                    <a:latin typeface="Century Gothic" panose="020B0502020202020204" pitchFamily="34" charset="0"/>
                  </a:rPr>
                  <a:t>ownership</a:t>
                </a:r>
                <a:r>
                  <a:rPr lang="es-CO" sz="2000" dirty="0">
                    <a:latin typeface="Century Gothic" panose="020B0502020202020204" pitchFamily="34" charset="0"/>
                  </a:rPr>
                  <a:t> </a:t>
                </a:r>
                <a:r>
                  <a:rPr lang="es-CO" sz="2000" dirty="0" err="1">
                    <a:latin typeface="Century Gothic" panose="020B0502020202020204" pitchFamily="34" charset="0"/>
                  </a:rPr>
                  <a:t>structure</a:t>
                </a:r>
                <a:r>
                  <a:rPr lang="es-CO" sz="2000" dirty="0">
                    <a:latin typeface="Century Gothic" panose="020B0502020202020204" pitchFamily="34" charset="0"/>
                  </a:rPr>
                  <a:t>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the</a:t>
                </a:r>
                <a:r>
                  <a:rPr lang="es-CO" sz="2000" dirty="0">
                    <a:latin typeface="Century Gothic" panose="020B0502020202020204" pitchFamily="34" charset="0"/>
                  </a:rPr>
                  <a:t> firms is </a:t>
                </a:r>
                <a:r>
                  <a:rPr lang="es-CO" sz="2000" dirty="0" err="1">
                    <a:latin typeface="Century Gothic" panose="020B0502020202020204" pitchFamily="34" charset="0"/>
                  </a:rPr>
                  <a:t>expresed</a:t>
                </a:r>
                <a:r>
                  <a:rPr lang="es-CO" sz="2000" dirty="0">
                    <a:latin typeface="Century Gothic" panose="020B0502020202020204" pitchFamily="34" charset="0"/>
                  </a:rPr>
                  <a:t> as a ratio </a:t>
                </a:r>
                <a:r>
                  <a:rPr lang="es-CO" sz="2000" dirty="0" err="1">
                    <a:latin typeface="Century Gothic" panose="020B0502020202020204" pitchFamily="34" charset="0"/>
                  </a:rPr>
                  <a:t>between</a:t>
                </a:r>
                <a:r>
                  <a:rPr lang="es-CO" sz="2000" dirty="0">
                    <a:latin typeface="Century Gothic" panose="020B0502020202020204" pitchFamily="34" charset="0"/>
                  </a:rPr>
                  <a:t> </a:t>
                </a:r>
                <a:r>
                  <a:rPr lang="es-CO" sz="2000" dirty="0" err="1">
                    <a:latin typeface="Century Gothic" panose="020B0502020202020204" pitchFamily="34" charset="0"/>
                  </a:rPr>
                  <a:t>RoW</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and </a:t>
                </a:r>
                <a:r>
                  <a:rPr lang="es-CO" sz="2000" dirty="0" err="1">
                    <a:latin typeface="Century Gothic" panose="020B0502020202020204" pitchFamily="34" charset="0"/>
                  </a:rPr>
                  <a:t>the</a:t>
                </a:r>
                <a:r>
                  <a:rPr lang="es-CO" sz="2000" dirty="0">
                    <a:latin typeface="Century Gothic" panose="020B0502020202020204" pitchFamily="34" charset="0"/>
                  </a:rPr>
                  <a:t> total stock </a:t>
                </a:r>
                <a:r>
                  <a:rPr lang="es-CO" sz="2000" dirty="0" err="1">
                    <a:latin typeface="Century Gothic" panose="020B0502020202020204" pitchFamily="34" charset="0"/>
                  </a:rPr>
                  <a:t>of</a:t>
                </a:r>
                <a:r>
                  <a:rPr lang="es-CO" sz="2000" dirty="0">
                    <a:latin typeface="Century Gothic" panose="020B0502020202020204" pitchFamily="34" charset="0"/>
                  </a:rPr>
                  <a:t> </a:t>
                </a:r>
                <a:r>
                  <a:rPr lang="es-CO" sz="2000" dirty="0" err="1">
                    <a:latin typeface="Century Gothic" panose="020B0502020202020204" pitchFamily="34" charset="0"/>
                  </a:rPr>
                  <a:t>equities</a:t>
                </a:r>
                <a:r>
                  <a:rPr lang="es-CO" sz="2000" dirty="0">
                    <a:latin typeface="Century Gothic" panose="020B0502020202020204" pitchFamily="34" charset="0"/>
                  </a:rPr>
                  <a:t>: </a:t>
                </a:r>
              </a:p>
              <a:p>
                <a:pPr marL="0" indent="0">
                  <a:buNone/>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ea typeface="Cambria Math" panose="02040503050406030204" pitchFamily="18" charset="0"/>
                            </a:rPr>
                          </m:ctrlPr>
                        </m:sSubPr>
                        <m:e>
                          <m:r>
                            <a:rPr lang="es-CO" sz="2000" i="1" smtClean="0">
                              <a:latin typeface="Cambria Math" panose="02040503050406030204" pitchFamily="18" charset="0"/>
                              <a:ea typeface="Cambria Math" panose="02040503050406030204" pitchFamily="18" charset="0"/>
                            </a:rPr>
                            <m:t>𝜑</m:t>
                          </m:r>
                        </m:e>
                        <m:sub>
                          <m:r>
                            <a:rPr lang="es-CO" sz="2000" b="0" i="1" smtClean="0">
                              <a:latin typeface="Cambria Math" panose="02040503050406030204" pitchFamily="18" charset="0"/>
                              <a:ea typeface="Cambria Math" panose="02040503050406030204" pitchFamily="18" charset="0"/>
                            </a:rPr>
                            <m:t>𝐹</m:t>
                          </m:r>
                          <m:r>
                            <a:rPr lang="es-CO" sz="2000" b="0" i="1" smtClean="0">
                              <a:latin typeface="Cambria Math" panose="02040503050406030204" pitchFamily="18" charset="0"/>
                              <a:ea typeface="Cambria Math" panose="02040503050406030204" pitchFamily="18" charset="0"/>
                            </a:rPr>
                            <m:t>,</m:t>
                          </m:r>
                          <m:r>
                            <a:rPr lang="es-CO" sz="2000" b="0" i="1" smtClean="0">
                              <a:latin typeface="Cambria Math" panose="02040503050406030204" pitchFamily="18" charset="0"/>
                              <a:ea typeface="Cambria Math" panose="02040503050406030204" pitchFamily="18" charset="0"/>
                            </a:rPr>
                            <m:t>𝐻</m:t>
                          </m:r>
                        </m:sub>
                      </m:sSub>
                      <m:r>
                        <a:rPr lang="es-CO" sz="2000" b="0" i="1" smtClean="0">
                          <a:latin typeface="Cambria Math" panose="02040503050406030204" pitchFamily="18" charset="0"/>
                          <a:ea typeface="Cambria Math" panose="02040503050406030204" pitchFamily="18" charset="0"/>
                        </a:rPr>
                        <m:t>=</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2000" b="0" i="1" smtClean="0">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n-GB" sz="20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latin typeface="Cambria Math" panose="02040503050406030204" pitchFamily="18" charset="0"/>
                                      <a:ea typeface="Times New Roman" panose="02020603050405020304" pitchFamily="18" charset="0"/>
                                      <a:cs typeface="Times New Roman" panose="02020603050405020304" pitchFamily="18" charset="0"/>
                                    </a:rPr>
                                    <m:t>𝑄</m:t>
                                  </m:r>
                                </m:e>
                                <m:sub>
                                  <m:r>
                                    <a:rPr lang="en-GB" sz="20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oMath>
                  </m:oMathPara>
                </a14:m>
                <a:endParaRPr lang="es-CO" sz="2000" dirty="0">
                  <a:latin typeface="Century Gothic" panose="020B0502020202020204" pitchFamily="34" charset="0"/>
                </a:endParaRPr>
              </a:p>
              <a:p>
                <a:endParaRPr lang="es-ES_tradnl" dirty="0"/>
              </a:p>
            </p:txBody>
          </p:sp>
        </mc:Choice>
        <mc:Fallback xmlns="">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556" t="-809" r="-72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a:xfrm>
            <a:off x="527381" y="274638"/>
            <a:ext cx="7776864" cy="882358"/>
          </a:xfrm>
        </p:spPr>
        <p:txBody>
          <a:bodyPr/>
          <a:lstStyle/>
          <a:p>
            <a:pPr algn="l"/>
            <a:r>
              <a:rPr lang="es-ES_tradnl" b="1" dirty="0">
                <a:latin typeface="Century Gothic" panose="020B0502020202020204" pitchFamily="34" charset="0"/>
              </a:rPr>
              <a:t>Some definitions. </a:t>
            </a:r>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1598</Words>
  <Application>Microsoft Macintosh PowerPoint</Application>
  <PresentationFormat>Panorámica</PresentationFormat>
  <Paragraphs>260</Paragraphs>
  <Slides>20</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Some definitions. </vt:lpstr>
      <vt:lpstr>Foreign Direct Investment and Firms Equities</vt:lpstr>
      <vt:lpstr>The variation in shares</vt:lpstr>
      <vt:lpstr>Foreign Direct Investment and Banks Equities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Santiago Castaño Salas</cp:lastModifiedBy>
  <cp:revision>18</cp:revision>
  <dcterms:created xsi:type="dcterms:W3CDTF">2020-11-24T13:31:49Z</dcterms:created>
  <dcterms:modified xsi:type="dcterms:W3CDTF">2020-12-09T20:46:45Z</dcterms:modified>
</cp:coreProperties>
</file>