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42" r:id="rId3"/>
    <p:sldId id="322" r:id="rId4"/>
    <p:sldId id="340" r:id="rId5"/>
    <p:sldId id="343" r:id="rId6"/>
    <p:sldId id="323" r:id="rId7"/>
    <p:sldId id="338" r:id="rId8"/>
    <p:sldId id="339" r:id="rId9"/>
    <p:sldId id="324" r:id="rId10"/>
    <p:sldId id="341" r:id="rId11"/>
    <p:sldId id="32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346"/>
  </p:normalViewPr>
  <p:slideViewPr>
    <p:cSldViewPr snapToGrid="0" snapToObjects="1">
      <p:cViewPr varScale="1">
        <p:scale>
          <a:sx n="81" d="100"/>
          <a:sy n="8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15/12/2020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15/12/2020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9F6BF01-949D-4B47-BBFE-D25C1756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994" y="875211"/>
            <a:ext cx="9562012" cy="514827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90" y="490150"/>
            <a:ext cx="7694645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sz="4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Sensitivity analysis.</a:t>
            </a:r>
            <a:b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51" y="1384663"/>
            <a:ext cx="10303497" cy="3997234"/>
          </a:xfrm>
        </p:spPr>
        <p:txBody>
          <a:bodyPr>
            <a:normAutofit/>
          </a:bodyPr>
          <a:lstStyle/>
          <a:p>
            <a:pPr algn="just"/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50D2A2B-B5B3-49C9-BB5E-F41471EA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82" y="853438"/>
            <a:ext cx="8569234" cy="515112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06" y="14921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7404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53C005-3848-4C0A-819F-60A79BAD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2800" dirty="0" err="1">
                <a:latin typeface="Century Gothic" panose="020B0502020202020204" pitchFamily="34" charset="0"/>
              </a:rPr>
              <a:t>Changes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included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to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the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model</a:t>
            </a:r>
            <a:endParaRPr lang="es-CO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CO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C</a:t>
            </a:r>
            <a:r>
              <a:rPr lang="en-US" sz="280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hanges </a:t>
            </a:r>
            <a:r>
              <a:rPr lang="en-US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not include into the code.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2800" dirty="0" err="1">
                <a:latin typeface="Century Gothic" panose="020B0502020202020204" pitchFamily="34" charset="0"/>
              </a:rPr>
              <a:t>Baseline</a:t>
            </a:r>
            <a:r>
              <a:rPr lang="es-CO" sz="2800" dirty="0">
                <a:latin typeface="Century Gothic" panose="020B0502020202020204" pitchFamily="34" charset="0"/>
              </a:rPr>
              <a:t> </a:t>
            </a:r>
            <a:r>
              <a:rPr lang="es-CO" sz="2800" dirty="0" err="1">
                <a:latin typeface="Century Gothic" panose="020B0502020202020204" pitchFamily="34" charset="0"/>
              </a:rPr>
              <a:t>scenario</a:t>
            </a:r>
            <a:r>
              <a:rPr lang="es-CO" sz="2800" dirty="0">
                <a:latin typeface="Century Gothic" panose="020B0502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CO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Sensitivity analysis.</a:t>
            </a:r>
            <a:endParaRPr lang="es-CO" sz="28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93310-AE77-4F89-A645-84E148C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err="1">
                <a:latin typeface="Century Gothic" panose="020B0502020202020204" pitchFamily="34" charset="0"/>
              </a:rPr>
              <a:t>Structure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of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the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presentation</a:t>
            </a:r>
            <a:r>
              <a:rPr lang="es-CO" b="1" dirty="0">
                <a:latin typeface="Century Gothic" panose="020B0502020202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64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3763"/>
            <a:ext cx="10646004" cy="486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useholds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Accelerator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Bank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bonds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monetary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share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royalties (proxy)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50000"/>
              </a:lnSpc>
              <a:buAutoNum type="arabicPeriod" startAt="8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endParaRPr lang="es-CO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8"/>
            </a:pP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Further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modifications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to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the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external</a:t>
            </a:r>
            <a:r>
              <a:rPr lang="es-CO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sector </a:t>
            </a:r>
            <a:r>
              <a:rPr lang="es-CO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dynamics</a:t>
            </a:r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8708572" cy="97912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hanges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included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the model.</a:t>
            </a: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15021"/>
            <a:ext cx="10646004" cy="48640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s-CO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useholds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loans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</a:t>
            </a:r>
            <a:r>
              <a:rPr lang="es-CO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 </a:t>
            </a:r>
            <a:r>
              <a:rPr lang="es-CO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endParaRPr lang="es-CO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utilization</a:t>
            </a:r>
            <a:r>
              <a:rPr lang="es-CO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CO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8708572" cy="97912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hanges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not include into the code.</a:t>
            </a:r>
            <a:endParaRPr lang="es-CO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68766FB-3A80-43ED-B02E-77663AE1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628800"/>
            <a:ext cx="10972800" cy="4525963"/>
          </a:xfrm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CO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World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GDP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growths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 3%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Inflation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rate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4,6%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Exogenous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capital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flows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0,005</a:t>
            </a: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Arbitrage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parameter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sensibility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capital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flows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and FX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loans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of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the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firms</a:t>
            </a:r>
            <a:r>
              <a:rPr lang="es-CO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: 1 </a:t>
            </a:r>
            <a:endParaRPr lang="es-CO" sz="2000" b="0" i="0" u="none" strike="noStrike" kern="120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just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Exogenous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cross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border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s-CO" sz="2000" b="0" i="0" u="none" strike="noStrike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lending</a:t>
            </a:r>
            <a:r>
              <a:rPr lang="es-CO" sz="2000" b="0" i="0" u="none" strike="noStrike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0,6</a:t>
            </a: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pPr marL="0" indent="0" algn="ctr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s-CO" sz="2000" b="0" i="0" u="none" strike="noStrike" dirty="0">
              <a:effectLst/>
              <a:latin typeface="Century Gothic" panose="020B0502020202020204" pitchFamily="34" charset="0"/>
            </a:endParaRPr>
          </a:p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77708A-5C35-4617-A352-53024C9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dirty="0" err="1">
                <a:latin typeface="Century Gothic" panose="020B0502020202020204" pitchFamily="34" charset="0"/>
              </a:rPr>
              <a:t>Baseline</a:t>
            </a:r>
            <a:r>
              <a:rPr lang="es-CO" b="1" dirty="0">
                <a:latin typeface="Century Gothic" panose="020B0502020202020204" pitchFamily="34" charset="0"/>
              </a:rPr>
              <a:t> </a:t>
            </a:r>
            <a:r>
              <a:rPr lang="es-CO" b="1" dirty="0" err="1">
                <a:latin typeface="Century Gothic" panose="020B0502020202020204" pitchFamily="34" charset="0"/>
              </a:rPr>
              <a:t>scenario</a:t>
            </a:r>
            <a:r>
              <a:rPr lang="es-CO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4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132775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Baseline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Open Sans"/>
              </a:rPr>
              <a:t>s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cenario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pic>
        <p:nvPicPr>
          <p:cNvPr id="9" name="Marcador de contenido 8" descr="Forma&#10;&#10;Descripción generada automáticamente">
            <a:extLst>
              <a:ext uri="{FF2B5EF4-FFF2-40B4-BE49-F238E27FC236}">
                <a16:creationId xmlns:a16="http://schemas.microsoft.com/office/drawing/2014/main" id="{BC1EED3D-6034-4E02-B46D-2B9A5B371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46" y="828631"/>
            <a:ext cx="10022507" cy="5200738"/>
          </a:xfrm>
        </p:spPr>
      </p:pic>
    </p:spTree>
    <p:extLst>
      <p:ext uri="{BB962C8B-B14F-4D97-AF65-F5344CB8AC3E}">
        <p14:creationId xmlns:p14="http://schemas.microsoft.com/office/powerpoint/2010/main" val="1981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132775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Baseline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Open Sans"/>
              </a:rPr>
              <a:t>s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cenario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pic>
        <p:nvPicPr>
          <p:cNvPr id="11" name="Marcador de contenido 10" descr="Forma, Polígono&#10;&#10;Descripción generada automáticamente">
            <a:extLst>
              <a:ext uri="{FF2B5EF4-FFF2-40B4-BE49-F238E27FC236}">
                <a16:creationId xmlns:a16="http://schemas.microsoft.com/office/drawing/2014/main" id="{0950E596-3B7D-4182-8670-813BAAC2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0" y="846352"/>
            <a:ext cx="9845040" cy="5161021"/>
          </a:xfrm>
        </p:spPr>
      </p:pic>
    </p:spTree>
    <p:extLst>
      <p:ext uri="{BB962C8B-B14F-4D97-AF65-F5344CB8AC3E}">
        <p14:creationId xmlns:p14="http://schemas.microsoft.com/office/powerpoint/2010/main" val="37871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-132775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Baseline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Open Sans"/>
              </a:rPr>
              <a:t>s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/>
              </a:rPr>
              <a:t>cenario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pic>
        <p:nvPicPr>
          <p:cNvPr id="11" name="Marcador de contenido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E967D7F-457D-42E4-96BB-6525F32A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61" y="862307"/>
            <a:ext cx="10091678" cy="5133385"/>
          </a:xfrm>
        </p:spPr>
      </p:pic>
    </p:spTree>
    <p:extLst>
      <p:ext uri="{BB962C8B-B14F-4D97-AF65-F5344CB8AC3E}">
        <p14:creationId xmlns:p14="http://schemas.microsoft.com/office/powerpoint/2010/main" val="21518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72602"/>
            <a:ext cx="7694645" cy="979127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  <a:t>Sensitivity analysis.</a:t>
            </a:r>
            <a:br>
              <a:rPr lang="es-CO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s-CO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6F2B476-4FEB-4B53-A6D5-87EB02301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76828"/>
              </p:ext>
            </p:extLst>
          </p:nvPr>
        </p:nvGraphicFramePr>
        <p:xfrm>
          <a:off x="609599" y="1280159"/>
          <a:ext cx="10972804" cy="444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755">
                  <a:extLst>
                    <a:ext uri="{9D8B030D-6E8A-4147-A177-3AD203B41FA5}">
                      <a16:colId xmlns:a16="http://schemas.microsoft.com/office/drawing/2014/main" val="2377561541"/>
                    </a:ext>
                  </a:extLst>
                </a:gridCol>
                <a:gridCol w="1854926">
                  <a:extLst>
                    <a:ext uri="{9D8B030D-6E8A-4147-A177-3AD203B41FA5}">
                      <a16:colId xmlns:a16="http://schemas.microsoft.com/office/drawing/2014/main" val="2678979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89730532"/>
                    </a:ext>
                  </a:extLst>
                </a:gridCol>
                <a:gridCol w="1798323">
                  <a:extLst>
                    <a:ext uri="{9D8B030D-6E8A-4147-A177-3AD203B41FA5}">
                      <a16:colId xmlns:a16="http://schemas.microsoft.com/office/drawing/2014/main" val="4251907330"/>
                    </a:ext>
                  </a:extLst>
                </a:gridCol>
              </a:tblGrid>
              <a:tr h="724989">
                <a:tc>
                  <a:txBody>
                    <a:bodyPr/>
                    <a:lstStyle/>
                    <a:p>
                      <a:pPr algn="ctr"/>
                      <a:endParaRPr lang="es-CO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i="0" dirty="0" err="1">
                          <a:latin typeface="Century Gothic" panose="020B0502020202020204" pitchFamily="34" charset="0"/>
                        </a:rPr>
                        <a:t>Baseline</a:t>
                      </a:r>
                      <a:r>
                        <a:rPr lang="es-CO" sz="2400" i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i="0" dirty="0" err="1">
                          <a:latin typeface="Century Gothic" panose="020B0502020202020204" pitchFamily="34" charset="0"/>
                        </a:rPr>
                        <a:t>scenario</a:t>
                      </a:r>
                      <a:endParaRPr lang="es-CO" sz="2400" i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Optimistic</a:t>
                      </a:r>
                      <a:r>
                        <a:rPr lang="es-CO" sz="24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scenario</a:t>
                      </a:r>
                      <a:endParaRPr lang="es-CO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Negative</a:t>
                      </a:r>
                      <a:r>
                        <a:rPr lang="es-CO" sz="24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latin typeface="Century Gothic" panose="020B0502020202020204" pitchFamily="34" charset="0"/>
                        </a:rPr>
                        <a:t>Scenario</a:t>
                      </a:r>
                      <a:endParaRPr lang="es-CO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5787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World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GDP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growth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rate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8250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Inflation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rate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70719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Exogenous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capital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flows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72765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Arbitrage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parameter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sensitivity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56990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just"/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Exogenous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cross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border</a:t>
                      </a:r>
                      <a:r>
                        <a:rPr lang="es-CO" sz="24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s-CO" sz="24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lending</a:t>
                      </a:r>
                      <a:endParaRPr lang="es-CO" sz="24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5656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226</Words>
  <Application>Microsoft Office PowerPoint</Application>
  <PresentationFormat>Panorámica</PresentationFormat>
  <Paragraphs>70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Ancizar Sans Bold</vt:lpstr>
      <vt:lpstr>Ancizar Sans Regular</vt:lpstr>
      <vt:lpstr>Arial</vt:lpstr>
      <vt:lpstr>Arial</vt:lpstr>
      <vt:lpstr>Calibri</vt:lpstr>
      <vt:lpstr>Century Gothic</vt:lpstr>
      <vt:lpstr>Open Sans</vt:lpstr>
      <vt:lpstr>1_Tema de Office</vt:lpstr>
      <vt:lpstr>Modelling Colombian Economy: Stock-Flow Consistent Prototype Growth Model </vt:lpstr>
      <vt:lpstr>Structure of the presentation.</vt:lpstr>
      <vt:lpstr> Changes included to the model.</vt:lpstr>
      <vt:lpstr> Changes not include into the code.</vt:lpstr>
      <vt:lpstr>Baseline scenario.</vt:lpstr>
      <vt:lpstr>Baseline scenario</vt:lpstr>
      <vt:lpstr>Baseline scenario</vt:lpstr>
      <vt:lpstr>Baseline scenario</vt:lpstr>
      <vt:lpstr>Sensitivity analysis. </vt:lpstr>
      <vt:lpstr>Sensitivity analysis. 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</dc:title>
  <dc:creator>Santiago Castaño Salas</dc:creator>
  <cp:lastModifiedBy>Jhan Jhailer  Andrade Portela</cp:lastModifiedBy>
  <cp:revision>82</cp:revision>
  <dcterms:created xsi:type="dcterms:W3CDTF">2020-07-18T20:38:46Z</dcterms:created>
  <dcterms:modified xsi:type="dcterms:W3CDTF">2020-12-15T13:48:27Z</dcterms:modified>
</cp:coreProperties>
</file>