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iRY/Rh5cdg/ZWaPVMt2HvI4vux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Switch On 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Assignment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6"/>
            <a:ext cx="10515600" cy="784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u="sng"/>
              <a:t>Architecture </a:t>
            </a:r>
            <a:endParaRPr b="1" u="sng"/>
          </a:p>
        </p:txBody>
      </p:sp>
      <p:sp>
        <p:nvSpPr>
          <p:cNvPr id="91" name="Google Shape;91;p2"/>
          <p:cNvSpPr/>
          <p:nvPr/>
        </p:nvSpPr>
        <p:spPr>
          <a:xfrm>
            <a:off x="694507" y="1763486"/>
            <a:ext cx="2114006" cy="3056708"/>
          </a:xfrm>
          <a:prstGeom prst="flowChartMagneticDisk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 DB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SKU_ID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U_ID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IMAGES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2926079" y="3102428"/>
            <a:ext cx="1515291" cy="49638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4558936" y="2468880"/>
            <a:ext cx="2627811" cy="164592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Backend To Communicate with DB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7304313" y="3043645"/>
            <a:ext cx="1515291" cy="49638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8937170" y="2063930"/>
            <a:ext cx="2627811" cy="245581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ySide2</a:t>
            </a:r>
            <a:r>
              <a:rPr b="0" i="0" lang="en-I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frontend Displays the data from DB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2021-08-02T06:28:09Z</dcterms:created>
  <dc:creator>Gourav  Dutta</dc:creator>
</cp:coreProperties>
</file>