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1E97E4-FEC5-4D07-9705-BF82E979B72D}">
  <a:tblStyle styleId="{AC1E97E4-FEC5-4D07-9705-BF82E979B7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2700d5a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d2700d5a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2700d5aa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2700d5aa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2700d5aa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2700d5aa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2700d5a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2700d5a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comprehensive database management system for a travel agency to manage its operations such as customer information, booking details, itinerary management and transaction details.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2700d5aa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2700d5aa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2700d5aa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2700d5aa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incorporated the following stored procedures into our database to help AI perform complex operations by using this directly.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2700d5aa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2700d5aa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2700d5aa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2700d5aa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2700d5aa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2700d5aa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2700d5aa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2700d5aa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2700d5aa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2700d5aa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latform.openai.com/docs/models/gpt-4-turbo-and-gpt-4" TargetMode="External"/><Relationship Id="rId4" Type="http://schemas.openxmlformats.org/officeDocument/2006/relationships/hyperlink" Target="https://platform.openai.com/docs/api-reference/chat/create" TargetMode="External"/><Relationship Id="rId5" Type="http://schemas.openxmlformats.org/officeDocument/2006/relationships/hyperlink" Target="https://faker.readthedocs.io/en/master/" TargetMode="External"/><Relationship Id="rId6" Type="http://schemas.openxmlformats.org/officeDocument/2006/relationships/hyperlink" Target="https://pypi.org/project/tabulate/" TargetMode="External"/><Relationship Id="rId7" Type="http://schemas.openxmlformats.org/officeDocument/2006/relationships/hyperlink" Target="https://www.figma.com/proto/K0neZrZ80FkoVsY1uuOPbJ/Travel-Agency-ChatBot?type=design&amp;node-id=3-79&amp;t=oinAO6Ud4zpVXupY-1&amp;scaling=scale-down&amp;page-id=0%3A1&amp;starting-point-node-id=3%3A79&amp;mode=desig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512700" y="3027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AGENCY MANAGEMENT SYSTEM</a:t>
            </a:r>
            <a:endParaRPr/>
          </a:p>
        </p:txBody>
      </p:sp>
      <p:graphicFrame>
        <p:nvGraphicFramePr>
          <p:cNvPr id="59" name="Google Shape;59;p13"/>
          <p:cNvGraphicFramePr/>
          <p:nvPr/>
        </p:nvGraphicFramePr>
        <p:xfrm>
          <a:off x="5332300" y="28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{AC1E97E4-FEC5-4D07-9705-BF82E979B72D}</a:tableStyleId>
              </a:tblPr>
              <a:tblGrid>
                <a:gridCol w="1753200"/>
                <a:gridCol w="1545800"/>
              </a:tblGrid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Hunny Balani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hb426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Jhanavi Behl</a:t>
                      </a:r>
                      <a:endParaRPr sz="1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jb2040</a:t>
                      </a:r>
                      <a:endParaRPr b="1" sz="1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Google Shape;60;p13"/>
          <p:cNvSpPr txBox="1"/>
          <p:nvPr/>
        </p:nvSpPr>
        <p:spPr>
          <a:xfrm>
            <a:off x="512700" y="2819125"/>
            <a:ext cx="40113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Instructor:</a:t>
            </a:r>
            <a:r>
              <a:rPr lang="en" sz="1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Dov Kruger</a:t>
            </a:r>
            <a:endParaRPr b="1" sz="17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Travel Agent ChatBot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Links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https://platform.openai.com/docs/models/gpt-4-turbo-and-gpt-4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https://platform.openai.com/docs/api-reference/chat/create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https://faker.readthedocs.io/en/master/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https://pypi.org/project/tabulate/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</a:rPr>
              <a:t>https://matplotlib.org/stable/users/explain/animations/animations.html</a:t>
            </a:r>
            <a:endParaRPr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Figma Wireframe</a:t>
            </a:r>
            <a:endParaRPr sz="15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</a:t>
            </a:r>
            <a:r>
              <a:rPr lang="en">
                <a:solidFill>
                  <a:srgbClr val="666666"/>
                </a:solidFill>
              </a:rPr>
              <a:t>evelop a comprehensive database management system for efficient travel agency operations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Developed a ChatBot to handle all complex query operations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Integrated natural language conversion to SQL via AI, eliminating the need for users to be proficient in SQL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250" y="1022263"/>
            <a:ext cx="5291509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Stored Procedures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Update Agent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Update Customer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Make Payment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Get Bookings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Create Booking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Update Single Booking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Cancel Single Booking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Cancel Bookings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A python </a:t>
            </a:r>
            <a:r>
              <a:rPr lang="en">
                <a:solidFill>
                  <a:srgbClr val="666666"/>
                </a:solidFill>
              </a:rPr>
              <a:t>library</a:t>
            </a:r>
            <a:r>
              <a:rPr lang="en">
                <a:solidFill>
                  <a:srgbClr val="666666"/>
                </a:solidFill>
              </a:rPr>
              <a:t> called Faker that g</a:t>
            </a:r>
            <a:r>
              <a:rPr lang="en">
                <a:solidFill>
                  <a:srgbClr val="666666"/>
                </a:solidFill>
              </a:rPr>
              <a:t>enerates realistic fake data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Offers various data generation capabilities: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Name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Company Name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Contact Number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Random text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Insertion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666526" cy="92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600" y="2372175"/>
            <a:ext cx="4666524" cy="126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Benchmarking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Utilized prepared statements for efficient data insertion into the database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Recorded and analyzed the average insertion time per transaction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Calculated the average insertion time for different parameters: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Agents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Customers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Itinerary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Inventory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Bookings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300" y="1371875"/>
            <a:ext cx="4324399" cy="13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300" y="3088825"/>
            <a:ext cx="4324401" cy="820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450" y="997313"/>
            <a:ext cx="4762099" cy="35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ChatCompletion API Integration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Utilize ChatCompletion API for generating SQL commands from English queries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System Role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Provides essential context for the AI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Content: Parses SQL files, i.e., database structure and available stored procedures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</a:rPr>
              <a:t>User Role: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Guides the AI's actions and outputs</a:t>
            </a:r>
            <a:endParaRPr>
              <a:solidFill>
                <a:srgbClr val="666666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>
                <a:solidFill>
                  <a:srgbClr val="666666"/>
                </a:solidFill>
              </a:rPr>
              <a:t>Content: Contains English queries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50" y="1451850"/>
            <a:ext cx="4659650" cy="1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ChatCompletion API is not always be accurate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Need for improvement and optimization in generating correct responses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With improved accuracy, we can transition towards a better chat-centric UI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