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8" y="-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300A-1166-4334-A89D-821080FFE83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980F-A8F4-49CD-A11A-AF1924C91E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hani\Desktop\classicalBaptistPress\assets\images\28compress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768850" cy="65024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33600" y="0"/>
            <a:ext cx="4724400" cy="640080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000000">
            <a:off x="860838" y="2778645"/>
            <a:ext cx="6816017" cy="99591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000000">
            <a:off x="1097283" y="3035920"/>
            <a:ext cx="6362279" cy="40011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Basic </a:t>
            </a:r>
            <a:r>
              <a:rPr lang="en-US" sz="2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Learner’s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Manual 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 the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Study 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Ecclesiology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Cantaloupe</dc:creator>
  <cp:lastModifiedBy>Cantaloupe</cp:lastModifiedBy>
  <cp:revision>3</cp:revision>
  <dcterms:created xsi:type="dcterms:W3CDTF">2019-11-09T08:06:58Z</dcterms:created>
  <dcterms:modified xsi:type="dcterms:W3CDTF">2019-11-09T08:29:57Z</dcterms:modified>
</cp:coreProperties>
</file>