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lacker Sans Display" charset="1" panose="00000500000000000000"/>
      <p:regular r:id="rId18"/>
    </p:embeddedFont>
    <p:embeddedFont>
      <p:font typeface="Blacker Sans Pro"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media/image32.png" Type="http://schemas.openxmlformats.org/officeDocument/2006/relationships/imag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13" Target="../media/image9.png" Type="http://schemas.openxmlformats.org/officeDocument/2006/relationships/image"/><Relationship Id="rId14" Target="../media/image10.svg" Type="http://schemas.openxmlformats.org/officeDocument/2006/relationships/image"/><Relationship Id="rId15" Target="../media/image11.png" Type="http://schemas.openxmlformats.org/officeDocument/2006/relationships/image"/><Relationship Id="rId16" Target="../media/image12.svg" Type="http://schemas.openxmlformats.org/officeDocument/2006/relationships/image"/><Relationship Id="rId17" Target="../media/image13.png" Type="http://schemas.openxmlformats.org/officeDocument/2006/relationships/image"/><Relationship Id="rId18" Target="../media/image14.svg" Type="http://schemas.openxmlformats.org/officeDocument/2006/relationships/image"/><Relationship Id="rId19" Target="../media/image15.png" Type="http://schemas.openxmlformats.org/officeDocument/2006/relationships/image"/><Relationship Id="rId2" Target="../media/image27.jpeg" Type="http://schemas.openxmlformats.org/officeDocument/2006/relationships/image"/><Relationship Id="rId20" Target="../media/image16.svg" Type="http://schemas.openxmlformats.org/officeDocument/2006/relationships/image"/><Relationship Id="rId21" Target="../media/image17.png" Type="http://schemas.openxmlformats.org/officeDocument/2006/relationships/image"/><Relationship Id="rId22" Target="../media/image18.svg" Type="http://schemas.openxmlformats.org/officeDocument/2006/relationships/image"/><Relationship Id="rId23" Target="../media/image19.png" Type="http://schemas.openxmlformats.org/officeDocument/2006/relationships/image"/><Relationship Id="rId24" Target="../media/image20.svg" Type="http://schemas.openxmlformats.org/officeDocument/2006/relationships/image"/><Relationship Id="rId25" Target="../media/image21.png" Type="http://schemas.openxmlformats.org/officeDocument/2006/relationships/image"/><Relationship Id="rId26" Target="../media/image22.svg" Type="http://schemas.openxmlformats.org/officeDocument/2006/relationships/image"/><Relationship Id="rId27" Target="../media/image23.png" Type="http://schemas.openxmlformats.org/officeDocument/2006/relationships/image"/><Relationship Id="rId28" Target="../media/image24.svg" Type="http://schemas.openxmlformats.org/officeDocument/2006/relationships/image"/><Relationship Id="rId29" Target="../media/image25.png" Type="http://schemas.openxmlformats.org/officeDocument/2006/relationships/image"/><Relationship Id="rId3" Target="../media/image28.jpeg" Type="http://schemas.openxmlformats.org/officeDocument/2006/relationships/image"/><Relationship Id="rId30" Target="../media/image26.svg" Type="http://schemas.openxmlformats.org/officeDocument/2006/relationships/image"/><Relationship Id="rId4" Target="../media/image29.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media/image30.jpeg" Type="http://schemas.openxmlformats.org/officeDocument/2006/relationships/imag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media/image31.jpeg" Type="http://schemas.openxmlformats.org/officeDocument/2006/relationships/imag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566848" y="3277674"/>
            <a:ext cx="9154304" cy="3699632"/>
          </a:xfrm>
          <a:prstGeom prst="rect">
            <a:avLst/>
          </a:prstGeom>
        </p:spPr>
        <p:txBody>
          <a:bodyPr anchor="t" rtlCol="false" tIns="0" lIns="0" bIns="0" rIns="0">
            <a:spAutoFit/>
          </a:bodyPr>
          <a:lstStyle/>
          <a:p>
            <a:pPr algn="ctr">
              <a:lnSpc>
                <a:spcPts val="13922"/>
              </a:lnSpc>
            </a:pPr>
            <a:r>
              <a:rPr lang="en-US" sz="16002">
                <a:solidFill>
                  <a:srgbClr val="90766C"/>
                </a:solidFill>
                <a:latin typeface="Blacker Sans Display"/>
                <a:ea typeface="Blacker Sans Display"/>
                <a:cs typeface="Blacker Sans Display"/>
                <a:sym typeface="Blacker Sans Display"/>
              </a:rPr>
              <a:t>GROUP PROJECT</a:t>
            </a:r>
          </a:p>
        </p:txBody>
      </p:sp>
      <p:sp>
        <p:nvSpPr>
          <p:cNvPr name="TextBox 3" id="3"/>
          <p:cNvSpPr txBox="true"/>
          <p:nvPr/>
        </p:nvSpPr>
        <p:spPr>
          <a:xfrm rot="0">
            <a:off x="5232789" y="6832161"/>
            <a:ext cx="7822421" cy="672464"/>
          </a:xfrm>
          <a:prstGeom prst="rect">
            <a:avLst/>
          </a:prstGeom>
        </p:spPr>
        <p:txBody>
          <a:bodyPr anchor="t" rtlCol="false" tIns="0" lIns="0" bIns="0" rIns="0">
            <a:spAutoFit/>
          </a:bodyPr>
          <a:lstStyle/>
          <a:p>
            <a:pPr algn="ctr">
              <a:lnSpc>
                <a:spcPts val="5460"/>
              </a:lnSpc>
            </a:pPr>
            <a:r>
              <a:rPr lang="en-US" sz="3900">
                <a:solidFill>
                  <a:srgbClr val="90766C"/>
                </a:solidFill>
                <a:latin typeface="Blacker Sans Pro"/>
                <a:ea typeface="Blacker Sans Pro"/>
                <a:cs typeface="Blacker Sans Pro"/>
                <a:sym typeface="Blacker Sans Pro"/>
              </a:rPr>
              <a:t>Presented by Borcelle Group</a:t>
            </a:r>
          </a:p>
        </p:txBody>
      </p:sp>
      <p:sp>
        <p:nvSpPr>
          <p:cNvPr name="Freeform 4" id="4"/>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3560298" y="2127011"/>
            <a:ext cx="10908879"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RESULT</a:t>
            </a:r>
          </a:p>
        </p:txBody>
      </p:sp>
      <p:sp>
        <p:nvSpPr>
          <p:cNvPr name="TextBox 3" id="3"/>
          <p:cNvSpPr txBox="true"/>
          <p:nvPr/>
        </p:nvSpPr>
        <p:spPr>
          <a:xfrm rot="0">
            <a:off x="3079500" y="3921209"/>
            <a:ext cx="6064500" cy="4257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 Morbi et malesuada purus. Phasellus a lacus sit amet urna tempor sollicitudin.</a:t>
            </a:r>
          </a:p>
        </p:txBody>
      </p:sp>
      <p:pic>
        <p:nvPicPr>
          <p:cNvPr name="Picture 4" id="4"/>
          <p:cNvPicPr>
            <a:picLocks noChangeAspect="true"/>
          </p:cNvPicPr>
          <p:nvPr/>
        </p:nvPicPr>
        <p:blipFill>
          <a:blip r:embed="rId2"/>
          <a:stretch>
            <a:fillRect/>
          </a:stretch>
        </p:blipFill>
        <p:spPr>
          <a:xfrm rot="0">
            <a:off x="9483290" y="3488198"/>
            <a:ext cx="5963656" cy="5193085"/>
          </a:xfrm>
          <a:prstGeom prst="rect">
            <a:avLst/>
          </a:prstGeom>
        </p:spPr>
      </p:pic>
      <p:sp>
        <p:nvSpPr>
          <p:cNvPr name="Freeform 5" id="5"/>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5" id="15"/>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6" id="16"/>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18" id="18"/>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041095" y="2283668"/>
            <a:ext cx="10205810"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CONCLUSION</a:t>
            </a:r>
          </a:p>
        </p:txBody>
      </p:sp>
      <p:sp>
        <p:nvSpPr>
          <p:cNvPr name="TextBox 3" id="3"/>
          <p:cNvSpPr txBox="true"/>
          <p:nvPr/>
        </p:nvSpPr>
        <p:spPr>
          <a:xfrm rot="0">
            <a:off x="2320991" y="4059982"/>
            <a:ext cx="13646018" cy="4257675"/>
          </a:xfrm>
          <a:prstGeom prst="rect">
            <a:avLst/>
          </a:prstGeom>
        </p:spPr>
        <p:txBody>
          <a:bodyPr anchor="t" rtlCol="false" tIns="0" lIns="0" bIns="0" rIns="0">
            <a:spAutoFit/>
          </a:bodyPr>
          <a:lstStyle/>
          <a:p>
            <a:pPr algn="ctr">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 Morbi et malesuada purus. Phasellus a lacus sit amet urna tempor sollicitudin. Cras pretium tempor elit blandit egestas. Donec sed dignissim augue. Suspendisse ac vulputate leo. Cras aliquet nunc ac velit cursus viverra. In hac habitasse platea dictumst. Nam tortor urna, semper ac nulla id, porttitor semper felis. Phasellus blandit eros viverra, ultricies nibh nec, viverra ipsum. Ut nec gravida massa, eu convallis est.</a:t>
            </a:r>
          </a:p>
        </p:txBody>
      </p:sp>
      <p:sp>
        <p:nvSpPr>
          <p:cNvPr name="Freeform 4" id="4"/>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566848" y="3541334"/>
            <a:ext cx="9154304" cy="3699632"/>
          </a:xfrm>
          <a:prstGeom prst="rect">
            <a:avLst/>
          </a:prstGeom>
        </p:spPr>
        <p:txBody>
          <a:bodyPr anchor="t" rtlCol="false" tIns="0" lIns="0" bIns="0" rIns="0">
            <a:spAutoFit/>
          </a:bodyPr>
          <a:lstStyle/>
          <a:p>
            <a:pPr algn="ctr">
              <a:lnSpc>
                <a:spcPts val="13922"/>
              </a:lnSpc>
            </a:pPr>
            <a:r>
              <a:rPr lang="en-US" sz="16002">
                <a:solidFill>
                  <a:srgbClr val="90766C"/>
                </a:solidFill>
                <a:latin typeface="Blacker Sans Display"/>
                <a:ea typeface="Blacker Sans Display"/>
                <a:cs typeface="Blacker Sans Display"/>
                <a:sym typeface="Blacker Sans Display"/>
              </a:rPr>
              <a:t>THANK</a:t>
            </a:r>
          </a:p>
          <a:p>
            <a:pPr algn="ctr">
              <a:lnSpc>
                <a:spcPts val="13922"/>
              </a:lnSpc>
            </a:pPr>
            <a:r>
              <a:rPr lang="en-US" sz="16002">
                <a:solidFill>
                  <a:srgbClr val="90766C"/>
                </a:solidFill>
                <a:latin typeface="Blacker Sans Display"/>
                <a:ea typeface="Blacker Sans Display"/>
                <a:cs typeface="Blacker Sans Display"/>
                <a:sym typeface="Blacker Sans Display"/>
              </a:rPr>
              <a:t>y</a:t>
            </a:r>
            <a:r>
              <a:rPr lang="en-US" sz="16002">
                <a:solidFill>
                  <a:srgbClr val="90766C"/>
                </a:solidFill>
                <a:latin typeface="Blacker Sans Display"/>
                <a:ea typeface="Blacker Sans Display"/>
                <a:cs typeface="Blacker Sans Display"/>
                <a:sym typeface="Blacker Sans Display"/>
              </a:rPr>
              <a:t>OU</a:t>
            </a:r>
          </a:p>
        </p:txBody>
      </p:sp>
      <p:sp>
        <p:nvSpPr>
          <p:cNvPr name="Freeform 3" id="3"/>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5136470" y="2656892"/>
            <a:ext cx="8015060"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OUR TEAM</a:t>
            </a:r>
          </a:p>
        </p:txBody>
      </p:sp>
      <p:grpSp>
        <p:nvGrpSpPr>
          <p:cNvPr name="Group 3" id="3"/>
          <p:cNvGrpSpPr/>
          <p:nvPr/>
        </p:nvGrpSpPr>
        <p:grpSpPr>
          <a:xfrm rot="0">
            <a:off x="3713321" y="4448939"/>
            <a:ext cx="2746058" cy="274605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64844" y="0"/>
                  </a:moveTo>
                  <a:lnTo>
                    <a:pt x="747956" y="0"/>
                  </a:lnTo>
                  <a:cubicBezTo>
                    <a:pt x="783769" y="0"/>
                    <a:pt x="812800" y="29031"/>
                    <a:pt x="812800" y="64844"/>
                  </a:cubicBezTo>
                  <a:lnTo>
                    <a:pt x="812800" y="747956"/>
                  </a:lnTo>
                  <a:cubicBezTo>
                    <a:pt x="812800" y="783769"/>
                    <a:pt x="783769" y="812800"/>
                    <a:pt x="747956" y="812800"/>
                  </a:cubicBezTo>
                  <a:lnTo>
                    <a:pt x="64844" y="812800"/>
                  </a:lnTo>
                  <a:cubicBezTo>
                    <a:pt x="29031" y="812800"/>
                    <a:pt x="0" y="783769"/>
                    <a:pt x="0" y="747956"/>
                  </a:cubicBezTo>
                  <a:lnTo>
                    <a:pt x="0" y="64844"/>
                  </a:lnTo>
                  <a:cubicBezTo>
                    <a:pt x="0" y="29031"/>
                    <a:pt x="29031" y="0"/>
                    <a:pt x="64844" y="0"/>
                  </a:cubicBezTo>
                  <a:close/>
                </a:path>
              </a:pathLst>
            </a:custGeom>
            <a:blipFill>
              <a:blip r:embed="rId2"/>
              <a:stretch>
                <a:fillRect l="-25046" t="0" r="-25046" b="0"/>
              </a:stretch>
            </a:blipFill>
          </p:spPr>
        </p:sp>
      </p:grpSp>
      <p:sp>
        <p:nvSpPr>
          <p:cNvPr name="TextBox 5" id="5"/>
          <p:cNvSpPr txBox="true"/>
          <p:nvPr/>
        </p:nvSpPr>
        <p:spPr>
          <a:xfrm rot="0">
            <a:off x="3449233" y="7420558"/>
            <a:ext cx="3274234" cy="523875"/>
          </a:xfrm>
          <a:prstGeom prst="rect">
            <a:avLst/>
          </a:prstGeom>
        </p:spPr>
        <p:txBody>
          <a:bodyPr anchor="t" rtlCol="false" tIns="0" lIns="0" bIns="0" rIns="0">
            <a:spAutoFit/>
          </a:bodyPr>
          <a:lstStyle/>
          <a:p>
            <a:pPr algn="ctr">
              <a:lnSpc>
                <a:spcPts val="4200"/>
              </a:lnSpc>
            </a:pPr>
            <a:r>
              <a:rPr lang="en-US" sz="3000">
                <a:solidFill>
                  <a:srgbClr val="90766C"/>
                </a:solidFill>
                <a:latin typeface="Blacker Sans Pro"/>
                <a:ea typeface="Blacker Sans Pro"/>
                <a:cs typeface="Blacker Sans Pro"/>
                <a:sym typeface="Blacker Sans Pro"/>
              </a:rPr>
              <a:t>Claudia Alves</a:t>
            </a:r>
          </a:p>
        </p:txBody>
      </p:sp>
      <p:grpSp>
        <p:nvGrpSpPr>
          <p:cNvPr name="Group 6" id="6"/>
          <p:cNvGrpSpPr/>
          <p:nvPr/>
        </p:nvGrpSpPr>
        <p:grpSpPr>
          <a:xfrm rot="0">
            <a:off x="7770971" y="4448939"/>
            <a:ext cx="2746058" cy="274605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64844" y="0"/>
                  </a:moveTo>
                  <a:lnTo>
                    <a:pt x="747956" y="0"/>
                  </a:lnTo>
                  <a:cubicBezTo>
                    <a:pt x="783769" y="0"/>
                    <a:pt x="812800" y="29031"/>
                    <a:pt x="812800" y="64844"/>
                  </a:cubicBezTo>
                  <a:lnTo>
                    <a:pt x="812800" y="747956"/>
                  </a:lnTo>
                  <a:cubicBezTo>
                    <a:pt x="812800" y="783769"/>
                    <a:pt x="783769" y="812800"/>
                    <a:pt x="747956" y="812800"/>
                  </a:cubicBezTo>
                  <a:lnTo>
                    <a:pt x="64844" y="812800"/>
                  </a:lnTo>
                  <a:cubicBezTo>
                    <a:pt x="29031" y="812800"/>
                    <a:pt x="0" y="783769"/>
                    <a:pt x="0" y="747956"/>
                  </a:cubicBezTo>
                  <a:lnTo>
                    <a:pt x="0" y="64844"/>
                  </a:lnTo>
                  <a:cubicBezTo>
                    <a:pt x="0" y="29031"/>
                    <a:pt x="29031" y="0"/>
                    <a:pt x="64844" y="0"/>
                  </a:cubicBezTo>
                  <a:close/>
                </a:path>
              </a:pathLst>
            </a:custGeom>
            <a:blipFill>
              <a:blip r:embed="rId3"/>
              <a:stretch>
                <a:fillRect l="0" t="0" r="0" b="0"/>
              </a:stretch>
            </a:blipFill>
          </p:spPr>
        </p:sp>
      </p:grpSp>
      <p:sp>
        <p:nvSpPr>
          <p:cNvPr name="TextBox 8" id="8"/>
          <p:cNvSpPr txBox="true"/>
          <p:nvPr/>
        </p:nvSpPr>
        <p:spPr>
          <a:xfrm rot="0">
            <a:off x="7506883" y="7420558"/>
            <a:ext cx="3274234" cy="523875"/>
          </a:xfrm>
          <a:prstGeom prst="rect">
            <a:avLst/>
          </a:prstGeom>
        </p:spPr>
        <p:txBody>
          <a:bodyPr anchor="t" rtlCol="false" tIns="0" lIns="0" bIns="0" rIns="0">
            <a:spAutoFit/>
          </a:bodyPr>
          <a:lstStyle/>
          <a:p>
            <a:pPr algn="ctr">
              <a:lnSpc>
                <a:spcPts val="4200"/>
              </a:lnSpc>
            </a:pPr>
            <a:r>
              <a:rPr lang="en-US" sz="3000">
                <a:solidFill>
                  <a:srgbClr val="90766C"/>
                </a:solidFill>
                <a:latin typeface="Blacker Sans Pro"/>
                <a:ea typeface="Blacker Sans Pro"/>
                <a:cs typeface="Blacker Sans Pro"/>
                <a:sym typeface="Blacker Sans Pro"/>
              </a:rPr>
              <a:t>Samira Hadid</a:t>
            </a:r>
          </a:p>
        </p:txBody>
      </p:sp>
      <p:grpSp>
        <p:nvGrpSpPr>
          <p:cNvPr name="Group 9" id="9"/>
          <p:cNvGrpSpPr/>
          <p:nvPr/>
        </p:nvGrpSpPr>
        <p:grpSpPr>
          <a:xfrm rot="0">
            <a:off x="11828621" y="4448939"/>
            <a:ext cx="2746058" cy="274605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64844" y="0"/>
                  </a:moveTo>
                  <a:lnTo>
                    <a:pt x="747956" y="0"/>
                  </a:lnTo>
                  <a:cubicBezTo>
                    <a:pt x="783769" y="0"/>
                    <a:pt x="812800" y="29031"/>
                    <a:pt x="812800" y="64844"/>
                  </a:cubicBezTo>
                  <a:lnTo>
                    <a:pt x="812800" y="747956"/>
                  </a:lnTo>
                  <a:cubicBezTo>
                    <a:pt x="812800" y="783769"/>
                    <a:pt x="783769" y="812800"/>
                    <a:pt x="747956" y="812800"/>
                  </a:cubicBezTo>
                  <a:lnTo>
                    <a:pt x="64844" y="812800"/>
                  </a:lnTo>
                  <a:cubicBezTo>
                    <a:pt x="29031" y="812800"/>
                    <a:pt x="0" y="783769"/>
                    <a:pt x="0" y="747956"/>
                  </a:cubicBezTo>
                  <a:lnTo>
                    <a:pt x="0" y="64844"/>
                  </a:lnTo>
                  <a:cubicBezTo>
                    <a:pt x="0" y="29031"/>
                    <a:pt x="29031" y="0"/>
                    <a:pt x="64844" y="0"/>
                  </a:cubicBezTo>
                  <a:close/>
                </a:path>
              </a:pathLst>
            </a:custGeom>
            <a:blipFill>
              <a:blip r:embed="rId4"/>
              <a:stretch>
                <a:fillRect l="0" t="-16666" r="0" b="-16666"/>
              </a:stretch>
            </a:blipFill>
          </p:spPr>
        </p:sp>
      </p:grpSp>
      <p:sp>
        <p:nvSpPr>
          <p:cNvPr name="TextBox 11" id="11"/>
          <p:cNvSpPr txBox="true"/>
          <p:nvPr/>
        </p:nvSpPr>
        <p:spPr>
          <a:xfrm rot="0">
            <a:off x="11564533" y="7420558"/>
            <a:ext cx="3274234" cy="523875"/>
          </a:xfrm>
          <a:prstGeom prst="rect">
            <a:avLst/>
          </a:prstGeom>
        </p:spPr>
        <p:txBody>
          <a:bodyPr anchor="t" rtlCol="false" tIns="0" lIns="0" bIns="0" rIns="0">
            <a:spAutoFit/>
          </a:bodyPr>
          <a:lstStyle/>
          <a:p>
            <a:pPr algn="ctr">
              <a:lnSpc>
                <a:spcPts val="4200"/>
              </a:lnSpc>
            </a:pPr>
            <a:r>
              <a:rPr lang="en-US" sz="3000">
                <a:solidFill>
                  <a:srgbClr val="90766C"/>
                </a:solidFill>
                <a:latin typeface="Blacker Sans Pro"/>
                <a:ea typeface="Blacker Sans Pro"/>
                <a:cs typeface="Blacker Sans Pro"/>
                <a:sym typeface="Blacker Sans Pro"/>
              </a:rPr>
              <a:t>Olivia Wilson</a:t>
            </a:r>
          </a:p>
        </p:txBody>
      </p:sp>
      <p:sp>
        <p:nvSpPr>
          <p:cNvPr name="Freeform 12" id="12"/>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8" id="18"/>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9" id="19"/>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0" id="20"/>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1" id="21"/>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2" id="22"/>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3" id="23"/>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4" id="24"/>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Freeform 25" id="25"/>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26" id="26"/>
          <p:cNvSpPr txBox="true"/>
          <p:nvPr/>
        </p:nvSpPr>
        <p:spPr>
          <a:xfrm rot="0">
            <a:off x="4600683" y="8439733"/>
            <a:ext cx="9342408" cy="1057275"/>
          </a:xfrm>
          <a:prstGeom prst="rect">
            <a:avLst/>
          </a:prstGeom>
        </p:spPr>
        <p:txBody>
          <a:bodyPr anchor="t" rtlCol="false" tIns="0" lIns="0" bIns="0" rIns="0">
            <a:spAutoFit/>
          </a:bodyPr>
          <a:lstStyle/>
          <a:p>
            <a:pPr algn="ctr">
              <a:lnSpc>
                <a:spcPts val="4200"/>
              </a:lnSpc>
            </a:pPr>
            <a:r>
              <a:rPr lang="en-US" sz="3000">
                <a:solidFill>
                  <a:srgbClr val="90766C"/>
                </a:solidFill>
                <a:latin typeface="Blacker Sans Pro"/>
                <a:ea typeface="Blacker Sans Pro"/>
                <a:cs typeface="Blacker Sans Pro"/>
                <a:sym typeface="Blacker Sans Pro"/>
              </a:rPr>
              <a:t>FIRDAUS AMRUT CENTRE SCHOOL</a:t>
            </a:r>
          </a:p>
          <a:p>
            <a:pPr algn="ctr">
              <a:lnSpc>
                <a:spcPts val="4200"/>
              </a:lnSpc>
            </a:pPr>
            <a:r>
              <a:rPr lang="en-US" sz="3000">
                <a:solidFill>
                  <a:srgbClr val="90766C"/>
                </a:solidFill>
                <a:latin typeface="Blacker Sans Pro"/>
                <a:ea typeface="Blacker Sans Pro"/>
                <a:cs typeface="Blacker Sans Pro"/>
                <a:sym typeface="Blacker Sans Pro"/>
              </a:rPr>
              <a:t>15, CANTOMENT, SHAHIBAUG, AHMEDABAD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041095" y="2283668"/>
            <a:ext cx="10205810"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ABSTRACT</a:t>
            </a:r>
          </a:p>
        </p:txBody>
      </p:sp>
      <p:sp>
        <p:nvSpPr>
          <p:cNvPr name="TextBox 3" id="3"/>
          <p:cNvSpPr txBox="true"/>
          <p:nvPr/>
        </p:nvSpPr>
        <p:spPr>
          <a:xfrm rot="0">
            <a:off x="2320991" y="4059982"/>
            <a:ext cx="13646018" cy="4257675"/>
          </a:xfrm>
          <a:prstGeom prst="rect">
            <a:avLst/>
          </a:prstGeom>
        </p:spPr>
        <p:txBody>
          <a:bodyPr anchor="t" rtlCol="false" tIns="0" lIns="0" bIns="0" rIns="0">
            <a:spAutoFit/>
          </a:bodyPr>
          <a:lstStyle/>
          <a:p>
            <a:pPr algn="ctr">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 Morbi et malesuada purus. Phasellus a lacus sit amet urna tempor sollicitudin. Cras pretium tempor elit blandit egestas. Donec sed dignissim augue. Suspendisse ac vulputate leo. Cras aliquet nunc ac velit cursus viverra. In hac habitasse platea dictumst. Nam tortor urna, semper ac nulla id, porttitor semper felis. Phasellus blandit eros viverra, ultricies nibh nec, viverra ipsum. Ut nec gravida massa, eu convallis est.</a:t>
            </a:r>
          </a:p>
        </p:txBody>
      </p:sp>
      <p:sp>
        <p:nvSpPr>
          <p:cNvPr name="Freeform 4" id="4"/>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041095" y="2283668"/>
            <a:ext cx="10205810"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INTRODUCTION</a:t>
            </a:r>
          </a:p>
        </p:txBody>
      </p:sp>
      <p:sp>
        <p:nvSpPr>
          <p:cNvPr name="TextBox 3" id="3"/>
          <p:cNvSpPr txBox="true"/>
          <p:nvPr/>
        </p:nvSpPr>
        <p:spPr>
          <a:xfrm rot="0">
            <a:off x="2320991" y="4059982"/>
            <a:ext cx="13646018" cy="4257675"/>
          </a:xfrm>
          <a:prstGeom prst="rect">
            <a:avLst/>
          </a:prstGeom>
        </p:spPr>
        <p:txBody>
          <a:bodyPr anchor="t" rtlCol="false" tIns="0" lIns="0" bIns="0" rIns="0">
            <a:spAutoFit/>
          </a:bodyPr>
          <a:lstStyle/>
          <a:p>
            <a:pPr algn="ctr">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 Morbi et malesuada purus. Phasellus a lacus sit amet urna tempor sollicitudin. Cras pretium tempor elit blandit egestas. Donec sed dignissim augue. Suspendisse ac vulputate leo. Cras aliquet nunc ac velit cursus viverra. In hac habitasse platea dictumst. Nam tortor urna, semper ac nulla id, porttitor semper felis. Phasellus blandit eros viverra, ultricies nibh nec, viverra ipsum. Ut nec gravida massa, eu convallis est.</a:t>
            </a:r>
          </a:p>
        </p:txBody>
      </p:sp>
      <p:sp>
        <p:nvSpPr>
          <p:cNvPr name="Freeform 4" id="4"/>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041095" y="2564087"/>
            <a:ext cx="10205810"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PROBLEMS</a:t>
            </a:r>
          </a:p>
        </p:txBody>
      </p:sp>
      <p:sp>
        <p:nvSpPr>
          <p:cNvPr name="TextBox 3" id="3"/>
          <p:cNvSpPr txBox="true"/>
          <p:nvPr/>
        </p:nvSpPr>
        <p:spPr>
          <a:xfrm rot="0">
            <a:off x="4445893" y="4340401"/>
            <a:ext cx="11145705" cy="1590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a:t>
            </a:r>
          </a:p>
        </p:txBody>
      </p:sp>
      <p:sp>
        <p:nvSpPr>
          <p:cNvPr name="TextBox 4" id="4"/>
          <p:cNvSpPr txBox="true"/>
          <p:nvPr/>
        </p:nvSpPr>
        <p:spPr>
          <a:xfrm rot="0">
            <a:off x="2696402" y="4569001"/>
            <a:ext cx="1421544" cy="634941"/>
          </a:xfrm>
          <a:prstGeom prst="rect">
            <a:avLst/>
          </a:prstGeom>
        </p:spPr>
        <p:txBody>
          <a:bodyPr anchor="t" rtlCol="false" tIns="0" lIns="0" bIns="0" rIns="0">
            <a:spAutoFit/>
          </a:bodyPr>
          <a:lstStyle/>
          <a:p>
            <a:pPr algn="ctr">
              <a:lnSpc>
                <a:spcPts val="4560"/>
              </a:lnSpc>
            </a:pPr>
            <a:r>
              <a:rPr lang="en-US" sz="5241">
                <a:solidFill>
                  <a:srgbClr val="90766C"/>
                </a:solidFill>
                <a:latin typeface="Blacker Sans Display"/>
                <a:ea typeface="Blacker Sans Display"/>
                <a:cs typeface="Blacker Sans Display"/>
                <a:sym typeface="Blacker Sans Display"/>
              </a:rPr>
              <a:t>1.</a:t>
            </a:r>
          </a:p>
        </p:txBody>
      </p:sp>
      <p:sp>
        <p:nvSpPr>
          <p:cNvPr name="TextBox 5" id="5"/>
          <p:cNvSpPr txBox="true"/>
          <p:nvPr/>
        </p:nvSpPr>
        <p:spPr>
          <a:xfrm rot="0">
            <a:off x="4445893" y="6446563"/>
            <a:ext cx="11145705" cy="1590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a:t>
            </a:r>
          </a:p>
        </p:txBody>
      </p:sp>
      <p:sp>
        <p:nvSpPr>
          <p:cNvPr name="TextBox 6" id="6"/>
          <p:cNvSpPr txBox="true"/>
          <p:nvPr/>
        </p:nvSpPr>
        <p:spPr>
          <a:xfrm rot="0">
            <a:off x="2696402" y="6675163"/>
            <a:ext cx="1421544" cy="634941"/>
          </a:xfrm>
          <a:prstGeom prst="rect">
            <a:avLst/>
          </a:prstGeom>
        </p:spPr>
        <p:txBody>
          <a:bodyPr anchor="t" rtlCol="false" tIns="0" lIns="0" bIns="0" rIns="0">
            <a:spAutoFit/>
          </a:bodyPr>
          <a:lstStyle/>
          <a:p>
            <a:pPr algn="ctr">
              <a:lnSpc>
                <a:spcPts val="4560"/>
              </a:lnSpc>
            </a:pPr>
            <a:r>
              <a:rPr lang="en-US" sz="5241">
                <a:solidFill>
                  <a:srgbClr val="90766C"/>
                </a:solidFill>
                <a:latin typeface="Blacker Sans Display"/>
                <a:ea typeface="Blacker Sans Display"/>
                <a:cs typeface="Blacker Sans Display"/>
                <a:sym typeface="Blacker Sans Display"/>
              </a:rPr>
              <a:t>2.</a:t>
            </a:r>
          </a:p>
        </p:txBody>
      </p:sp>
      <p:sp>
        <p:nvSpPr>
          <p:cNvPr name="Freeform 7" id="7"/>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9" id="19"/>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0" id="20"/>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041095" y="2564087"/>
            <a:ext cx="10205810"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GOALS</a:t>
            </a:r>
          </a:p>
        </p:txBody>
      </p:sp>
      <p:sp>
        <p:nvSpPr>
          <p:cNvPr name="TextBox 3" id="3"/>
          <p:cNvSpPr txBox="true"/>
          <p:nvPr/>
        </p:nvSpPr>
        <p:spPr>
          <a:xfrm rot="0">
            <a:off x="4445893" y="4340401"/>
            <a:ext cx="11145705" cy="1590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a:t>
            </a:r>
          </a:p>
        </p:txBody>
      </p:sp>
      <p:sp>
        <p:nvSpPr>
          <p:cNvPr name="TextBox 4" id="4"/>
          <p:cNvSpPr txBox="true"/>
          <p:nvPr/>
        </p:nvSpPr>
        <p:spPr>
          <a:xfrm rot="0">
            <a:off x="2696402" y="4569001"/>
            <a:ext cx="1421544" cy="634941"/>
          </a:xfrm>
          <a:prstGeom prst="rect">
            <a:avLst/>
          </a:prstGeom>
        </p:spPr>
        <p:txBody>
          <a:bodyPr anchor="t" rtlCol="false" tIns="0" lIns="0" bIns="0" rIns="0">
            <a:spAutoFit/>
          </a:bodyPr>
          <a:lstStyle/>
          <a:p>
            <a:pPr algn="ctr">
              <a:lnSpc>
                <a:spcPts val="4560"/>
              </a:lnSpc>
            </a:pPr>
            <a:r>
              <a:rPr lang="en-US" sz="5241">
                <a:solidFill>
                  <a:srgbClr val="90766C"/>
                </a:solidFill>
                <a:latin typeface="Blacker Sans Display"/>
                <a:ea typeface="Blacker Sans Display"/>
                <a:cs typeface="Blacker Sans Display"/>
                <a:sym typeface="Blacker Sans Display"/>
              </a:rPr>
              <a:t>1.</a:t>
            </a:r>
          </a:p>
        </p:txBody>
      </p:sp>
      <p:sp>
        <p:nvSpPr>
          <p:cNvPr name="TextBox 5" id="5"/>
          <p:cNvSpPr txBox="true"/>
          <p:nvPr/>
        </p:nvSpPr>
        <p:spPr>
          <a:xfrm rot="0">
            <a:off x="4445893" y="6446563"/>
            <a:ext cx="11145705" cy="1590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a:t>
            </a:r>
          </a:p>
        </p:txBody>
      </p:sp>
      <p:sp>
        <p:nvSpPr>
          <p:cNvPr name="TextBox 6" id="6"/>
          <p:cNvSpPr txBox="true"/>
          <p:nvPr/>
        </p:nvSpPr>
        <p:spPr>
          <a:xfrm rot="0">
            <a:off x="2696402" y="6675163"/>
            <a:ext cx="1421544" cy="634941"/>
          </a:xfrm>
          <a:prstGeom prst="rect">
            <a:avLst/>
          </a:prstGeom>
        </p:spPr>
        <p:txBody>
          <a:bodyPr anchor="t" rtlCol="false" tIns="0" lIns="0" bIns="0" rIns="0">
            <a:spAutoFit/>
          </a:bodyPr>
          <a:lstStyle/>
          <a:p>
            <a:pPr algn="ctr">
              <a:lnSpc>
                <a:spcPts val="4560"/>
              </a:lnSpc>
            </a:pPr>
            <a:r>
              <a:rPr lang="en-US" sz="5241">
                <a:solidFill>
                  <a:srgbClr val="90766C"/>
                </a:solidFill>
                <a:latin typeface="Blacker Sans Display"/>
                <a:ea typeface="Blacker Sans Display"/>
                <a:cs typeface="Blacker Sans Display"/>
                <a:sym typeface="Blacker Sans Display"/>
              </a:rPr>
              <a:t>2.</a:t>
            </a:r>
          </a:p>
        </p:txBody>
      </p:sp>
      <p:sp>
        <p:nvSpPr>
          <p:cNvPr name="Freeform 7" id="7"/>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9" id="19"/>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0" id="20"/>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4041095" y="2564087"/>
            <a:ext cx="10205810"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OBJECTIVES</a:t>
            </a:r>
          </a:p>
        </p:txBody>
      </p:sp>
      <p:sp>
        <p:nvSpPr>
          <p:cNvPr name="TextBox 3" id="3"/>
          <p:cNvSpPr txBox="true"/>
          <p:nvPr/>
        </p:nvSpPr>
        <p:spPr>
          <a:xfrm rot="0">
            <a:off x="4445893" y="4340401"/>
            <a:ext cx="11145705" cy="1590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a:t>
            </a:r>
          </a:p>
        </p:txBody>
      </p:sp>
      <p:sp>
        <p:nvSpPr>
          <p:cNvPr name="TextBox 4" id="4"/>
          <p:cNvSpPr txBox="true"/>
          <p:nvPr/>
        </p:nvSpPr>
        <p:spPr>
          <a:xfrm rot="0">
            <a:off x="2696402" y="4569001"/>
            <a:ext cx="1421544" cy="634941"/>
          </a:xfrm>
          <a:prstGeom prst="rect">
            <a:avLst/>
          </a:prstGeom>
        </p:spPr>
        <p:txBody>
          <a:bodyPr anchor="t" rtlCol="false" tIns="0" lIns="0" bIns="0" rIns="0">
            <a:spAutoFit/>
          </a:bodyPr>
          <a:lstStyle/>
          <a:p>
            <a:pPr algn="ctr">
              <a:lnSpc>
                <a:spcPts val="4560"/>
              </a:lnSpc>
            </a:pPr>
            <a:r>
              <a:rPr lang="en-US" sz="5241">
                <a:solidFill>
                  <a:srgbClr val="90766C"/>
                </a:solidFill>
                <a:latin typeface="Blacker Sans Display"/>
                <a:ea typeface="Blacker Sans Display"/>
                <a:cs typeface="Blacker Sans Display"/>
                <a:sym typeface="Blacker Sans Display"/>
              </a:rPr>
              <a:t>1.</a:t>
            </a:r>
          </a:p>
        </p:txBody>
      </p:sp>
      <p:sp>
        <p:nvSpPr>
          <p:cNvPr name="TextBox 5" id="5"/>
          <p:cNvSpPr txBox="true"/>
          <p:nvPr/>
        </p:nvSpPr>
        <p:spPr>
          <a:xfrm rot="0">
            <a:off x="4445893" y="6446563"/>
            <a:ext cx="11145705" cy="1590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a:t>
            </a:r>
          </a:p>
        </p:txBody>
      </p:sp>
      <p:sp>
        <p:nvSpPr>
          <p:cNvPr name="TextBox 6" id="6"/>
          <p:cNvSpPr txBox="true"/>
          <p:nvPr/>
        </p:nvSpPr>
        <p:spPr>
          <a:xfrm rot="0">
            <a:off x="2696402" y="6675163"/>
            <a:ext cx="1421544" cy="634941"/>
          </a:xfrm>
          <a:prstGeom prst="rect">
            <a:avLst/>
          </a:prstGeom>
        </p:spPr>
        <p:txBody>
          <a:bodyPr anchor="t" rtlCol="false" tIns="0" lIns="0" bIns="0" rIns="0">
            <a:spAutoFit/>
          </a:bodyPr>
          <a:lstStyle/>
          <a:p>
            <a:pPr algn="ctr">
              <a:lnSpc>
                <a:spcPts val="4560"/>
              </a:lnSpc>
            </a:pPr>
            <a:r>
              <a:rPr lang="en-US" sz="5241">
                <a:solidFill>
                  <a:srgbClr val="90766C"/>
                </a:solidFill>
                <a:latin typeface="Blacker Sans Display"/>
                <a:ea typeface="Blacker Sans Display"/>
                <a:cs typeface="Blacker Sans Display"/>
                <a:sym typeface="Blacker Sans Display"/>
              </a:rPr>
              <a:t>2.</a:t>
            </a:r>
          </a:p>
        </p:txBody>
      </p:sp>
      <p:sp>
        <p:nvSpPr>
          <p:cNvPr name="Freeform 7" id="7"/>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9" id="19"/>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0" id="20"/>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sp>
        <p:nvSpPr>
          <p:cNvPr name="TextBox 2" id="2"/>
          <p:cNvSpPr txBox="true"/>
          <p:nvPr/>
        </p:nvSpPr>
        <p:spPr>
          <a:xfrm rot="0">
            <a:off x="3689561" y="2283668"/>
            <a:ext cx="10908879"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METHODOLOGY 1</a:t>
            </a:r>
          </a:p>
        </p:txBody>
      </p:sp>
      <p:grpSp>
        <p:nvGrpSpPr>
          <p:cNvPr name="Group 3" id="3"/>
          <p:cNvGrpSpPr/>
          <p:nvPr/>
        </p:nvGrpSpPr>
        <p:grpSpPr>
          <a:xfrm rot="0">
            <a:off x="10460004" y="4126657"/>
            <a:ext cx="4191000" cy="4191000"/>
            <a:chOff x="0" y="0"/>
            <a:chExt cx="3282950" cy="3282950"/>
          </a:xfrm>
        </p:grpSpPr>
        <p:sp>
          <p:nvSpPr>
            <p:cNvPr name="Freeform 4" id="4"/>
            <p:cNvSpPr/>
            <p:nvPr/>
          </p:nvSpPr>
          <p:spPr>
            <a:xfrm flipH="false" flipV="false" rot="0">
              <a:off x="0" y="0"/>
              <a:ext cx="3282950" cy="3282950"/>
            </a:xfrm>
            <a:custGeom>
              <a:avLst/>
              <a:gdLst/>
              <a:ahLst/>
              <a:cxnLst/>
              <a:rect r="r" b="b" t="t" l="l"/>
              <a:pathLst>
                <a:path h="3282950" w="3282950">
                  <a:moveTo>
                    <a:pt x="0" y="0"/>
                  </a:moveTo>
                  <a:lnTo>
                    <a:pt x="2532380" y="0"/>
                  </a:lnTo>
                  <a:cubicBezTo>
                    <a:pt x="2946400" y="0"/>
                    <a:pt x="3282950" y="336550"/>
                    <a:pt x="3282950" y="750570"/>
                  </a:cubicBezTo>
                  <a:lnTo>
                    <a:pt x="3282950" y="3282950"/>
                  </a:lnTo>
                  <a:lnTo>
                    <a:pt x="0" y="3282950"/>
                  </a:lnTo>
                  <a:lnTo>
                    <a:pt x="0" y="0"/>
                  </a:lnTo>
                  <a:close/>
                </a:path>
              </a:pathLst>
            </a:custGeom>
            <a:blipFill>
              <a:blip r:embed="rId2"/>
              <a:stretch>
                <a:fillRect l="0" t="-16666" r="0" b="-16666"/>
              </a:stretch>
            </a:blipFill>
          </p:spPr>
        </p:sp>
      </p:grpSp>
      <p:sp>
        <p:nvSpPr>
          <p:cNvPr name="TextBox 5" id="5"/>
          <p:cNvSpPr txBox="true"/>
          <p:nvPr/>
        </p:nvSpPr>
        <p:spPr>
          <a:xfrm rot="0">
            <a:off x="3636996" y="4059982"/>
            <a:ext cx="6240330" cy="4257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 Morbi et malesuada purus. Phasellus a lacus sit amet urna tempor sollicitudin.</a:t>
            </a:r>
          </a:p>
        </p:txBody>
      </p:sp>
      <p:sp>
        <p:nvSpPr>
          <p:cNvPr name="Freeform 6" id="6"/>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6" id="16"/>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7" id="17"/>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19" id="19"/>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8F3"/>
        </a:solidFill>
      </p:bgPr>
    </p:bg>
    <p:spTree>
      <p:nvGrpSpPr>
        <p:cNvPr id="1" name=""/>
        <p:cNvGrpSpPr/>
        <p:nvPr/>
      </p:nvGrpSpPr>
      <p:grpSpPr>
        <a:xfrm>
          <a:off x="0" y="0"/>
          <a:ext cx="0" cy="0"/>
          <a:chOff x="0" y="0"/>
          <a:chExt cx="0" cy="0"/>
        </a:xfrm>
      </p:grpSpPr>
      <p:grpSp>
        <p:nvGrpSpPr>
          <p:cNvPr name="Group 2" id="2"/>
          <p:cNvGrpSpPr/>
          <p:nvPr/>
        </p:nvGrpSpPr>
        <p:grpSpPr>
          <a:xfrm rot="0">
            <a:off x="3636996" y="4126657"/>
            <a:ext cx="4191000" cy="4191000"/>
            <a:chOff x="0" y="0"/>
            <a:chExt cx="3282950" cy="3282950"/>
          </a:xfrm>
        </p:grpSpPr>
        <p:sp>
          <p:nvSpPr>
            <p:cNvPr name="Freeform 3" id="3"/>
            <p:cNvSpPr/>
            <p:nvPr/>
          </p:nvSpPr>
          <p:spPr>
            <a:xfrm flipH="false" flipV="false" rot="0">
              <a:off x="0" y="0"/>
              <a:ext cx="3282950" cy="3282950"/>
            </a:xfrm>
            <a:custGeom>
              <a:avLst/>
              <a:gdLst/>
              <a:ahLst/>
              <a:cxnLst/>
              <a:rect r="r" b="b" t="t" l="l"/>
              <a:pathLst>
                <a:path h="3282950" w="3282950">
                  <a:moveTo>
                    <a:pt x="0" y="0"/>
                  </a:moveTo>
                  <a:lnTo>
                    <a:pt x="2532380" y="0"/>
                  </a:lnTo>
                  <a:cubicBezTo>
                    <a:pt x="2946400" y="0"/>
                    <a:pt x="3282950" y="336550"/>
                    <a:pt x="3282950" y="750570"/>
                  </a:cubicBezTo>
                  <a:lnTo>
                    <a:pt x="3282950" y="3282950"/>
                  </a:lnTo>
                  <a:lnTo>
                    <a:pt x="0" y="3282950"/>
                  </a:lnTo>
                  <a:lnTo>
                    <a:pt x="0" y="0"/>
                  </a:lnTo>
                  <a:close/>
                </a:path>
              </a:pathLst>
            </a:custGeom>
            <a:solidFill>
              <a:srgbClr val="000000">
                <a:alpha val="0"/>
              </a:srgbClr>
            </a:solidFill>
            <a:ln w="12700">
              <a:solidFill>
                <a:srgbClr val="000000"/>
              </a:solidFill>
            </a:ln>
          </p:spPr>
        </p:sp>
      </p:grpSp>
      <p:grpSp>
        <p:nvGrpSpPr>
          <p:cNvPr name="Group 4" id="4"/>
          <p:cNvGrpSpPr/>
          <p:nvPr/>
        </p:nvGrpSpPr>
        <p:grpSpPr>
          <a:xfrm rot="0">
            <a:off x="3636996" y="4126657"/>
            <a:ext cx="4191000" cy="41910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2487" y="0"/>
                  </a:moveTo>
                  <a:lnTo>
                    <a:pt x="770313" y="0"/>
                  </a:lnTo>
                  <a:cubicBezTo>
                    <a:pt x="793778" y="0"/>
                    <a:pt x="812800" y="19022"/>
                    <a:pt x="812800" y="42487"/>
                  </a:cubicBezTo>
                  <a:lnTo>
                    <a:pt x="812800" y="770313"/>
                  </a:lnTo>
                  <a:cubicBezTo>
                    <a:pt x="812800" y="793778"/>
                    <a:pt x="793778" y="812800"/>
                    <a:pt x="770313" y="812800"/>
                  </a:cubicBezTo>
                  <a:lnTo>
                    <a:pt x="42487" y="812800"/>
                  </a:lnTo>
                  <a:cubicBezTo>
                    <a:pt x="19022" y="812800"/>
                    <a:pt x="0" y="793778"/>
                    <a:pt x="0" y="770313"/>
                  </a:cubicBezTo>
                  <a:lnTo>
                    <a:pt x="0" y="42487"/>
                  </a:lnTo>
                  <a:cubicBezTo>
                    <a:pt x="0" y="19022"/>
                    <a:pt x="19022" y="0"/>
                    <a:pt x="42487" y="0"/>
                  </a:cubicBezTo>
                  <a:close/>
                </a:path>
              </a:pathLst>
            </a:custGeom>
            <a:blipFill>
              <a:blip r:embed="rId2"/>
              <a:stretch>
                <a:fillRect l="-16666" t="0" r="-16666" b="0"/>
              </a:stretch>
            </a:blipFill>
          </p:spPr>
        </p:sp>
      </p:grpSp>
      <p:sp>
        <p:nvSpPr>
          <p:cNvPr name="TextBox 6" id="6"/>
          <p:cNvSpPr txBox="true"/>
          <p:nvPr/>
        </p:nvSpPr>
        <p:spPr>
          <a:xfrm rot="0">
            <a:off x="3689561" y="2283668"/>
            <a:ext cx="10908879" cy="1228626"/>
          </a:xfrm>
          <a:prstGeom prst="rect">
            <a:avLst/>
          </a:prstGeom>
        </p:spPr>
        <p:txBody>
          <a:bodyPr anchor="t" rtlCol="false" tIns="0" lIns="0" bIns="0" rIns="0">
            <a:spAutoFit/>
          </a:bodyPr>
          <a:lstStyle/>
          <a:p>
            <a:pPr algn="ctr">
              <a:lnSpc>
                <a:spcPts val="8830"/>
              </a:lnSpc>
            </a:pPr>
            <a:r>
              <a:rPr lang="en-US" sz="10149">
                <a:solidFill>
                  <a:srgbClr val="90766C"/>
                </a:solidFill>
                <a:latin typeface="Blacker Sans Display"/>
                <a:ea typeface="Blacker Sans Display"/>
                <a:cs typeface="Blacker Sans Display"/>
                <a:sym typeface="Blacker Sans Display"/>
              </a:rPr>
              <a:t>METHODOLOGY 2</a:t>
            </a:r>
          </a:p>
        </p:txBody>
      </p:sp>
      <p:sp>
        <p:nvSpPr>
          <p:cNvPr name="TextBox 7" id="7"/>
          <p:cNvSpPr txBox="true"/>
          <p:nvPr/>
        </p:nvSpPr>
        <p:spPr>
          <a:xfrm rot="0">
            <a:off x="8410674" y="4059982"/>
            <a:ext cx="6240330" cy="4257675"/>
          </a:xfrm>
          <a:prstGeom prst="rect">
            <a:avLst/>
          </a:prstGeom>
        </p:spPr>
        <p:txBody>
          <a:bodyPr anchor="t" rtlCol="false" tIns="0" lIns="0" bIns="0" rIns="0">
            <a:spAutoFit/>
          </a:bodyPr>
          <a:lstStyle/>
          <a:p>
            <a:pPr algn="l">
              <a:lnSpc>
                <a:spcPts val="4200"/>
              </a:lnSpc>
            </a:pPr>
            <a:r>
              <a:rPr lang="en-US" sz="3000">
                <a:solidFill>
                  <a:srgbClr val="90766C"/>
                </a:solidFill>
                <a:latin typeface="Blacker Sans Pro"/>
                <a:ea typeface="Blacker Sans Pro"/>
                <a:cs typeface="Blacker Sans Pro"/>
                <a:sym typeface="Blacker Sans Pro"/>
              </a:rPr>
              <a:t>Lorem ipsum dolor sit amet, consectetur adipiscing elit. Quisque non elit mauris. Cras euismod, metus ac finibus finibus, felis dui suscipit purus, a maximus leo ligula at dolor. Morbi et malesuada purus. Phasellus a lacus sit amet urna tempor sollicitudin.</a:t>
            </a:r>
          </a:p>
        </p:txBody>
      </p:sp>
      <p:sp>
        <p:nvSpPr>
          <p:cNvPr name="Freeform 8" id="8"/>
          <p:cNvSpPr/>
          <p:nvPr/>
        </p:nvSpPr>
        <p:spPr>
          <a:xfrm flipH="false" flipV="true" rot="0">
            <a:off x="-1339735" y="-1028700"/>
            <a:ext cx="3441469" cy="4114800"/>
          </a:xfrm>
          <a:custGeom>
            <a:avLst/>
            <a:gdLst/>
            <a:ahLst/>
            <a:cxnLst/>
            <a:rect r="r" b="b" t="t" l="l"/>
            <a:pathLst>
              <a:path h="4114800" w="3441469">
                <a:moveTo>
                  <a:pt x="0" y="4114800"/>
                </a:moveTo>
                <a:lnTo>
                  <a:pt x="3441470" y="4114800"/>
                </a:lnTo>
                <a:lnTo>
                  <a:pt x="344147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2314060" y="8338982"/>
            <a:ext cx="7444934" cy="5698758"/>
          </a:xfrm>
          <a:custGeom>
            <a:avLst/>
            <a:gdLst/>
            <a:ahLst/>
            <a:cxnLst/>
            <a:rect r="r" b="b" t="t" l="l"/>
            <a:pathLst>
              <a:path h="5698758" w="7444934">
                <a:moveTo>
                  <a:pt x="0" y="0"/>
                </a:moveTo>
                <a:lnTo>
                  <a:pt x="7444934" y="0"/>
                </a:lnTo>
                <a:lnTo>
                  <a:pt x="7444934" y="5698758"/>
                </a:lnTo>
                <a:lnTo>
                  <a:pt x="0" y="56987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746451">
            <a:off x="-1316314" y="9091258"/>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5400000">
            <a:off x="14979076" y="-1610739"/>
            <a:ext cx="3409085" cy="4573163"/>
          </a:xfrm>
          <a:custGeom>
            <a:avLst/>
            <a:gdLst/>
            <a:ahLst/>
            <a:cxnLst/>
            <a:rect r="r" b="b" t="t" l="l"/>
            <a:pathLst>
              <a:path h="4573163" w="3409085">
                <a:moveTo>
                  <a:pt x="0" y="0"/>
                </a:moveTo>
                <a:lnTo>
                  <a:pt x="3409085" y="0"/>
                </a:lnTo>
                <a:lnTo>
                  <a:pt x="3409085" y="4573163"/>
                </a:lnTo>
                <a:lnTo>
                  <a:pt x="0" y="45731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6758658">
            <a:off x="1652986" y="-1914525"/>
            <a:ext cx="2409028" cy="4114800"/>
          </a:xfrm>
          <a:custGeom>
            <a:avLst/>
            <a:gdLst/>
            <a:ahLst/>
            <a:cxnLst/>
            <a:rect r="r" b="b" t="t" l="l"/>
            <a:pathLst>
              <a:path h="4114800" w="2409028">
                <a:moveTo>
                  <a:pt x="0" y="0"/>
                </a:moveTo>
                <a:lnTo>
                  <a:pt x="2409028" y="0"/>
                </a:lnTo>
                <a:lnTo>
                  <a:pt x="240902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339735" y="-2914650"/>
            <a:ext cx="4618653" cy="4114800"/>
          </a:xfrm>
          <a:custGeom>
            <a:avLst/>
            <a:gdLst/>
            <a:ahLst/>
            <a:cxnLst/>
            <a:rect r="r" b="b" t="t" l="l"/>
            <a:pathLst>
              <a:path h="4114800" w="4618653">
                <a:moveTo>
                  <a:pt x="0" y="0"/>
                </a:moveTo>
                <a:lnTo>
                  <a:pt x="4618654" y="0"/>
                </a:lnTo>
                <a:lnTo>
                  <a:pt x="4618654"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17095251" y="8126053"/>
            <a:ext cx="2473376" cy="2270329"/>
          </a:xfrm>
          <a:custGeom>
            <a:avLst/>
            <a:gdLst/>
            <a:ahLst/>
            <a:cxnLst/>
            <a:rect r="r" b="b" t="t" l="l"/>
            <a:pathLst>
              <a:path h="2270329" w="2473376">
                <a:moveTo>
                  <a:pt x="0" y="0"/>
                </a:moveTo>
                <a:lnTo>
                  <a:pt x="2473376" y="0"/>
                </a:lnTo>
                <a:lnTo>
                  <a:pt x="2473376" y="2270329"/>
                </a:lnTo>
                <a:lnTo>
                  <a:pt x="0" y="22703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5" id="15"/>
          <p:cNvSpPr/>
          <p:nvPr/>
        </p:nvSpPr>
        <p:spPr>
          <a:xfrm flipH="false" flipV="false" rot="0">
            <a:off x="16123523" y="9091258"/>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6" id="16"/>
          <p:cNvSpPr/>
          <p:nvPr/>
        </p:nvSpPr>
        <p:spPr>
          <a:xfrm flipH="false" flipV="true" rot="0">
            <a:off x="15331696" y="-404812"/>
            <a:ext cx="2693880" cy="2748857"/>
          </a:xfrm>
          <a:custGeom>
            <a:avLst/>
            <a:gdLst/>
            <a:ahLst/>
            <a:cxnLst/>
            <a:rect r="r" b="b" t="t" l="l"/>
            <a:pathLst>
              <a:path h="2748857" w="2693880">
                <a:moveTo>
                  <a:pt x="0" y="2748857"/>
                </a:moveTo>
                <a:lnTo>
                  <a:pt x="2693881" y="2748857"/>
                </a:lnTo>
                <a:lnTo>
                  <a:pt x="2693881" y="0"/>
                </a:lnTo>
                <a:lnTo>
                  <a:pt x="0" y="0"/>
                </a:lnTo>
                <a:lnTo>
                  <a:pt x="0" y="2748857"/>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7" id="17"/>
          <p:cNvSpPr/>
          <p:nvPr/>
        </p:nvSpPr>
        <p:spPr>
          <a:xfrm flipH="true" flipV="false" rot="0">
            <a:off x="-362851" y="7610618"/>
            <a:ext cx="2783101" cy="4114800"/>
          </a:xfrm>
          <a:custGeom>
            <a:avLst/>
            <a:gdLst/>
            <a:ahLst/>
            <a:cxnLst/>
            <a:rect r="r" b="b" t="t" l="l"/>
            <a:pathLst>
              <a:path h="4114800" w="2783101">
                <a:moveTo>
                  <a:pt x="2783102" y="0"/>
                </a:moveTo>
                <a:lnTo>
                  <a:pt x="0" y="0"/>
                </a:lnTo>
                <a:lnTo>
                  <a:pt x="0" y="4114800"/>
                </a:lnTo>
                <a:lnTo>
                  <a:pt x="2783102" y="4114800"/>
                </a:lnTo>
                <a:lnTo>
                  <a:pt x="2783102"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8" id="18"/>
          <p:cNvSpPr/>
          <p:nvPr/>
        </p:nvSpPr>
        <p:spPr>
          <a:xfrm flipH="false" flipV="false" rot="0">
            <a:off x="14539870" y="8586788"/>
            <a:ext cx="1583653" cy="2765108"/>
          </a:xfrm>
          <a:custGeom>
            <a:avLst/>
            <a:gdLst/>
            <a:ahLst/>
            <a:cxnLst/>
            <a:rect r="r" b="b" t="t" l="l"/>
            <a:pathLst>
              <a:path h="2765108" w="1583653">
                <a:moveTo>
                  <a:pt x="0" y="0"/>
                </a:moveTo>
                <a:lnTo>
                  <a:pt x="1583653" y="0"/>
                </a:lnTo>
                <a:lnTo>
                  <a:pt x="1583653" y="2765108"/>
                </a:lnTo>
                <a:lnTo>
                  <a:pt x="0" y="2765108"/>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9" id="19"/>
          <p:cNvSpPr/>
          <p:nvPr/>
        </p:nvSpPr>
        <p:spPr>
          <a:xfrm flipH="false" flipV="true" rot="0">
            <a:off x="2228507" y="-574648"/>
            <a:ext cx="1050412" cy="2500981"/>
          </a:xfrm>
          <a:custGeom>
            <a:avLst/>
            <a:gdLst/>
            <a:ahLst/>
            <a:cxnLst/>
            <a:rect r="r" b="b" t="t" l="l"/>
            <a:pathLst>
              <a:path h="2500981" w="1050412">
                <a:moveTo>
                  <a:pt x="0" y="2500981"/>
                </a:moveTo>
                <a:lnTo>
                  <a:pt x="1050412" y="2500981"/>
                </a:lnTo>
                <a:lnTo>
                  <a:pt x="1050412" y="0"/>
                </a:lnTo>
                <a:lnTo>
                  <a:pt x="0" y="0"/>
                </a:lnTo>
                <a:lnTo>
                  <a:pt x="0" y="2500981"/>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0" id="20"/>
          <p:cNvSpPr/>
          <p:nvPr/>
        </p:nvSpPr>
        <p:spPr>
          <a:xfrm flipH="false" flipV="false" rot="0">
            <a:off x="1028700" y="7534507"/>
            <a:ext cx="1293010" cy="1608949"/>
          </a:xfrm>
          <a:custGeom>
            <a:avLst/>
            <a:gdLst/>
            <a:ahLst/>
            <a:cxnLst/>
            <a:rect r="r" b="b" t="t" l="l"/>
            <a:pathLst>
              <a:path h="1608949" w="1293010">
                <a:moveTo>
                  <a:pt x="0" y="0"/>
                </a:moveTo>
                <a:lnTo>
                  <a:pt x="1293010" y="0"/>
                </a:lnTo>
                <a:lnTo>
                  <a:pt x="1293010" y="1608949"/>
                </a:lnTo>
                <a:lnTo>
                  <a:pt x="0" y="160894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1" id="21"/>
          <p:cNvSpPr/>
          <p:nvPr/>
        </p:nvSpPr>
        <p:spPr>
          <a:xfrm flipH="false" flipV="false" rot="0">
            <a:off x="14539870" y="573162"/>
            <a:ext cx="1184152" cy="1473493"/>
          </a:xfrm>
          <a:custGeom>
            <a:avLst/>
            <a:gdLst/>
            <a:ahLst/>
            <a:cxnLst/>
            <a:rect r="r" b="b" t="t" l="l"/>
            <a:pathLst>
              <a:path h="1473493" w="1184152">
                <a:moveTo>
                  <a:pt x="0" y="0"/>
                </a:moveTo>
                <a:lnTo>
                  <a:pt x="1184152" y="0"/>
                </a:lnTo>
                <a:lnTo>
                  <a:pt x="1184152" y="1473492"/>
                </a:lnTo>
                <a:lnTo>
                  <a:pt x="0" y="147349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DAGnw4t3P8U</dc:identifier>
  <dcterms:modified xsi:type="dcterms:W3CDTF">2011-08-01T06:04:30Z</dcterms:modified>
  <cp:revision>1</cp:revision>
  <dc:title>Brown Beige Modern Aesthetic Group Project Presentation</dc:title>
</cp:coreProperties>
</file>