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140823A-4603-4353-B1B5-E0EA958FA0D8}">
  <a:tblStyle styleId="{C140823A-4603-4353-B1B5-E0EA958FA0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7bfe684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37bfe684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33b16886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33b16886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37e8ff34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37e8ff34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37e8ff34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37e8ff34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37bfe68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37bfe68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37bfe68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37bfe68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7bfe684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37bfe684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7bfe684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7bfe68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37bfe684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37bfe684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stoicSolutions/cis490_2020_projec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#2 Meeting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Attendees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: Dr. Kristin Stewart, Dr. Shaunn-inn Wu, Stoic Solutions Team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Details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Rows follow the format: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should be approximately 2,108 rows of data.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represent each pair of coordinates and their data after being processed by the machine learning algorithm and refined by another python script.</a:t>
            </a:r>
            <a:endParaRPr/>
          </a:p>
        </p:txBody>
      </p:sp>
      <p:graphicFrame>
        <p:nvGraphicFramePr>
          <p:cNvPr id="161" name="Google Shape;161;p22"/>
          <p:cNvGraphicFramePr/>
          <p:nvPr/>
        </p:nvGraphicFramePr>
        <p:xfrm>
          <a:off x="881200" y="164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{C140823A-4603-4353-B1B5-E0EA958FA0D8}</a:tableStyleId>
              </a:tblPr>
              <a:tblGrid>
                <a:gridCol w="1298800"/>
                <a:gridCol w="1298800"/>
                <a:gridCol w="1298800"/>
                <a:gridCol w="1298800"/>
                <a:gridCol w="1298800"/>
                <a:gridCol w="1298800"/>
              </a:tblGrid>
              <a:tr h="52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Unique ID #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Latitude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Longitude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KAB Ranking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of Litter Detected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 Processed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and Current Requirements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115800"/>
            <a:ext cx="8520600" cy="3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of prototype 1 was to find a way to gather images from Google Street View within the city of San Marcos.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Subtask: </a:t>
            </a:r>
            <a:r>
              <a:rPr lang="en" strike="sngStrike"/>
              <a:t>Create a database </a:t>
            </a:r>
            <a:r>
              <a:rPr lang="en"/>
              <a:t>(Pushed to prototype 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of prototype 2 was to process all the gathered images through the machine learning algorithm.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Subtask: Create a database for storage of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remaining requirements are to refine the raw data so that it can be put into our database for the UI group to access and display.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 Team was given access to database with a temporary set of test data.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2436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Modifications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6910625" y="1806700"/>
            <a:ext cx="2224800" cy="13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fixIT Script was modified to produce processed data in the format that our database could use.</a:t>
            </a:r>
            <a:endParaRPr sz="12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050" y="1137156"/>
            <a:ext cx="3532536" cy="3724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36125"/>
            <a:ext cx="2690299" cy="3725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544450" y="827150"/>
            <a:ext cx="2224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fixIT Script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3843900" y="851427"/>
            <a:ext cx="2224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Stoic Solutions Script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708300" y="2072600"/>
            <a:ext cx="1207500" cy="46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708300" y="3094650"/>
            <a:ext cx="2267400" cy="18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3703125" y="2994825"/>
            <a:ext cx="2999700" cy="903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Uploading and Processing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3940800" y="1136125"/>
            <a:ext cx="2714400" cy="3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4,329 images gathered from streets of San Marcos.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Some were duplicates or were not valid images which left us with 4,216 unique and valid images.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2,108 unique coordinates with two angles each.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Each image takes ~6 seconds to process.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4,216 * 6s = 25,296s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25,296s = 7.03 hours</a:t>
            </a:r>
            <a:endParaRPr sz="1300"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350" y="1245475"/>
            <a:ext cx="2483450" cy="33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from GPX to Database Rows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50" y="1430875"/>
            <a:ext cx="1649525" cy="31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5400" y="1454650"/>
            <a:ext cx="1826825" cy="3122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7999" y="1430875"/>
            <a:ext cx="3584952" cy="149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 rotWithShape="1">
          <a:blip r:embed="rId6">
            <a:alphaModFix/>
          </a:blip>
          <a:srcRect b="50619" l="0" r="0" t="0"/>
          <a:stretch/>
        </p:blipFill>
        <p:spPr>
          <a:xfrm>
            <a:off x="7863288" y="1430865"/>
            <a:ext cx="1176925" cy="186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/>
          <p:nvPr/>
        </p:nvSpPr>
        <p:spPr>
          <a:xfrm>
            <a:off x="1673275" y="1055325"/>
            <a:ext cx="7938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3746175" y="1055325"/>
            <a:ext cx="7938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7069500" y="1070300"/>
            <a:ext cx="7938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456350" y="1017788"/>
            <a:ext cx="11550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GPX File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2529113" y="1017788"/>
            <a:ext cx="11550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Images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5022000" y="1017788"/>
            <a:ext cx="15924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ML Processing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8056825" y="1017800"/>
            <a:ext cx="9834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Raw Data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and Final Python Script Purpose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Parse the text file to push the appropriate data into the database</a:t>
            </a:r>
            <a:endParaRPr sz="11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Calculating combined [LAT][LON]_A1 &amp; [LAT][LON]_A2: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Angle1_#LitterPieces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Angle2_#LitterPieces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/ 2 =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Avg #LitterPieces PER Coordinate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KAB Litter ranks are determined: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0-2 (Avg Pieces of litter)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3-5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(Avg Pieces of litter)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6-8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(Avg Pieces of litter)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9+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(Avg Pieces of litter)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[Angle1] : 33.159253,-117.203276,1,1,20-04-10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[Angle2] : 33.159253,-117.203276,2,3,20-04-10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[33.159253,-117.203276]: 1 + 3 = 4/2 = 2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KAB Rank = 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50619" l="0" r="0" t="0"/>
          <a:stretch/>
        </p:blipFill>
        <p:spPr>
          <a:xfrm>
            <a:off x="6732950" y="609825"/>
            <a:ext cx="2099350" cy="327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</a:t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850" y="1232725"/>
            <a:ext cx="4118306" cy="247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275" y="1232725"/>
            <a:ext cx="4245525" cy="24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Details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Storing all our files, manuals, and documents on GitHub.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storing some of the past groups files that we 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Storing it on GitHub allows any future groups to view and download our project.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long-term storage and documentation.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us to communicate our struggles, possible ways to address future requirements, and advice.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https://github.com/stoicSolutions/cis490_2020_project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cost and whereabouts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311700" y="1229875"/>
            <a:ext cx="8520600" cy="3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AWS Free Tier Relational Database (t2.micro).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 for 750 hours in the first 12 months.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provide the raw data file, as well as attempt to export our database image.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allow any future group to easily import the database if they should need to.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the AWS account will be shut down at the end of the semester to avoid </a:t>
            </a:r>
            <a:r>
              <a:rPr lang="en"/>
              <a:t>unnecessary</a:t>
            </a:r>
            <a:r>
              <a:rPr lang="en"/>
              <a:t> costs.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UI group has been given access to our database.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are the details just for posterity: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Endpoint:Port :Trashtrackerdb.cth19jrs3gyq.us-west-2.rds.amazonaws.com:3306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DBName: innodb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Username: trashtrackerAdm, Password: StoIcC0ugars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 Instance ID: trashtrackerdb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