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276"/>
  </p:normalViewPr>
  <p:slideViewPr>
    <p:cSldViewPr snapToGrid="0" snapToObjects="1">
      <p:cViewPr varScale="1">
        <p:scale>
          <a:sx n="122" d="100"/>
          <a:sy n="122" d="100"/>
        </p:scale>
        <p:origin x="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AA04-FA9B-6C4D-BE63-7EC75919A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CB8D4-D983-724B-9437-2B8F9619D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DE300-7F25-B245-A69F-EF8501FA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F3C8-7630-C742-82BE-4EB0C2D41727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6FE5F-099A-4248-9946-5B68AAE5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3E389-0B88-1D41-AC99-BC1D8383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D23C-E0E3-564B-965D-3CB9C4BD5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8374-3A6B-E94F-9274-CA7D2C35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19FC5-8E8D-2140-92EC-EF3B68872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B8587-AA8C-F24C-9871-58D2F7A38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F3C8-7630-C742-82BE-4EB0C2D41727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8356-D1F2-8A4E-BB00-EBD09CD2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D8494-EE40-6746-86F9-669C0A54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D23C-E0E3-564B-965D-3CB9C4BD5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6EA24-2109-E146-89CD-57DDF9125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45350-C257-F149-B8AB-82F3ABAD0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8F8FA-EA71-FB40-95D7-18FF48C6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F3C8-7630-C742-82BE-4EB0C2D41727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BD53A-9EB0-4540-8F4F-C8DFFD74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BA95B-7D2A-DB41-A864-90CFB43A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D23C-E0E3-564B-965D-3CB9C4BD5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3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0A9B-C160-D74A-99B4-2D61ED00C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00166-6744-7947-8AAF-4E53C4489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C0218-E87F-B94C-A9D2-9143B84C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F3C8-7630-C742-82BE-4EB0C2D41727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42D4C-CB61-F646-BC8B-1FA48B04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E95A3-7EBB-184E-9A94-5B021496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D23C-E0E3-564B-965D-3CB9C4BD5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2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53E9-4F56-1744-9725-B6BCF32E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8A3E1-F723-9441-9D52-E15FBFDCA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0A76C-8430-8548-ACB4-CAA5FE2D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F3C8-7630-C742-82BE-4EB0C2D41727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7E9E8-F2F9-0B4B-8E07-DFD2763B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86894-7E3F-464B-9390-36E107CF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D23C-E0E3-564B-965D-3CB9C4BD5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6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81C3-E7C2-B44B-8572-584F69FE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32D18-F3C3-6848-99F1-45E26406C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2BF22-5985-5D46-960D-DF97BEBD5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FCAFE-DC77-D342-A608-82447844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F3C8-7630-C742-82BE-4EB0C2D41727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2D8D4-631C-6C4D-8E36-B898B1CA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EB46B-1CEF-9543-B6E6-82BDB64B3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D23C-E0E3-564B-965D-3CB9C4BD5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5E3D-939D-C747-968A-E98F9CBE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E9995-54FE-A446-976F-1E362EAC7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AB982-7376-EF43-AFEB-551F5D5CF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623AD-FC05-814A-A774-D76BF28C5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B0639-1D34-DC49-8344-5585AA501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F6350-0C1A-5343-8A45-87CC060A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F3C8-7630-C742-82BE-4EB0C2D41727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E793C-8805-A247-8454-CDAD6013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7F911B-2520-4744-9C10-DA67FE19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D23C-E0E3-564B-965D-3CB9C4BD5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3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EE9C-5A10-0A40-A3CA-B5DB7CE2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6251C-B278-7947-8241-0EB9FFF2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F3C8-7630-C742-82BE-4EB0C2D41727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E51D4-EC62-FE49-92C2-CDE94B92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EFF6E-0593-AB4B-B8D7-0DA32965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D23C-E0E3-564B-965D-3CB9C4BD5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6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FBD41-63D3-AF4A-A7C9-D1C7B6398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F3C8-7630-C742-82BE-4EB0C2D41727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2F4AB-7CC7-2841-BC25-94501414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A1E33-6944-7345-910A-F9618EB5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D23C-E0E3-564B-965D-3CB9C4BD5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B9DA-0A7B-994C-AFB6-A119A592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5EFA3-F2CD-E847-B256-782D7C4D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9174A-088B-9944-B19B-05313B012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0F427-6ABE-2248-97D7-7C23AB77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F3C8-7630-C742-82BE-4EB0C2D41727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0BBB9-DB0A-AE45-854E-F60ADC9C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63B26-9462-B849-9AC2-1114799E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D23C-E0E3-564B-965D-3CB9C4BD5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6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B79A8-B9AB-6D44-8EA7-92BC92067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48667-3DD8-FD48-87B6-B8B2EB1F9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96B8C-07CC-394F-ACE5-F39CB16C0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B9053-AD7D-EB4A-A586-0416BA63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F3C8-7630-C742-82BE-4EB0C2D41727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FC67F-8707-0F41-93E4-7C46B7EF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AB4A3-8711-8F45-BDE0-1A73A100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D23C-E0E3-564B-965D-3CB9C4BD5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9AB3FE-D9FC-7744-9DDB-3F6B4A04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0E6A5-47F7-A240-BEC5-6EB0AB24F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73896-5BB6-0942-938C-CDBE12E6A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AF3C8-7630-C742-82BE-4EB0C2D41727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8709A-1904-AC40-989F-4CAB29C2C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0F79B-6DFD-6042-A877-3814E9494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7D23C-E0E3-564B-965D-3CB9C4BD5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9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942ADBC0-106E-6844-B808-39D5F6D520D4}"/>
              </a:ext>
            </a:extLst>
          </p:cNvPr>
          <p:cNvSpPr/>
          <p:nvPr/>
        </p:nvSpPr>
        <p:spPr>
          <a:xfrm>
            <a:off x="2091068" y="3339801"/>
            <a:ext cx="1135765" cy="1067201"/>
          </a:xfrm>
          <a:prstGeom prst="rightArrow">
            <a:avLst>
              <a:gd name="adj1" fmla="val 68444"/>
              <a:gd name="adj2" fmla="val 3306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 / Test</a:t>
            </a:r>
            <a:br>
              <a:rPr lang="en-US" sz="1200" dirty="0"/>
            </a:br>
            <a:r>
              <a:rPr lang="en-US" sz="1200" dirty="0"/>
              <a:t>Data Sets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8CE8C2-4A73-004D-B501-9BD11B27F350}"/>
              </a:ext>
            </a:extLst>
          </p:cNvPr>
          <p:cNvSpPr/>
          <p:nvPr/>
        </p:nvSpPr>
        <p:spPr>
          <a:xfrm>
            <a:off x="3342639" y="3477895"/>
            <a:ext cx="777765" cy="756745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</a:t>
            </a:r>
          </a:p>
          <a:p>
            <a:pPr algn="ctr"/>
            <a:r>
              <a:rPr lang="en-US" sz="1400" dirty="0"/>
              <a:t>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7A37310-D0B6-5741-A982-0D75A165FFBE}"/>
              </a:ext>
            </a:extLst>
          </p:cNvPr>
          <p:cNvSpPr/>
          <p:nvPr/>
        </p:nvSpPr>
        <p:spPr>
          <a:xfrm>
            <a:off x="5142271" y="3038168"/>
            <a:ext cx="1474839" cy="60326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Binary File</a:t>
            </a:r>
            <a:br>
              <a:rPr lang="en-US" sz="1400" dirty="0"/>
            </a:br>
            <a:r>
              <a:rPr lang="en-US" sz="1400" dirty="0"/>
              <a:t>Sub-model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CCCFF56-DDC9-DA40-8D3F-D5BB93836D9C}"/>
              </a:ext>
            </a:extLst>
          </p:cNvPr>
          <p:cNvSpPr/>
          <p:nvPr/>
        </p:nvSpPr>
        <p:spPr>
          <a:xfrm>
            <a:off x="5142268" y="3821432"/>
            <a:ext cx="1474839" cy="60326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Document File</a:t>
            </a:r>
            <a:br>
              <a:rPr lang="en-US" sz="1400" dirty="0"/>
            </a:br>
            <a:r>
              <a:rPr lang="en-US" sz="1400" dirty="0"/>
              <a:t>Sub-model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C66106A-73B9-CB4F-A1FA-579D28C2D3FF}"/>
              </a:ext>
            </a:extLst>
          </p:cNvPr>
          <p:cNvSpPr/>
          <p:nvPr/>
        </p:nvSpPr>
        <p:spPr>
          <a:xfrm>
            <a:off x="5142269" y="4594892"/>
            <a:ext cx="1474839" cy="60326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Text File</a:t>
            </a:r>
            <a:br>
              <a:rPr lang="en-US" sz="1400" dirty="0"/>
            </a:br>
            <a:r>
              <a:rPr lang="en-US" sz="1400" dirty="0"/>
              <a:t>Sub-model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700187-2B90-3441-B000-77F96D736E32}"/>
              </a:ext>
            </a:extLst>
          </p:cNvPr>
          <p:cNvSpPr/>
          <p:nvPr/>
        </p:nvSpPr>
        <p:spPr>
          <a:xfrm>
            <a:off x="5142270" y="5358821"/>
            <a:ext cx="1474839" cy="60326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Other Type</a:t>
            </a:r>
            <a:br>
              <a:rPr lang="en-US" sz="1400" dirty="0"/>
            </a:br>
            <a:r>
              <a:rPr lang="en-US" sz="1400" dirty="0"/>
              <a:t>Sub-model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7E0B64B-5FEB-9B4D-98D3-7C108FC380B3}"/>
              </a:ext>
            </a:extLst>
          </p:cNvPr>
          <p:cNvSpPr/>
          <p:nvPr/>
        </p:nvSpPr>
        <p:spPr>
          <a:xfrm>
            <a:off x="5142267" y="2189096"/>
            <a:ext cx="1474839" cy="60326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PE+ File</a:t>
            </a:r>
            <a:br>
              <a:rPr lang="en-US" sz="1400" dirty="0"/>
            </a:br>
            <a:r>
              <a:rPr lang="en-US" sz="1400" dirty="0"/>
              <a:t>Sub-model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3852046-70EE-7F47-975C-34151238E330}"/>
              </a:ext>
            </a:extLst>
          </p:cNvPr>
          <p:cNvSpPr/>
          <p:nvPr/>
        </p:nvSpPr>
        <p:spPr>
          <a:xfrm>
            <a:off x="5142267" y="1349738"/>
            <a:ext cx="1474839" cy="60326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 File</a:t>
            </a:r>
            <a:br>
              <a:rPr lang="en-US" sz="1400" dirty="0"/>
            </a:br>
            <a:r>
              <a:rPr lang="en-US" sz="1400" dirty="0"/>
              <a:t>Sub-model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6ED8CCB-4C17-FB4E-B73B-D08FEF2A286F}"/>
              </a:ext>
            </a:extLst>
          </p:cNvPr>
          <p:cNvGrpSpPr/>
          <p:nvPr/>
        </p:nvGrpSpPr>
        <p:grpSpPr>
          <a:xfrm>
            <a:off x="622300" y="215900"/>
            <a:ext cx="4610100" cy="2590800"/>
            <a:chOff x="622300" y="215900"/>
            <a:chExt cx="4610100" cy="2590800"/>
          </a:xfrm>
          <a:solidFill>
            <a:schemeClr val="bg1">
              <a:lumMod val="95000"/>
            </a:schemeClr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06FB39A-E547-3241-B4F2-62EF4E22AF5E}"/>
                </a:ext>
              </a:extLst>
            </p:cNvPr>
            <p:cNvSpPr/>
            <p:nvPr/>
          </p:nvSpPr>
          <p:spPr>
            <a:xfrm>
              <a:off x="622300" y="215900"/>
              <a:ext cx="3924300" cy="25908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E9EC2FF-4E7A-B040-8248-5FF43F22D066}"/>
                </a:ext>
              </a:extLst>
            </p:cNvPr>
            <p:cNvSpPr/>
            <p:nvPr/>
          </p:nvSpPr>
          <p:spPr>
            <a:xfrm>
              <a:off x="1200151" y="587699"/>
              <a:ext cx="2832100" cy="1803478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E77016D-04B9-914B-A9C5-42BDBDD795D2}"/>
                </a:ext>
              </a:extLst>
            </p:cNvPr>
            <p:cNvSpPr/>
            <p:nvPr/>
          </p:nvSpPr>
          <p:spPr>
            <a:xfrm>
              <a:off x="2521439" y="1000771"/>
              <a:ext cx="958362" cy="2942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1"/>
                  </a:solidFill>
                </a:rPr>
                <a:t>Regression</a:t>
              </a:r>
              <a:br>
                <a:rPr lang="en-US" sz="1100" dirty="0">
                  <a:solidFill>
                    <a:schemeClr val="accent1"/>
                  </a:solidFill>
                </a:rPr>
              </a:br>
              <a:r>
                <a:rPr lang="en-US" sz="1100" dirty="0">
                  <a:solidFill>
                    <a:schemeClr val="accent1"/>
                  </a:solidFill>
                </a:rPr>
                <a:t>Tree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D343A5-35D7-D54A-9AAB-326F515661E0}"/>
                </a:ext>
              </a:extLst>
            </p:cNvPr>
            <p:cNvSpPr/>
            <p:nvPr/>
          </p:nvSpPr>
          <p:spPr>
            <a:xfrm>
              <a:off x="2521438" y="1342294"/>
              <a:ext cx="958362" cy="2942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1"/>
                  </a:solidFill>
                </a:rPr>
                <a:t>Random Forest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BB7A27-D5AF-B04A-935B-B7109E5342DD}"/>
                </a:ext>
              </a:extLst>
            </p:cNvPr>
            <p:cNvSpPr/>
            <p:nvPr/>
          </p:nvSpPr>
          <p:spPr>
            <a:xfrm>
              <a:off x="2521438" y="1690126"/>
              <a:ext cx="958362" cy="2942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1"/>
                  </a:solidFill>
                </a:rPr>
                <a:t>Boosted</a:t>
              </a:r>
            </a:p>
            <a:p>
              <a:pPr algn="ctr"/>
              <a:r>
                <a:rPr lang="en-US" sz="1100" dirty="0">
                  <a:solidFill>
                    <a:schemeClr val="accent1"/>
                  </a:solidFill>
                </a:rPr>
                <a:t>Gradient</a:t>
              </a:r>
            </a:p>
          </p:txBody>
        </p:sp>
        <p:sp>
          <p:nvSpPr>
            <p:cNvPr id="11" name="Manual Operation 10">
              <a:extLst>
                <a:ext uri="{FF2B5EF4-FFF2-40B4-BE49-F238E27FC236}">
                  <a16:creationId xmlns:a16="http://schemas.microsoft.com/office/drawing/2014/main" id="{288523A1-3232-7544-95AA-99AC1F558F63}"/>
                </a:ext>
              </a:extLst>
            </p:cNvPr>
            <p:cNvSpPr/>
            <p:nvPr/>
          </p:nvSpPr>
          <p:spPr>
            <a:xfrm rot="16200000">
              <a:off x="1683954" y="1196972"/>
              <a:ext cx="591670" cy="584933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Custom</a:t>
              </a:r>
              <a:br>
                <a:rPr lang="en-US" sz="1200" dirty="0">
                  <a:solidFill>
                    <a:schemeClr val="accent1"/>
                  </a:solidFill>
                </a:rPr>
              </a:br>
              <a:r>
                <a:rPr lang="en-US" sz="1200" dirty="0">
                  <a:solidFill>
                    <a:schemeClr val="accent1"/>
                  </a:solidFill>
                </a:rPr>
                <a:t>Filter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549AF17-97C7-8D47-ACD4-0DFF1B8DDC04}"/>
                </a:ext>
              </a:extLst>
            </p:cNvPr>
            <p:cNvSpPr/>
            <p:nvPr/>
          </p:nvSpPr>
          <p:spPr>
            <a:xfrm>
              <a:off x="2527788" y="2044143"/>
              <a:ext cx="958362" cy="2942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1"/>
                  </a:solidFill>
                </a:rPr>
                <a:t>Ensemble</a:t>
              </a:r>
              <a:br>
                <a:rPr lang="en-US" sz="1100" dirty="0">
                  <a:solidFill>
                    <a:schemeClr val="accent1"/>
                  </a:solidFill>
                </a:rPr>
              </a:br>
              <a:r>
                <a:rPr lang="en-US" sz="1100" dirty="0">
                  <a:solidFill>
                    <a:schemeClr val="accent1"/>
                  </a:solidFill>
                </a:rPr>
                <a:t>Calculation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F4BEE67E-AEC5-7D47-B3D5-258278B4BF69}"/>
                </a:ext>
              </a:extLst>
            </p:cNvPr>
            <p:cNvSpPr/>
            <p:nvPr/>
          </p:nvSpPr>
          <p:spPr>
            <a:xfrm>
              <a:off x="2380194" y="1045782"/>
              <a:ext cx="70687" cy="847209"/>
            </a:xfrm>
            <a:prstGeom prst="leftBrac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5BE22A7C-B803-684B-859F-1A449121AB05}"/>
                </a:ext>
              </a:extLst>
            </p:cNvPr>
            <p:cNvSpPr/>
            <p:nvPr/>
          </p:nvSpPr>
          <p:spPr>
            <a:xfrm rot="10800000">
              <a:off x="3534180" y="1051288"/>
              <a:ext cx="117069" cy="1220044"/>
            </a:xfrm>
            <a:prstGeom prst="leftBrac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B05FBFA-E2D2-7E4D-8B05-C721340E371B}"/>
                </a:ext>
              </a:extLst>
            </p:cNvPr>
            <p:cNvSpPr/>
            <p:nvPr/>
          </p:nvSpPr>
          <p:spPr>
            <a:xfrm>
              <a:off x="1799381" y="670926"/>
              <a:ext cx="958362" cy="29429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1"/>
                  </a:solidFill>
                </a:rPr>
                <a:t>Training</a:t>
              </a:r>
              <a:br>
                <a:rPr lang="en-US" sz="1100" dirty="0">
                  <a:solidFill>
                    <a:schemeClr val="accent1"/>
                  </a:solidFill>
                </a:rPr>
              </a:br>
              <a:r>
                <a:rPr lang="en-US" sz="1100" dirty="0">
                  <a:solidFill>
                    <a:schemeClr val="accent1"/>
                  </a:solidFill>
                </a:rPr>
                <a:t>Parameters</a:t>
              </a:r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BB24A7C8-C622-3A41-B93D-961D94B7FEC2}"/>
                </a:ext>
              </a:extLst>
            </p:cNvPr>
            <p:cNvSpPr/>
            <p:nvPr/>
          </p:nvSpPr>
          <p:spPr>
            <a:xfrm>
              <a:off x="942100" y="1168306"/>
              <a:ext cx="731331" cy="695957"/>
            </a:xfrm>
            <a:prstGeom prst="rightArrow">
              <a:avLst>
                <a:gd name="adj1" fmla="val 64599"/>
                <a:gd name="adj2" fmla="val 23675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data in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0C9F7A82-BB55-9841-A89A-E77A0E1F78AA}"/>
                </a:ext>
              </a:extLst>
            </p:cNvPr>
            <p:cNvSpPr/>
            <p:nvPr/>
          </p:nvSpPr>
          <p:spPr>
            <a:xfrm>
              <a:off x="3701863" y="1168306"/>
              <a:ext cx="731331" cy="695957"/>
            </a:xfrm>
            <a:prstGeom prst="rightArrow">
              <a:avLst>
                <a:gd name="adj1" fmla="val 64599"/>
                <a:gd name="adj2" fmla="val 23675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results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B5FE1D2-F595-614C-B6DE-02B7E6BE615C}"/>
                </a:ext>
              </a:extLst>
            </p:cNvPr>
            <p:cNvSpPr txBox="1"/>
            <p:nvPr/>
          </p:nvSpPr>
          <p:spPr>
            <a:xfrm>
              <a:off x="2937062" y="589889"/>
              <a:ext cx="88513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Sub-Model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DC42939-DB7C-B942-9A2C-7910596A42E8}"/>
                </a:ext>
              </a:extLst>
            </p:cNvPr>
            <p:cNvCxnSpPr>
              <a:cxnSpLocks/>
            </p:cNvCxnSpPr>
            <p:nvPr/>
          </p:nvCxnSpPr>
          <p:spPr>
            <a:xfrm>
              <a:off x="3937786" y="599104"/>
              <a:ext cx="1294614" cy="695957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86C3781-55FB-7B49-BBFA-FC6D3D36B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2119" y="1969581"/>
              <a:ext cx="1590281" cy="645507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C2EA45-302D-1F4F-A9E0-5E6EBFB63A0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895197" y="1651371"/>
            <a:ext cx="1247070" cy="18249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B31BD65-C1BB-B84B-AE77-75563167BF7B}"/>
              </a:ext>
            </a:extLst>
          </p:cNvPr>
          <p:cNvCxnSpPr>
            <a:cxnSpLocks/>
            <a:stCxn id="5" idx="7"/>
            <a:endCxn id="16" idx="1"/>
          </p:cNvCxnSpPr>
          <p:nvPr/>
        </p:nvCxnSpPr>
        <p:spPr>
          <a:xfrm flipV="1">
            <a:off x="4006503" y="2490729"/>
            <a:ext cx="1135764" cy="10979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02FF5A3-8CB3-194E-A55D-ADB7E8F47CBC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120404" y="3339801"/>
            <a:ext cx="1021867" cy="3839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C26BEE9-5C85-5047-8888-AD49B5AA879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120402" y="3998813"/>
            <a:ext cx="1021866" cy="1242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CF3593-0F86-0F44-9BBC-967F670AEAE5}"/>
              </a:ext>
            </a:extLst>
          </p:cNvPr>
          <p:cNvCxnSpPr>
            <a:cxnSpLocks/>
            <a:stCxn id="5" idx="5"/>
            <a:endCxn id="14" idx="1"/>
          </p:cNvCxnSpPr>
          <p:nvPr/>
        </p:nvCxnSpPr>
        <p:spPr>
          <a:xfrm>
            <a:off x="4006503" y="4123817"/>
            <a:ext cx="1135766" cy="772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DBDC221-988B-CA41-9096-91DC5B68B91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865311" y="4233900"/>
            <a:ext cx="1276959" cy="14265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ight Brace 55">
            <a:extLst>
              <a:ext uri="{FF2B5EF4-FFF2-40B4-BE49-F238E27FC236}">
                <a16:creationId xmlns:a16="http://schemas.microsoft.com/office/drawing/2014/main" id="{9372BAA3-45EB-B142-B9F0-912088A1CA2A}"/>
              </a:ext>
            </a:extLst>
          </p:cNvPr>
          <p:cNvSpPr/>
          <p:nvPr/>
        </p:nvSpPr>
        <p:spPr>
          <a:xfrm>
            <a:off x="6832600" y="1651371"/>
            <a:ext cx="380173" cy="4129216"/>
          </a:xfrm>
          <a:prstGeom prst="rightBrace">
            <a:avLst>
              <a:gd name="adj1" fmla="val 16147"/>
              <a:gd name="adj2" fmla="val 49693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EE273DAB-D0B9-6742-9D4D-7B75A2491139}"/>
              </a:ext>
            </a:extLst>
          </p:cNvPr>
          <p:cNvSpPr/>
          <p:nvPr/>
        </p:nvSpPr>
        <p:spPr>
          <a:xfrm>
            <a:off x="7393301" y="3190102"/>
            <a:ext cx="1293499" cy="1067201"/>
          </a:xfrm>
          <a:prstGeom prst="rightArrow">
            <a:avLst>
              <a:gd name="adj1" fmla="val 68444"/>
              <a:gd name="adj2" fmla="val 3306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Classification</a:t>
            </a:r>
            <a:br>
              <a:rPr lang="en-US" sz="1200" dirty="0"/>
            </a:br>
            <a:r>
              <a:rPr lang="en-US" sz="1200" dirty="0"/>
              <a:t>MALICIOUS</a:t>
            </a:r>
            <a:br>
              <a:rPr lang="en-US" sz="1200" dirty="0"/>
            </a:br>
            <a:r>
              <a:rPr lang="en-US" sz="1200" dirty="0"/>
              <a:t>UNRATED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495506-CF55-EA45-A3F5-B29AFCCD75B5}"/>
              </a:ext>
            </a:extLst>
          </p:cNvPr>
          <p:cNvSpPr txBox="1"/>
          <p:nvPr/>
        </p:nvSpPr>
        <p:spPr>
          <a:xfrm>
            <a:off x="4896129" y="419106"/>
            <a:ext cx="3327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Sub-Model Architecture</a:t>
            </a:r>
            <a:br>
              <a:rPr lang="en-US" dirty="0"/>
            </a:br>
            <a:r>
              <a:rPr lang="en-US" sz="1400" dirty="0">
                <a:solidFill>
                  <a:schemeClr val="accent1"/>
                </a:solidFill>
              </a:rPr>
              <a:t>for Malicious File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5103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65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Hanratty</dc:creator>
  <cp:lastModifiedBy>John Hanratty</cp:lastModifiedBy>
  <cp:revision>10</cp:revision>
  <dcterms:created xsi:type="dcterms:W3CDTF">2020-09-25T15:27:54Z</dcterms:created>
  <dcterms:modified xsi:type="dcterms:W3CDTF">2020-10-20T12:21:11Z</dcterms:modified>
</cp:coreProperties>
</file>