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12"/>
  </p:notesMasterIdLst>
  <p:sldIdLst>
    <p:sldId id="264" r:id="rId2"/>
    <p:sldId id="321" r:id="rId3"/>
    <p:sldId id="322" r:id="rId4"/>
    <p:sldId id="323" r:id="rId5"/>
    <p:sldId id="324" r:id="rId6"/>
    <p:sldId id="320" r:id="rId7"/>
    <p:sldId id="325" r:id="rId8"/>
    <p:sldId id="326" r:id="rId9"/>
    <p:sldId id="328" r:id="rId10"/>
    <p:sldId id="32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F78FEE0-76A6-4EFA-B87D-19902401919A}">
  <a:tblStyle styleId="{5F78FEE0-76A6-4EFA-B87D-1990240191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9" d="100"/>
          <a:sy n="119" d="100"/>
        </p:scale>
        <p:origin x="-394" y="2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886688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381c952e7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381c952e7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46666f5e6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46666f5e6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46666f5e6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46666f5e6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46666f5e6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46666f5e6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46666f5e6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46666f5e6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46666f5e6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46666f5e6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5c7ea73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5c7ea73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381c952e7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381c952e7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46666f5e6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46666f5e6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46666f5e6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46666f5e6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59650" y="535000"/>
            <a:ext cx="7636200" cy="1876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6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93800" y="3445050"/>
            <a:ext cx="2932200" cy="65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7193500" y="570850"/>
            <a:ext cx="1235400" cy="4389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sz="1000">
                <a:latin typeface="Epilogue Medium"/>
                <a:ea typeface="Epilogue Medium"/>
                <a:cs typeface="Epilogue Medium"/>
                <a:sym typeface="Epilogue Mediu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 name="Google Shape;12;p2"/>
          <p:cNvSpPr txBox="1">
            <a:spLocks noGrp="1"/>
          </p:cNvSpPr>
          <p:nvPr>
            <p:ph type="subTitle" idx="3"/>
          </p:nvPr>
        </p:nvSpPr>
        <p:spPr>
          <a:xfrm>
            <a:off x="7126900" y="4608500"/>
            <a:ext cx="1302000" cy="36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3" name="Google Shape;13;p2"/>
          <p:cNvCxnSpPr/>
          <p:nvPr/>
        </p:nvCxnSpPr>
        <p:spPr>
          <a:xfrm>
            <a:off x="553500" y="4588450"/>
            <a:ext cx="8037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1348800" y="465175"/>
            <a:ext cx="644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7"/>
          <p:cNvSpPr txBox="1">
            <a:spLocks noGrp="1"/>
          </p:cNvSpPr>
          <p:nvPr>
            <p:ph type="body" idx="1"/>
          </p:nvPr>
        </p:nvSpPr>
        <p:spPr>
          <a:xfrm>
            <a:off x="4869425" y="1876875"/>
            <a:ext cx="3468900" cy="21780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70"/>
        <p:cNvGrpSpPr/>
        <p:nvPr/>
      </p:nvGrpSpPr>
      <p:grpSpPr>
        <a:xfrm>
          <a:off x="0" y="0"/>
          <a:ext cx="0" cy="0"/>
          <a:chOff x="0" y="0"/>
          <a:chExt cx="0" cy="0"/>
        </a:xfrm>
      </p:grpSpPr>
      <p:sp>
        <p:nvSpPr>
          <p:cNvPr id="71" name="Google Shape;71;p15"/>
          <p:cNvSpPr/>
          <p:nvPr/>
        </p:nvSpPr>
        <p:spPr>
          <a:xfrm>
            <a:off x="538650" y="1104075"/>
            <a:ext cx="8066700" cy="3087600"/>
          </a:xfrm>
          <a:prstGeom prst="roundRect">
            <a:avLst>
              <a:gd name="adj" fmla="val 783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15"/>
          <p:cNvGrpSpPr/>
          <p:nvPr/>
        </p:nvGrpSpPr>
        <p:grpSpPr>
          <a:xfrm>
            <a:off x="815275" y="1250000"/>
            <a:ext cx="510600" cy="510600"/>
            <a:chOff x="815275" y="570550"/>
            <a:chExt cx="510600" cy="510600"/>
          </a:xfrm>
        </p:grpSpPr>
        <p:sp>
          <p:nvSpPr>
            <p:cNvPr id="73" name="Google Shape;73;p15"/>
            <p:cNvSpPr/>
            <p:nvPr/>
          </p:nvSpPr>
          <p:spPr>
            <a:xfrm>
              <a:off x="815275" y="570550"/>
              <a:ext cx="510600" cy="51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4" name="Google Shape;74;p15"/>
            <p:cNvSpPr/>
            <p:nvPr/>
          </p:nvSpPr>
          <p:spPr>
            <a:xfrm>
              <a:off x="900325" y="740800"/>
              <a:ext cx="340500" cy="170100"/>
            </a:xfrm>
            <a:prstGeom prst="lef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5"/>
          <p:cNvSpPr txBox="1">
            <a:spLocks noGrp="1"/>
          </p:cNvSpPr>
          <p:nvPr>
            <p:ph type="subTitle" idx="1"/>
          </p:nvPr>
        </p:nvSpPr>
        <p:spPr>
          <a:xfrm>
            <a:off x="1875000" y="2869200"/>
            <a:ext cx="5394000" cy="71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5"/>
          <p:cNvSpPr txBox="1">
            <a:spLocks noGrp="1"/>
          </p:cNvSpPr>
          <p:nvPr>
            <p:ph type="title"/>
          </p:nvPr>
        </p:nvSpPr>
        <p:spPr>
          <a:xfrm>
            <a:off x="1874550" y="1531950"/>
            <a:ext cx="5394900" cy="119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72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5"/>
          <p:cNvSpPr txBox="1">
            <a:spLocks noGrp="1"/>
          </p:cNvSpPr>
          <p:nvPr>
            <p:ph type="subTitle" idx="2"/>
          </p:nvPr>
        </p:nvSpPr>
        <p:spPr>
          <a:xfrm>
            <a:off x="4079925" y="426400"/>
            <a:ext cx="1235400" cy="438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solidFill>
                  <a:schemeClr val="lt1"/>
                </a:solidFill>
                <a:latin typeface="Epilogue"/>
                <a:ea typeface="Epilogue"/>
                <a:cs typeface="Epilogue"/>
                <a:sym typeface="Epilog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8" name="Google Shape;78;p15"/>
          <p:cNvSpPr txBox="1">
            <a:spLocks noGrp="1"/>
          </p:cNvSpPr>
          <p:nvPr>
            <p:ph type="subTitle" idx="3"/>
          </p:nvPr>
        </p:nvSpPr>
        <p:spPr>
          <a:xfrm>
            <a:off x="3921000" y="4608500"/>
            <a:ext cx="1302000" cy="3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79" name="Google Shape;79;p15"/>
          <p:cNvCxnSpPr/>
          <p:nvPr/>
        </p:nvCxnSpPr>
        <p:spPr>
          <a:xfrm>
            <a:off x="553500" y="4588450"/>
            <a:ext cx="8037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46"/>
        <p:cNvGrpSpPr/>
        <p:nvPr/>
      </p:nvGrpSpPr>
      <p:grpSpPr>
        <a:xfrm>
          <a:off x="0" y="0"/>
          <a:ext cx="0" cy="0"/>
          <a:chOff x="0" y="0"/>
          <a:chExt cx="0" cy="0"/>
        </a:xfrm>
      </p:grpSpPr>
      <p:sp>
        <p:nvSpPr>
          <p:cNvPr id="147" name="Google Shape;147;p28"/>
          <p:cNvSpPr txBox="1">
            <a:spLocks noGrp="1"/>
          </p:cNvSpPr>
          <p:nvPr>
            <p:ph type="subTitle" idx="1"/>
          </p:nvPr>
        </p:nvSpPr>
        <p:spPr>
          <a:xfrm>
            <a:off x="1681507" y="1578600"/>
            <a:ext cx="2615400" cy="461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Epilogue"/>
                <a:ea typeface="Epilogue"/>
                <a:cs typeface="Epilogue"/>
                <a:sym typeface="Epilog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8" name="Google Shape;148;p28"/>
          <p:cNvSpPr txBox="1">
            <a:spLocks noGrp="1"/>
          </p:cNvSpPr>
          <p:nvPr>
            <p:ph type="subTitle" idx="2"/>
          </p:nvPr>
        </p:nvSpPr>
        <p:spPr>
          <a:xfrm>
            <a:off x="1681507" y="2183808"/>
            <a:ext cx="2615400" cy="740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8"/>
          <p:cNvSpPr txBox="1">
            <a:spLocks noGrp="1"/>
          </p:cNvSpPr>
          <p:nvPr>
            <p:ph type="subTitle" idx="3"/>
          </p:nvPr>
        </p:nvSpPr>
        <p:spPr>
          <a:xfrm>
            <a:off x="5680782" y="2183808"/>
            <a:ext cx="2618400" cy="740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8"/>
          <p:cNvSpPr txBox="1">
            <a:spLocks noGrp="1"/>
          </p:cNvSpPr>
          <p:nvPr>
            <p:ph type="subTitle" idx="4"/>
          </p:nvPr>
        </p:nvSpPr>
        <p:spPr>
          <a:xfrm>
            <a:off x="1681507" y="3842983"/>
            <a:ext cx="2615400" cy="744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8"/>
          <p:cNvSpPr txBox="1">
            <a:spLocks noGrp="1"/>
          </p:cNvSpPr>
          <p:nvPr>
            <p:ph type="subTitle" idx="5"/>
          </p:nvPr>
        </p:nvSpPr>
        <p:spPr>
          <a:xfrm>
            <a:off x="5680782" y="3842983"/>
            <a:ext cx="2618400" cy="744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8"/>
          <p:cNvSpPr txBox="1">
            <a:spLocks noGrp="1"/>
          </p:cNvSpPr>
          <p:nvPr>
            <p:ph type="title"/>
          </p:nvPr>
        </p:nvSpPr>
        <p:spPr>
          <a:xfrm>
            <a:off x="1348800" y="465175"/>
            <a:ext cx="644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3" name="Google Shape;153;p28"/>
          <p:cNvSpPr txBox="1">
            <a:spLocks noGrp="1"/>
          </p:cNvSpPr>
          <p:nvPr>
            <p:ph type="subTitle" idx="6"/>
          </p:nvPr>
        </p:nvSpPr>
        <p:spPr>
          <a:xfrm>
            <a:off x="1681507" y="3233425"/>
            <a:ext cx="26154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Epilogue"/>
                <a:ea typeface="Epilogue"/>
                <a:cs typeface="Epilogue"/>
                <a:sym typeface="Epilog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4" name="Google Shape;154;p28"/>
          <p:cNvSpPr txBox="1">
            <a:spLocks noGrp="1"/>
          </p:cNvSpPr>
          <p:nvPr>
            <p:ph type="subTitle" idx="7"/>
          </p:nvPr>
        </p:nvSpPr>
        <p:spPr>
          <a:xfrm>
            <a:off x="5680782" y="1578600"/>
            <a:ext cx="2618400" cy="461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Epilogue"/>
                <a:ea typeface="Epilogue"/>
                <a:cs typeface="Epilogue"/>
                <a:sym typeface="Epilog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5" name="Google Shape;155;p28"/>
          <p:cNvSpPr txBox="1">
            <a:spLocks noGrp="1"/>
          </p:cNvSpPr>
          <p:nvPr>
            <p:ph type="subTitle" idx="8"/>
          </p:nvPr>
        </p:nvSpPr>
        <p:spPr>
          <a:xfrm>
            <a:off x="5680782" y="3233425"/>
            <a:ext cx="26184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Epilogue"/>
                <a:ea typeface="Epilogue"/>
                <a:cs typeface="Epilogue"/>
                <a:sym typeface="Epilog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6"/>
        <p:cNvGrpSpPr/>
        <p:nvPr/>
      </p:nvGrpSpPr>
      <p:grpSpPr>
        <a:xfrm>
          <a:off x="0" y="0"/>
          <a:ext cx="0" cy="0"/>
          <a:chOff x="0" y="0"/>
          <a:chExt cx="0" cy="0"/>
        </a:xfrm>
      </p:grpSpPr>
      <p:sp>
        <p:nvSpPr>
          <p:cNvPr id="187" name="Google Shape;187;p32"/>
          <p:cNvSpPr/>
          <p:nvPr/>
        </p:nvSpPr>
        <p:spPr>
          <a:xfrm>
            <a:off x="547650" y="426400"/>
            <a:ext cx="5432100" cy="3021000"/>
          </a:xfrm>
          <a:prstGeom prst="roundRect">
            <a:avLst>
              <a:gd name="adj" fmla="val 60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2"/>
          <p:cNvSpPr/>
          <p:nvPr/>
        </p:nvSpPr>
        <p:spPr>
          <a:xfrm>
            <a:off x="547650" y="3580101"/>
            <a:ext cx="5432100" cy="1028400"/>
          </a:xfrm>
          <a:prstGeom prst="roundRect">
            <a:avLst>
              <a:gd name="adj" fmla="val 208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2"/>
          <p:cNvSpPr/>
          <p:nvPr/>
        </p:nvSpPr>
        <p:spPr>
          <a:xfrm>
            <a:off x="6132375" y="426400"/>
            <a:ext cx="2463900" cy="4182000"/>
          </a:xfrm>
          <a:prstGeom prst="roundRect">
            <a:avLst>
              <a:gd name="adj" fmla="val 1449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32"/>
          <p:cNvGrpSpPr/>
          <p:nvPr/>
        </p:nvGrpSpPr>
        <p:grpSpPr>
          <a:xfrm>
            <a:off x="815275" y="3839000"/>
            <a:ext cx="510600" cy="510600"/>
            <a:chOff x="815275" y="570550"/>
            <a:chExt cx="510600" cy="510600"/>
          </a:xfrm>
        </p:grpSpPr>
        <p:sp>
          <p:nvSpPr>
            <p:cNvPr id="191" name="Google Shape;191;p32"/>
            <p:cNvSpPr/>
            <p:nvPr/>
          </p:nvSpPr>
          <p:spPr>
            <a:xfrm>
              <a:off x="815275" y="570550"/>
              <a:ext cx="510600" cy="51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2" name="Google Shape;192;p32"/>
            <p:cNvSpPr/>
            <p:nvPr/>
          </p:nvSpPr>
          <p:spPr>
            <a:xfrm>
              <a:off x="900325" y="740800"/>
              <a:ext cx="340500" cy="170100"/>
            </a:xfrm>
            <a:prstGeom prst="lef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3"/>
        <p:cNvGrpSpPr/>
        <p:nvPr/>
      </p:nvGrpSpPr>
      <p:grpSpPr>
        <a:xfrm>
          <a:off x="0" y="0"/>
          <a:ext cx="0" cy="0"/>
          <a:chOff x="0" y="0"/>
          <a:chExt cx="0" cy="0"/>
        </a:xfrm>
      </p:grpSpPr>
      <p:sp>
        <p:nvSpPr>
          <p:cNvPr id="194" name="Google Shape;194;p33"/>
          <p:cNvSpPr/>
          <p:nvPr/>
        </p:nvSpPr>
        <p:spPr>
          <a:xfrm>
            <a:off x="547650" y="426400"/>
            <a:ext cx="8066700" cy="798900"/>
          </a:xfrm>
          <a:prstGeom prst="roundRect">
            <a:avLst>
              <a:gd name="adj" fmla="val 2342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p:nvPr/>
        </p:nvSpPr>
        <p:spPr>
          <a:xfrm>
            <a:off x="4601625" y="2962700"/>
            <a:ext cx="3994800" cy="1645800"/>
          </a:xfrm>
          <a:prstGeom prst="roundRect">
            <a:avLst>
              <a:gd name="adj" fmla="val 1449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p:nvPr/>
        </p:nvSpPr>
        <p:spPr>
          <a:xfrm>
            <a:off x="547700" y="2962700"/>
            <a:ext cx="3994800" cy="1645800"/>
          </a:xfrm>
          <a:prstGeom prst="roundRect">
            <a:avLst>
              <a:gd name="adj" fmla="val 1449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3"/>
          <p:cNvSpPr/>
          <p:nvPr/>
        </p:nvSpPr>
        <p:spPr>
          <a:xfrm>
            <a:off x="4601624" y="1264475"/>
            <a:ext cx="4012800" cy="1646100"/>
          </a:xfrm>
          <a:prstGeom prst="roundRect">
            <a:avLst>
              <a:gd name="adj" fmla="val 1449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3"/>
          <p:cNvSpPr/>
          <p:nvPr/>
        </p:nvSpPr>
        <p:spPr>
          <a:xfrm>
            <a:off x="547650" y="1264475"/>
            <a:ext cx="3994800" cy="1646100"/>
          </a:xfrm>
          <a:prstGeom prst="roundRect">
            <a:avLst>
              <a:gd name="adj" fmla="val 1449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33"/>
          <p:cNvGrpSpPr/>
          <p:nvPr/>
        </p:nvGrpSpPr>
        <p:grpSpPr>
          <a:xfrm>
            <a:off x="815275" y="570550"/>
            <a:ext cx="510600" cy="510600"/>
            <a:chOff x="815275" y="570550"/>
            <a:chExt cx="510600" cy="510600"/>
          </a:xfrm>
        </p:grpSpPr>
        <p:sp>
          <p:nvSpPr>
            <p:cNvPr id="200" name="Google Shape;200;p33"/>
            <p:cNvSpPr/>
            <p:nvPr/>
          </p:nvSpPr>
          <p:spPr>
            <a:xfrm>
              <a:off x="815275" y="570550"/>
              <a:ext cx="510600" cy="51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1" name="Google Shape;201;p33"/>
            <p:cNvSpPr/>
            <p:nvPr/>
          </p:nvSpPr>
          <p:spPr>
            <a:xfrm>
              <a:off x="900325" y="740800"/>
              <a:ext cx="340500" cy="170100"/>
            </a:xfrm>
            <a:prstGeom prst="lef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8"/>
          <p:cNvSpPr/>
          <p:nvPr/>
        </p:nvSpPr>
        <p:spPr>
          <a:xfrm>
            <a:off x="547650" y="1275200"/>
            <a:ext cx="8066700" cy="3333300"/>
          </a:xfrm>
          <a:prstGeom prst="roundRect">
            <a:avLst>
              <a:gd name="adj" fmla="val 570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8"/>
          <p:cNvGrpSpPr/>
          <p:nvPr/>
        </p:nvGrpSpPr>
        <p:grpSpPr>
          <a:xfrm>
            <a:off x="815275" y="1419500"/>
            <a:ext cx="510600" cy="510600"/>
            <a:chOff x="815275" y="570550"/>
            <a:chExt cx="510600" cy="510600"/>
          </a:xfrm>
        </p:grpSpPr>
        <p:sp>
          <p:nvSpPr>
            <p:cNvPr id="37" name="Google Shape;37;p8"/>
            <p:cNvSpPr/>
            <p:nvPr/>
          </p:nvSpPr>
          <p:spPr>
            <a:xfrm>
              <a:off x="815275" y="570550"/>
              <a:ext cx="510600" cy="51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 name="Google Shape;38;p8"/>
            <p:cNvSpPr/>
            <p:nvPr/>
          </p:nvSpPr>
          <p:spPr>
            <a:xfrm>
              <a:off x="900325" y="740800"/>
              <a:ext cx="340500" cy="170100"/>
            </a:xfrm>
            <a:prstGeom prst="lef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8"/>
          <p:cNvSpPr txBox="1">
            <a:spLocks noGrp="1"/>
          </p:cNvSpPr>
          <p:nvPr>
            <p:ph type="title"/>
          </p:nvPr>
        </p:nvSpPr>
        <p:spPr>
          <a:xfrm>
            <a:off x="2967700" y="1899150"/>
            <a:ext cx="5461200" cy="25293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0" name="Google Shape;40;p8"/>
          <p:cNvSpPr txBox="1"/>
          <p:nvPr/>
        </p:nvSpPr>
        <p:spPr>
          <a:xfrm>
            <a:off x="547650" y="165650"/>
            <a:ext cx="1302000" cy="36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20XX</a:t>
            </a:r>
            <a:endParaRPr>
              <a:solidFill>
                <a:schemeClr val="dk2"/>
              </a:solidFill>
            </a:endParaRPr>
          </a:p>
        </p:txBody>
      </p:sp>
      <p:cxnSp>
        <p:nvCxnSpPr>
          <p:cNvPr id="41" name="Google Shape;41;p8"/>
          <p:cNvCxnSpPr/>
          <p:nvPr/>
        </p:nvCxnSpPr>
        <p:spPr>
          <a:xfrm>
            <a:off x="553500" y="526838"/>
            <a:ext cx="8037000" cy="0"/>
          </a:xfrm>
          <a:prstGeom prst="straightConnector1">
            <a:avLst/>
          </a:prstGeom>
          <a:noFill/>
          <a:ln w="19050" cap="flat" cmpd="sng">
            <a:solidFill>
              <a:schemeClr val="dk2"/>
            </a:solidFill>
            <a:prstDash val="solid"/>
            <a:round/>
            <a:headEnd type="none" w="med" len="med"/>
            <a:tailEnd type="none" w="med" len="med"/>
          </a:ln>
        </p:spPr>
      </p:cxnSp>
      <p:sp>
        <p:nvSpPr>
          <p:cNvPr id="42" name="Google Shape;42;p8"/>
          <p:cNvSpPr txBox="1">
            <a:spLocks noGrp="1"/>
          </p:cNvSpPr>
          <p:nvPr>
            <p:ph type="subTitle" idx="1"/>
          </p:nvPr>
        </p:nvSpPr>
        <p:spPr>
          <a:xfrm>
            <a:off x="7312075" y="623800"/>
            <a:ext cx="1235400" cy="438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a:latin typeface="Epilogue"/>
                <a:ea typeface="Epilogue"/>
                <a:cs typeface="Epilogue"/>
                <a:sym typeface="Epilog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307437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1pPr>
            <a:lvl2pPr lvl="1"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imo Medium"/>
              <a:buChar char="●"/>
              <a:defRPr>
                <a:solidFill>
                  <a:schemeClr val="dk1"/>
                </a:solidFill>
                <a:latin typeface="Arimo Medium"/>
                <a:ea typeface="Arimo Medium"/>
                <a:cs typeface="Arimo Medium"/>
                <a:sym typeface="Arimo Medium"/>
              </a:defRPr>
            </a:lvl1pPr>
            <a:lvl2pPr marL="914400" lvl="1" indent="-317500">
              <a:lnSpc>
                <a:spcPct val="100000"/>
              </a:lnSpc>
              <a:spcBef>
                <a:spcPts val="1600"/>
              </a:spcBef>
              <a:spcAft>
                <a:spcPts val="0"/>
              </a:spcAft>
              <a:buClr>
                <a:schemeClr val="dk1"/>
              </a:buClr>
              <a:buSzPts val="1400"/>
              <a:buFont typeface="Arimo Medium"/>
              <a:buChar char="○"/>
              <a:defRPr>
                <a:solidFill>
                  <a:schemeClr val="dk1"/>
                </a:solidFill>
                <a:latin typeface="Arimo Medium"/>
                <a:ea typeface="Arimo Medium"/>
                <a:cs typeface="Arimo Medium"/>
                <a:sym typeface="Arimo Medium"/>
              </a:defRPr>
            </a:lvl2pPr>
            <a:lvl3pPr marL="1371600" lvl="2" indent="-317500">
              <a:lnSpc>
                <a:spcPct val="100000"/>
              </a:lnSpc>
              <a:spcBef>
                <a:spcPts val="1600"/>
              </a:spcBef>
              <a:spcAft>
                <a:spcPts val="0"/>
              </a:spcAft>
              <a:buClr>
                <a:schemeClr val="dk1"/>
              </a:buClr>
              <a:buSzPts val="1400"/>
              <a:buFont typeface="Arimo Medium"/>
              <a:buChar char="■"/>
              <a:defRPr>
                <a:solidFill>
                  <a:schemeClr val="dk1"/>
                </a:solidFill>
                <a:latin typeface="Arimo Medium"/>
                <a:ea typeface="Arimo Medium"/>
                <a:cs typeface="Arimo Medium"/>
                <a:sym typeface="Arimo Medium"/>
              </a:defRPr>
            </a:lvl3pPr>
            <a:lvl4pPr marL="1828800" lvl="3" indent="-317500">
              <a:lnSpc>
                <a:spcPct val="100000"/>
              </a:lnSpc>
              <a:spcBef>
                <a:spcPts val="1600"/>
              </a:spcBef>
              <a:spcAft>
                <a:spcPts val="0"/>
              </a:spcAft>
              <a:buClr>
                <a:schemeClr val="dk1"/>
              </a:buClr>
              <a:buSzPts val="1400"/>
              <a:buFont typeface="Arimo Medium"/>
              <a:buChar char="●"/>
              <a:defRPr>
                <a:solidFill>
                  <a:schemeClr val="dk1"/>
                </a:solidFill>
                <a:latin typeface="Arimo Medium"/>
                <a:ea typeface="Arimo Medium"/>
                <a:cs typeface="Arimo Medium"/>
                <a:sym typeface="Arimo Medium"/>
              </a:defRPr>
            </a:lvl4pPr>
            <a:lvl5pPr marL="2286000" lvl="4" indent="-317500">
              <a:lnSpc>
                <a:spcPct val="100000"/>
              </a:lnSpc>
              <a:spcBef>
                <a:spcPts val="1600"/>
              </a:spcBef>
              <a:spcAft>
                <a:spcPts val="0"/>
              </a:spcAft>
              <a:buClr>
                <a:schemeClr val="dk1"/>
              </a:buClr>
              <a:buSzPts val="1400"/>
              <a:buFont typeface="Arimo Medium"/>
              <a:buChar char="○"/>
              <a:defRPr>
                <a:solidFill>
                  <a:schemeClr val="dk1"/>
                </a:solidFill>
                <a:latin typeface="Arimo Medium"/>
                <a:ea typeface="Arimo Medium"/>
                <a:cs typeface="Arimo Medium"/>
                <a:sym typeface="Arimo Medium"/>
              </a:defRPr>
            </a:lvl5pPr>
            <a:lvl6pPr marL="2743200" lvl="5" indent="-317500">
              <a:lnSpc>
                <a:spcPct val="100000"/>
              </a:lnSpc>
              <a:spcBef>
                <a:spcPts val="1600"/>
              </a:spcBef>
              <a:spcAft>
                <a:spcPts val="0"/>
              </a:spcAft>
              <a:buClr>
                <a:schemeClr val="dk1"/>
              </a:buClr>
              <a:buSzPts val="1400"/>
              <a:buFont typeface="Arimo Medium"/>
              <a:buChar char="■"/>
              <a:defRPr>
                <a:solidFill>
                  <a:schemeClr val="dk1"/>
                </a:solidFill>
                <a:latin typeface="Arimo Medium"/>
                <a:ea typeface="Arimo Medium"/>
                <a:cs typeface="Arimo Medium"/>
                <a:sym typeface="Arimo Medium"/>
              </a:defRPr>
            </a:lvl6pPr>
            <a:lvl7pPr marL="3200400" lvl="6" indent="-317500">
              <a:lnSpc>
                <a:spcPct val="100000"/>
              </a:lnSpc>
              <a:spcBef>
                <a:spcPts val="1600"/>
              </a:spcBef>
              <a:spcAft>
                <a:spcPts val="0"/>
              </a:spcAft>
              <a:buClr>
                <a:schemeClr val="dk1"/>
              </a:buClr>
              <a:buSzPts val="1400"/>
              <a:buFont typeface="Arimo Medium"/>
              <a:buChar char="●"/>
              <a:defRPr>
                <a:solidFill>
                  <a:schemeClr val="dk1"/>
                </a:solidFill>
                <a:latin typeface="Arimo Medium"/>
                <a:ea typeface="Arimo Medium"/>
                <a:cs typeface="Arimo Medium"/>
                <a:sym typeface="Arimo Medium"/>
              </a:defRPr>
            </a:lvl7pPr>
            <a:lvl8pPr marL="3657600" lvl="7" indent="-317500">
              <a:lnSpc>
                <a:spcPct val="100000"/>
              </a:lnSpc>
              <a:spcBef>
                <a:spcPts val="1600"/>
              </a:spcBef>
              <a:spcAft>
                <a:spcPts val="0"/>
              </a:spcAft>
              <a:buClr>
                <a:schemeClr val="dk1"/>
              </a:buClr>
              <a:buSzPts val="1400"/>
              <a:buFont typeface="Arimo Medium"/>
              <a:buChar char="○"/>
              <a:defRPr>
                <a:solidFill>
                  <a:schemeClr val="dk1"/>
                </a:solidFill>
                <a:latin typeface="Arimo Medium"/>
                <a:ea typeface="Arimo Medium"/>
                <a:cs typeface="Arimo Medium"/>
                <a:sym typeface="Arimo Medium"/>
              </a:defRPr>
            </a:lvl8pPr>
            <a:lvl9pPr marL="4114800" lvl="8" indent="-317500">
              <a:lnSpc>
                <a:spcPct val="100000"/>
              </a:lnSpc>
              <a:spcBef>
                <a:spcPts val="1600"/>
              </a:spcBef>
              <a:spcAft>
                <a:spcPts val="1600"/>
              </a:spcAft>
              <a:buClr>
                <a:schemeClr val="dk1"/>
              </a:buClr>
              <a:buSzPts val="1400"/>
              <a:buFont typeface="Arimo Medium"/>
              <a:buChar char="■"/>
              <a:defRPr>
                <a:solidFill>
                  <a:schemeClr val="dk1"/>
                </a:solidFill>
                <a:latin typeface="Arimo Medium"/>
                <a:ea typeface="Arimo Medium"/>
                <a:cs typeface="Arimo Medium"/>
                <a:sym typeface="Arim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1" r:id="rId4"/>
    <p:sldLayoutId id="2147483674" r:id="rId5"/>
    <p:sldLayoutId id="2147483678" r:id="rId6"/>
    <p:sldLayoutId id="2147483679"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5"/>
          <p:cNvSpPr/>
          <p:nvPr/>
        </p:nvSpPr>
        <p:spPr>
          <a:xfrm>
            <a:off x="547650" y="426400"/>
            <a:ext cx="8066700" cy="798900"/>
          </a:xfrm>
          <a:prstGeom prst="roundRect">
            <a:avLst>
              <a:gd name="adj" fmla="val 226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5"/>
          <p:cNvSpPr/>
          <p:nvPr/>
        </p:nvSpPr>
        <p:spPr>
          <a:xfrm>
            <a:off x="4593275" y="1324725"/>
            <a:ext cx="4021200" cy="3101100"/>
          </a:xfrm>
          <a:prstGeom prst="roundRect">
            <a:avLst>
              <a:gd name="adj" fmla="val 636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5"/>
          <p:cNvSpPr txBox="1">
            <a:spLocks noGrp="1"/>
          </p:cNvSpPr>
          <p:nvPr>
            <p:ph type="title"/>
          </p:nvPr>
        </p:nvSpPr>
        <p:spPr>
          <a:xfrm>
            <a:off x="1348800" y="465175"/>
            <a:ext cx="644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CASE APPLICATION</a:t>
            </a:r>
            <a:endParaRPr dirty="0"/>
          </a:p>
        </p:txBody>
      </p:sp>
      <p:sp>
        <p:nvSpPr>
          <p:cNvPr id="351" name="Google Shape;351;p45"/>
          <p:cNvSpPr txBox="1">
            <a:spLocks noGrp="1"/>
          </p:cNvSpPr>
          <p:nvPr>
            <p:ph type="body" idx="1"/>
          </p:nvPr>
        </p:nvSpPr>
        <p:spPr>
          <a:xfrm>
            <a:off x="4724399" y="1504950"/>
            <a:ext cx="3890075" cy="2178000"/>
          </a:xfrm>
          <a:prstGeom prst="rect">
            <a:avLst/>
          </a:prstGeom>
        </p:spPr>
        <p:txBody>
          <a:bodyPr spcFirstLastPara="1" wrap="square" lIns="91425" tIns="91425" rIns="91425" bIns="91425" anchor="t" anchorCtr="0">
            <a:noAutofit/>
          </a:bodyPr>
          <a:lstStyle/>
          <a:p>
            <a:pPr marL="0" lvl="0" indent="0" algn="l">
              <a:buNone/>
            </a:pPr>
            <a:r>
              <a:rPr lang="en-US" dirty="0" smtClean="0"/>
              <a:t>Write </a:t>
            </a:r>
            <a:r>
              <a:rPr lang="en-US" dirty="0"/>
              <a:t>a software solution for a </a:t>
            </a:r>
            <a:r>
              <a:rPr lang="en-US" b="1" dirty="0"/>
              <a:t>Digital Streaming System</a:t>
            </a:r>
            <a:r>
              <a:rPr lang="en-US" dirty="0"/>
              <a:t> which allows  administrators to manage the movie catalogue information about the movies,  actors, movie reviews (like Netflix or Amazon Prime) and users management, While normal user can access movies, actors and able to give movie reviews, This application stores details of movies, actors, movie reviews and </a:t>
            </a:r>
            <a:r>
              <a:rPr lang="en-US" dirty="0" smtClean="0"/>
              <a:t>users.</a:t>
            </a:r>
            <a:endParaRPr dirty="0"/>
          </a:p>
        </p:txBody>
      </p:sp>
      <p:pic>
        <p:nvPicPr>
          <p:cNvPr id="352" name="Google Shape;352;p45"/>
          <p:cNvPicPr preferRelativeResize="0">
            <a:picLocks noGrp="1"/>
          </p:cNvPicPr>
          <p:nvPr>
            <p:ph type="pic" idx="2"/>
          </p:nvPr>
        </p:nvPicPr>
        <p:blipFill rotWithShape="1">
          <a:blip r:embed="rId3">
            <a:alphaModFix/>
          </a:blip>
          <a:srcRect t="16675" b="16675"/>
          <a:stretch/>
        </p:blipFill>
        <p:spPr>
          <a:xfrm>
            <a:off x="1267400" y="1467375"/>
            <a:ext cx="2815800" cy="2815800"/>
          </a:xfrm>
          <a:prstGeom prst="ellipse">
            <a:avLst/>
          </a:prstGeom>
          <a:noFill/>
          <a:ln>
            <a:noFill/>
          </a:ln>
        </p:spPr>
      </p:pic>
      <p:grpSp>
        <p:nvGrpSpPr>
          <p:cNvPr id="353" name="Google Shape;353;p45"/>
          <p:cNvGrpSpPr/>
          <p:nvPr/>
        </p:nvGrpSpPr>
        <p:grpSpPr>
          <a:xfrm>
            <a:off x="815275" y="570550"/>
            <a:ext cx="510600" cy="510600"/>
            <a:chOff x="815275" y="570550"/>
            <a:chExt cx="510600" cy="510600"/>
          </a:xfrm>
        </p:grpSpPr>
        <p:sp>
          <p:nvSpPr>
            <p:cNvPr id="354" name="Google Shape;354;p45"/>
            <p:cNvSpPr/>
            <p:nvPr/>
          </p:nvSpPr>
          <p:spPr>
            <a:xfrm>
              <a:off x="815275" y="570550"/>
              <a:ext cx="510600" cy="51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5" name="Google Shape;355;p45"/>
            <p:cNvSpPr/>
            <p:nvPr/>
          </p:nvSpPr>
          <p:spPr>
            <a:xfrm>
              <a:off x="900325" y="740800"/>
              <a:ext cx="340500" cy="170100"/>
            </a:xfrm>
            <a:prstGeom prst="lef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31" name="Google Shape;831;p62"/>
          <p:cNvSpPr/>
          <p:nvPr/>
        </p:nvSpPr>
        <p:spPr>
          <a:xfrm rot="-5400000">
            <a:off x="7183225" y="760900"/>
            <a:ext cx="93000" cy="164700"/>
          </a:xfrm>
          <a:prstGeom prst="chevron">
            <a:avLst>
              <a:gd name="adj" fmla="val 692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2"/>
          <p:cNvSpPr txBox="1">
            <a:spLocks noGrp="1"/>
          </p:cNvSpPr>
          <p:nvPr>
            <p:ph type="subTitle" idx="1"/>
          </p:nvPr>
        </p:nvSpPr>
        <p:spPr>
          <a:xfrm>
            <a:off x="7312075" y="623800"/>
            <a:ext cx="1235400" cy="43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Slidesgo</a:t>
            </a:r>
            <a:endParaRPr>
              <a:solidFill>
                <a:schemeClr val="lt1"/>
              </a:solidFill>
            </a:endParaRPr>
          </a:p>
        </p:txBody>
      </p:sp>
      <p:sp>
        <p:nvSpPr>
          <p:cNvPr id="5" name="Google Shape;829;p62"/>
          <p:cNvSpPr txBox="1">
            <a:spLocks/>
          </p:cNvSpPr>
          <p:nvPr/>
        </p:nvSpPr>
        <p:spPr>
          <a:xfrm>
            <a:off x="1857269" y="1885950"/>
            <a:ext cx="5461200" cy="162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Epilogue"/>
              <a:buNone/>
              <a:defRPr sz="6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6000"/>
              <a:buFont typeface="Bebas Neue"/>
              <a:buNone/>
              <a:defRPr sz="6000" b="1"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1"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1"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1"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1"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1"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1"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1" i="0" u="none" strike="noStrike" cap="none">
                <a:solidFill>
                  <a:schemeClr val="dk1"/>
                </a:solidFill>
                <a:latin typeface="Bebas Neue"/>
                <a:ea typeface="Bebas Neue"/>
                <a:cs typeface="Bebas Neue"/>
                <a:sym typeface="Bebas Neue"/>
              </a:defRPr>
            </a:lvl9pPr>
          </a:lstStyle>
          <a:p>
            <a:r>
              <a:rPr lang="en-US" dirty="0" smtClean="0"/>
              <a:t>Thank you </a:t>
            </a:r>
            <a:r>
              <a:rPr lang="en-US" dirty="0" smtClean="0">
                <a:sym typeface="Wingdings" panose="05000000000000000000" pitchFamily="2" charset="2"/>
              </a:rPr>
              <a:t></a:t>
            </a:r>
            <a:endParaRPr lang="en-US" sz="9200" dirty="0"/>
          </a:p>
        </p:txBody>
      </p:sp>
    </p:spTree>
    <p:extLst>
      <p:ext uri="{BB962C8B-B14F-4D97-AF65-F5344CB8AC3E}">
        <p14:creationId xmlns:p14="http://schemas.microsoft.com/office/powerpoint/2010/main" val="6106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7" name="Google Shape;407;p48"/>
          <p:cNvSpPr/>
          <p:nvPr/>
        </p:nvSpPr>
        <p:spPr>
          <a:xfrm>
            <a:off x="547650" y="426400"/>
            <a:ext cx="8066700" cy="798900"/>
          </a:xfrm>
          <a:prstGeom prst="roundRect">
            <a:avLst>
              <a:gd name="adj" fmla="val 226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8"/>
          <p:cNvSpPr/>
          <p:nvPr/>
        </p:nvSpPr>
        <p:spPr>
          <a:xfrm>
            <a:off x="1981200" y="1441650"/>
            <a:ext cx="2971800" cy="520500"/>
          </a:xfrm>
          <a:prstGeom prst="roundRect">
            <a:avLst>
              <a:gd name="adj" fmla="val 3300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txBox="1">
            <a:spLocks noGrp="1"/>
          </p:cNvSpPr>
          <p:nvPr>
            <p:ph type="subTitle" idx="1"/>
          </p:nvPr>
        </p:nvSpPr>
        <p:spPr>
          <a:xfrm>
            <a:off x="2032800" y="1501050"/>
            <a:ext cx="2615400" cy="46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Administrator</a:t>
            </a:r>
            <a:endParaRPr dirty="0"/>
          </a:p>
        </p:txBody>
      </p:sp>
      <p:sp>
        <p:nvSpPr>
          <p:cNvPr id="415" name="Google Shape;415;p48"/>
          <p:cNvSpPr txBox="1">
            <a:spLocks noGrp="1"/>
          </p:cNvSpPr>
          <p:nvPr>
            <p:ph type="title"/>
          </p:nvPr>
        </p:nvSpPr>
        <p:spPr>
          <a:xfrm>
            <a:off x="1348800" y="465175"/>
            <a:ext cx="644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User Stories</a:t>
            </a:r>
            <a:endParaRPr dirty="0"/>
          </a:p>
        </p:txBody>
      </p:sp>
      <p:grpSp>
        <p:nvGrpSpPr>
          <p:cNvPr id="434" name="Google Shape;434;p48"/>
          <p:cNvGrpSpPr/>
          <p:nvPr/>
        </p:nvGrpSpPr>
        <p:grpSpPr>
          <a:xfrm>
            <a:off x="815275" y="570550"/>
            <a:ext cx="510600" cy="510600"/>
            <a:chOff x="815275" y="570550"/>
            <a:chExt cx="510600" cy="510600"/>
          </a:xfrm>
        </p:grpSpPr>
        <p:sp>
          <p:nvSpPr>
            <p:cNvPr id="435" name="Google Shape;435;p48"/>
            <p:cNvSpPr/>
            <p:nvPr/>
          </p:nvSpPr>
          <p:spPr>
            <a:xfrm>
              <a:off x="815275" y="570550"/>
              <a:ext cx="510600" cy="51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6" name="Google Shape;436;p48"/>
            <p:cNvSpPr/>
            <p:nvPr/>
          </p:nvSpPr>
          <p:spPr>
            <a:xfrm>
              <a:off x="900325" y="740800"/>
              <a:ext cx="340500" cy="170100"/>
            </a:xfrm>
            <a:prstGeom prst="lef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 name="Google Shape;322;p43"/>
          <p:cNvPicPr preferRelativeResize="0"/>
          <p:nvPr/>
        </p:nvPicPr>
        <p:blipFill rotWithShape="1">
          <a:blip r:embed="rId3">
            <a:alphaModFix/>
          </a:blip>
          <a:srcRect l="33162" t="12865" r="33162" b="36683"/>
          <a:stretch/>
        </p:blipFill>
        <p:spPr>
          <a:xfrm>
            <a:off x="132175" y="1504950"/>
            <a:ext cx="1536300" cy="1536300"/>
          </a:xfrm>
          <a:prstGeom prst="ellipse">
            <a:avLst/>
          </a:prstGeom>
          <a:noFill/>
          <a:ln>
            <a:noFill/>
          </a:ln>
        </p:spPr>
      </p:pic>
      <p:sp>
        <p:nvSpPr>
          <p:cNvPr id="47" name="Google Shape;349;p45"/>
          <p:cNvSpPr/>
          <p:nvPr/>
        </p:nvSpPr>
        <p:spPr>
          <a:xfrm>
            <a:off x="1905000" y="2114550"/>
            <a:ext cx="6709350" cy="2870102"/>
          </a:xfrm>
          <a:prstGeom prst="roundRect">
            <a:avLst>
              <a:gd name="adj" fmla="val 6362"/>
            </a:avLst>
          </a:prstGeom>
          <a:solidFill>
            <a:schemeClr val="lt2"/>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Have default login. Can not be edit or deleted.</a:t>
            </a:r>
          </a:p>
          <a:p>
            <a:pPr marL="285750" lvl="7" indent="-285750">
              <a:buFont typeface="Arial" panose="020B0604020202020204" pitchFamily="34" charset="0"/>
              <a:buChar char="•"/>
            </a:pPr>
            <a:r>
              <a:rPr lang="en-US" dirty="0">
                <a:solidFill>
                  <a:schemeClr val="tx1"/>
                </a:solidFill>
                <a:latin typeface="Epilogue"/>
              </a:rPr>
              <a:t>u</a:t>
            </a:r>
            <a:r>
              <a:rPr lang="en-US" dirty="0" smtClean="0">
                <a:solidFill>
                  <a:schemeClr val="tx1"/>
                </a:solidFill>
                <a:latin typeface="Epilogue"/>
              </a:rPr>
              <a:t>sername: root@mail.com</a:t>
            </a:r>
          </a:p>
          <a:p>
            <a:pPr marL="285750" lvl="0" indent="-285750" algn="l" rtl="0">
              <a:spcBef>
                <a:spcPts val="0"/>
              </a:spcBef>
              <a:spcAft>
                <a:spcPts val="0"/>
              </a:spcAft>
              <a:buFont typeface="Arial" panose="020B0604020202020204" pitchFamily="34" charset="0"/>
              <a:buChar char="•"/>
            </a:pPr>
            <a:r>
              <a:rPr lang="en-US" dirty="0">
                <a:solidFill>
                  <a:schemeClr val="tx1"/>
                </a:solidFill>
                <a:latin typeface="Epilogue"/>
              </a:rPr>
              <a:t>p</a:t>
            </a:r>
            <a:r>
              <a:rPr lang="en-US" dirty="0" smtClean="0">
                <a:solidFill>
                  <a:schemeClr val="tx1"/>
                </a:solidFill>
                <a:latin typeface="Epilogue"/>
              </a:rPr>
              <a:t>assword: root1234</a:t>
            </a:r>
          </a:p>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Can add, edit and delete movies.</a:t>
            </a:r>
          </a:p>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Movies can be deleted if 1 year older from year released.</a:t>
            </a:r>
          </a:p>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Can add, edit and delete actors</a:t>
            </a:r>
          </a:p>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Actors can be deleted when no movies casted.</a:t>
            </a:r>
          </a:p>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Can approved and disapproved reviews.</a:t>
            </a:r>
          </a:p>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Can’t put any review.</a:t>
            </a:r>
          </a:p>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Can add, edit and delete users. </a:t>
            </a:r>
          </a:p>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Can approved and disapprove new register users.</a:t>
            </a:r>
          </a:p>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Can edit users privileges.</a:t>
            </a:r>
          </a:p>
          <a:p>
            <a:pPr marL="0" lvl="0" indent="0" algn="l" rtl="0">
              <a:spcBef>
                <a:spcPts val="0"/>
              </a:spcBef>
              <a:spcAft>
                <a:spcPts val="0"/>
              </a:spcAft>
              <a:buNone/>
            </a:pPr>
            <a:endParaRPr dirty="0">
              <a:solidFill>
                <a:schemeClr val="tx1"/>
              </a:solidFill>
              <a:latin typeface="Epilogue"/>
            </a:endParaRPr>
          </a:p>
        </p:txBody>
      </p:sp>
      <p:sp>
        <p:nvSpPr>
          <p:cNvPr id="48" name="Google Shape;821;p61"/>
          <p:cNvSpPr/>
          <p:nvPr/>
        </p:nvSpPr>
        <p:spPr>
          <a:xfrm>
            <a:off x="622986" y="3321003"/>
            <a:ext cx="617839" cy="45719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3" name="Google Shape;10990;p91"/>
          <p:cNvGrpSpPr/>
          <p:nvPr/>
        </p:nvGrpSpPr>
        <p:grpSpPr>
          <a:xfrm>
            <a:off x="5410200" y="1505147"/>
            <a:ext cx="420796" cy="395746"/>
            <a:chOff x="-4211975" y="2783850"/>
            <a:chExt cx="291450" cy="274100"/>
          </a:xfrm>
        </p:grpSpPr>
        <p:sp>
          <p:nvSpPr>
            <p:cNvPr id="64" name="Google Shape;10991;p91"/>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992;p91"/>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993;p91"/>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10433;p89"/>
          <p:cNvGrpSpPr/>
          <p:nvPr/>
        </p:nvGrpSpPr>
        <p:grpSpPr>
          <a:xfrm>
            <a:off x="7318163" y="1555175"/>
            <a:ext cx="358229" cy="358199"/>
            <a:chOff x="-46401050" y="2333325"/>
            <a:chExt cx="300125" cy="300100"/>
          </a:xfrm>
        </p:grpSpPr>
        <p:sp>
          <p:nvSpPr>
            <p:cNvPr id="68" name="Google Shape;10434;p89"/>
            <p:cNvSpPr/>
            <p:nvPr/>
          </p:nvSpPr>
          <p:spPr>
            <a:xfrm>
              <a:off x="-46401050" y="2333325"/>
              <a:ext cx="300125" cy="300100"/>
            </a:xfrm>
            <a:custGeom>
              <a:avLst/>
              <a:gdLst/>
              <a:ahLst/>
              <a:cxnLst/>
              <a:rect l="l" t="t" r="r" b="b"/>
              <a:pathLst>
                <a:path w="12005" h="12004" extrusionOk="0">
                  <a:moveTo>
                    <a:pt x="7719" y="725"/>
                  </a:moveTo>
                  <a:lnTo>
                    <a:pt x="7719" y="2111"/>
                  </a:lnTo>
                  <a:lnTo>
                    <a:pt x="7026" y="2111"/>
                  </a:lnTo>
                  <a:lnTo>
                    <a:pt x="7026" y="725"/>
                  </a:lnTo>
                  <a:close/>
                  <a:moveTo>
                    <a:pt x="9137" y="725"/>
                  </a:moveTo>
                  <a:lnTo>
                    <a:pt x="9137" y="3498"/>
                  </a:lnTo>
                  <a:lnTo>
                    <a:pt x="2805" y="3498"/>
                  </a:lnTo>
                  <a:lnTo>
                    <a:pt x="2805" y="725"/>
                  </a:lnTo>
                  <a:lnTo>
                    <a:pt x="6302" y="725"/>
                  </a:lnTo>
                  <a:lnTo>
                    <a:pt x="6302" y="2489"/>
                  </a:lnTo>
                  <a:cubicBezTo>
                    <a:pt x="6302" y="2678"/>
                    <a:pt x="6459" y="2836"/>
                    <a:pt x="6648" y="2836"/>
                  </a:cubicBezTo>
                  <a:lnTo>
                    <a:pt x="8066" y="2836"/>
                  </a:lnTo>
                  <a:cubicBezTo>
                    <a:pt x="8255" y="2836"/>
                    <a:pt x="8413" y="2678"/>
                    <a:pt x="8413" y="2489"/>
                  </a:cubicBezTo>
                  <a:lnTo>
                    <a:pt x="8413" y="725"/>
                  </a:lnTo>
                  <a:close/>
                  <a:moveTo>
                    <a:pt x="2080" y="725"/>
                  </a:moveTo>
                  <a:lnTo>
                    <a:pt x="2080" y="3876"/>
                  </a:lnTo>
                  <a:cubicBezTo>
                    <a:pt x="2080" y="4065"/>
                    <a:pt x="2238" y="4222"/>
                    <a:pt x="2427" y="4222"/>
                  </a:cubicBezTo>
                  <a:lnTo>
                    <a:pt x="9452" y="4222"/>
                  </a:lnTo>
                  <a:cubicBezTo>
                    <a:pt x="9641" y="4222"/>
                    <a:pt x="9799" y="4065"/>
                    <a:pt x="9799" y="3876"/>
                  </a:cubicBezTo>
                  <a:lnTo>
                    <a:pt x="9799" y="1166"/>
                  </a:lnTo>
                  <a:lnTo>
                    <a:pt x="11217" y="2584"/>
                  </a:lnTo>
                  <a:lnTo>
                    <a:pt x="11217" y="11311"/>
                  </a:lnTo>
                  <a:lnTo>
                    <a:pt x="662" y="11311"/>
                  </a:lnTo>
                  <a:lnTo>
                    <a:pt x="662" y="725"/>
                  </a:lnTo>
                  <a:close/>
                  <a:moveTo>
                    <a:pt x="347" y="1"/>
                  </a:moveTo>
                  <a:cubicBezTo>
                    <a:pt x="158" y="1"/>
                    <a:pt x="1" y="158"/>
                    <a:pt x="1" y="347"/>
                  </a:cubicBezTo>
                  <a:lnTo>
                    <a:pt x="1" y="11657"/>
                  </a:lnTo>
                  <a:cubicBezTo>
                    <a:pt x="1" y="11846"/>
                    <a:pt x="158" y="12004"/>
                    <a:pt x="347" y="12004"/>
                  </a:cubicBezTo>
                  <a:lnTo>
                    <a:pt x="11658" y="12004"/>
                  </a:lnTo>
                  <a:cubicBezTo>
                    <a:pt x="11847" y="12004"/>
                    <a:pt x="12004" y="11846"/>
                    <a:pt x="12004" y="11657"/>
                  </a:cubicBezTo>
                  <a:lnTo>
                    <a:pt x="12004" y="2489"/>
                  </a:lnTo>
                  <a:cubicBezTo>
                    <a:pt x="11941" y="2395"/>
                    <a:pt x="11878" y="2300"/>
                    <a:pt x="11847" y="2237"/>
                  </a:cubicBezTo>
                  <a:lnTo>
                    <a:pt x="9736" y="127"/>
                  </a:lnTo>
                  <a:cubicBezTo>
                    <a:pt x="9641" y="32"/>
                    <a:pt x="9578" y="1"/>
                    <a:pt x="94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435;p89"/>
            <p:cNvSpPr/>
            <p:nvPr/>
          </p:nvSpPr>
          <p:spPr>
            <a:xfrm>
              <a:off x="-46366400" y="2580650"/>
              <a:ext cx="35475" cy="17350"/>
            </a:xfrm>
            <a:custGeom>
              <a:avLst/>
              <a:gdLst/>
              <a:ahLst/>
              <a:cxnLst/>
              <a:rect l="l" t="t" r="r" b="b"/>
              <a:pathLst>
                <a:path w="1419" h="694" extrusionOk="0">
                  <a:moveTo>
                    <a:pt x="348" y="0"/>
                  </a:moveTo>
                  <a:cubicBezTo>
                    <a:pt x="159" y="0"/>
                    <a:pt x="1" y="158"/>
                    <a:pt x="1" y="347"/>
                  </a:cubicBezTo>
                  <a:cubicBezTo>
                    <a:pt x="1" y="536"/>
                    <a:pt x="159" y="693"/>
                    <a:pt x="348" y="693"/>
                  </a:cubicBezTo>
                  <a:lnTo>
                    <a:pt x="1041" y="693"/>
                  </a:lnTo>
                  <a:cubicBezTo>
                    <a:pt x="1261" y="693"/>
                    <a:pt x="1419" y="536"/>
                    <a:pt x="1419" y="347"/>
                  </a:cubicBezTo>
                  <a:cubicBezTo>
                    <a:pt x="1419" y="158"/>
                    <a:pt x="1261"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436;p89"/>
            <p:cNvSpPr/>
            <p:nvPr/>
          </p:nvSpPr>
          <p:spPr>
            <a:xfrm>
              <a:off x="-46313625" y="2457775"/>
              <a:ext cx="122900" cy="122100"/>
            </a:xfrm>
            <a:custGeom>
              <a:avLst/>
              <a:gdLst/>
              <a:ahLst/>
              <a:cxnLst/>
              <a:rect l="l" t="t" r="r" b="b"/>
              <a:pathLst>
                <a:path w="4916" h="4884" extrusionOk="0">
                  <a:moveTo>
                    <a:pt x="2458" y="662"/>
                  </a:moveTo>
                  <a:cubicBezTo>
                    <a:pt x="3435" y="662"/>
                    <a:pt x="4222" y="1450"/>
                    <a:pt x="4222" y="2426"/>
                  </a:cubicBezTo>
                  <a:cubicBezTo>
                    <a:pt x="4222" y="3403"/>
                    <a:pt x="3435" y="4190"/>
                    <a:pt x="2458" y="4190"/>
                  </a:cubicBezTo>
                  <a:cubicBezTo>
                    <a:pt x="1450" y="4190"/>
                    <a:pt x="662" y="3403"/>
                    <a:pt x="662" y="2426"/>
                  </a:cubicBezTo>
                  <a:cubicBezTo>
                    <a:pt x="662" y="1450"/>
                    <a:pt x="1450" y="662"/>
                    <a:pt x="2458" y="662"/>
                  </a:cubicBezTo>
                  <a:close/>
                  <a:moveTo>
                    <a:pt x="2458" y="0"/>
                  </a:moveTo>
                  <a:cubicBezTo>
                    <a:pt x="1103" y="0"/>
                    <a:pt x="1" y="1103"/>
                    <a:pt x="1" y="2426"/>
                  </a:cubicBezTo>
                  <a:cubicBezTo>
                    <a:pt x="1" y="3781"/>
                    <a:pt x="1103" y="4884"/>
                    <a:pt x="2458" y="4884"/>
                  </a:cubicBezTo>
                  <a:cubicBezTo>
                    <a:pt x="3781" y="4884"/>
                    <a:pt x="4884" y="3749"/>
                    <a:pt x="4884" y="2426"/>
                  </a:cubicBezTo>
                  <a:cubicBezTo>
                    <a:pt x="4916" y="1103"/>
                    <a:pt x="3813"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437;p89"/>
            <p:cNvSpPr/>
            <p:nvPr/>
          </p:nvSpPr>
          <p:spPr>
            <a:xfrm>
              <a:off x="-46278950" y="2493225"/>
              <a:ext cx="53575" cy="52775"/>
            </a:xfrm>
            <a:custGeom>
              <a:avLst/>
              <a:gdLst/>
              <a:ahLst/>
              <a:cxnLst/>
              <a:rect l="l" t="t" r="r" b="b"/>
              <a:pathLst>
                <a:path w="2143" h="2111" extrusionOk="0">
                  <a:moveTo>
                    <a:pt x="1071" y="662"/>
                  </a:moveTo>
                  <a:cubicBezTo>
                    <a:pt x="1260" y="662"/>
                    <a:pt x="1418" y="819"/>
                    <a:pt x="1418" y="1008"/>
                  </a:cubicBezTo>
                  <a:cubicBezTo>
                    <a:pt x="1418" y="1197"/>
                    <a:pt x="1260" y="1355"/>
                    <a:pt x="1071" y="1355"/>
                  </a:cubicBezTo>
                  <a:cubicBezTo>
                    <a:pt x="851" y="1355"/>
                    <a:pt x="693" y="1197"/>
                    <a:pt x="693" y="1008"/>
                  </a:cubicBezTo>
                  <a:cubicBezTo>
                    <a:pt x="693" y="819"/>
                    <a:pt x="851" y="662"/>
                    <a:pt x="1071" y="662"/>
                  </a:cubicBezTo>
                  <a:close/>
                  <a:moveTo>
                    <a:pt x="1071" y="0"/>
                  </a:moveTo>
                  <a:cubicBezTo>
                    <a:pt x="473" y="0"/>
                    <a:pt x="0" y="473"/>
                    <a:pt x="0" y="1040"/>
                  </a:cubicBezTo>
                  <a:cubicBezTo>
                    <a:pt x="0" y="1638"/>
                    <a:pt x="473" y="2111"/>
                    <a:pt x="1071" y="2111"/>
                  </a:cubicBezTo>
                  <a:cubicBezTo>
                    <a:pt x="1638" y="2111"/>
                    <a:pt x="2111" y="1638"/>
                    <a:pt x="2111" y="1040"/>
                  </a:cubicBezTo>
                  <a:cubicBezTo>
                    <a:pt x="2142" y="473"/>
                    <a:pt x="1638"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10898;p91"/>
          <p:cNvGrpSpPr/>
          <p:nvPr/>
        </p:nvGrpSpPr>
        <p:grpSpPr>
          <a:xfrm>
            <a:off x="6354889" y="1517671"/>
            <a:ext cx="426462" cy="420796"/>
            <a:chOff x="-6713450" y="2397900"/>
            <a:chExt cx="295375" cy="291450"/>
          </a:xfrm>
        </p:grpSpPr>
        <p:sp>
          <p:nvSpPr>
            <p:cNvPr id="73" name="Google Shape;10899;p91"/>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900;p91"/>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753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7" name="Google Shape;407;p48"/>
          <p:cNvSpPr/>
          <p:nvPr/>
        </p:nvSpPr>
        <p:spPr>
          <a:xfrm>
            <a:off x="547650" y="426400"/>
            <a:ext cx="8066700" cy="798900"/>
          </a:xfrm>
          <a:prstGeom prst="roundRect">
            <a:avLst>
              <a:gd name="adj" fmla="val 226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8"/>
          <p:cNvSpPr/>
          <p:nvPr/>
        </p:nvSpPr>
        <p:spPr>
          <a:xfrm>
            <a:off x="1981200" y="1441650"/>
            <a:ext cx="2971800" cy="520500"/>
          </a:xfrm>
          <a:prstGeom prst="roundRect">
            <a:avLst>
              <a:gd name="adj" fmla="val 3300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txBox="1">
            <a:spLocks noGrp="1"/>
          </p:cNvSpPr>
          <p:nvPr>
            <p:ph type="subTitle" idx="1"/>
          </p:nvPr>
        </p:nvSpPr>
        <p:spPr>
          <a:xfrm>
            <a:off x="2159400" y="1480313"/>
            <a:ext cx="2615400" cy="46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Public Users</a:t>
            </a:r>
            <a:endParaRPr dirty="0"/>
          </a:p>
        </p:txBody>
      </p:sp>
      <p:sp>
        <p:nvSpPr>
          <p:cNvPr id="415" name="Google Shape;415;p48"/>
          <p:cNvSpPr txBox="1">
            <a:spLocks noGrp="1"/>
          </p:cNvSpPr>
          <p:nvPr>
            <p:ph type="title"/>
          </p:nvPr>
        </p:nvSpPr>
        <p:spPr>
          <a:xfrm>
            <a:off x="1348800" y="465175"/>
            <a:ext cx="644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User Stories</a:t>
            </a:r>
            <a:endParaRPr dirty="0"/>
          </a:p>
        </p:txBody>
      </p:sp>
      <p:grpSp>
        <p:nvGrpSpPr>
          <p:cNvPr id="434" name="Google Shape;434;p48"/>
          <p:cNvGrpSpPr/>
          <p:nvPr/>
        </p:nvGrpSpPr>
        <p:grpSpPr>
          <a:xfrm>
            <a:off x="815275" y="570550"/>
            <a:ext cx="510600" cy="510600"/>
            <a:chOff x="815275" y="570550"/>
            <a:chExt cx="510600" cy="510600"/>
          </a:xfrm>
        </p:grpSpPr>
        <p:sp>
          <p:nvSpPr>
            <p:cNvPr id="435" name="Google Shape;435;p48"/>
            <p:cNvSpPr/>
            <p:nvPr/>
          </p:nvSpPr>
          <p:spPr>
            <a:xfrm>
              <a:off x="815275" y="570550"/>
              <a:ext cx="510600" cy="51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6" name="Google Shape;436;p48"/>
            <p:cNvSpPr/>
            <p:nvPr/>
          </p:nvSpPr>
          <p:spPr>
            <a:xfrm>
              <a:off x="900325" y="740800"/>
              <a:ext cx="340500" cy="170100"/>
            </a:xfrm>
            <a:prstGeom prst="lef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349;p45"/>
          <p:cNvSpPr/>
          <p:nvPr/>
        </p:nvSpPr>
        <p:spPr>
          <a:xfrm>
            <a:off x="1905000" y="2343150"/>
            <a:ext cx="6709350" cy="1371600"/>
          </a:xfrm>
          <a:prstGeom prst="roundRect">
            <a:avLst>
              <a:gd name="adj" fmla="val 6362"/>
            </a:avLst>
          </a:prstGeom>
          <a:solidFill>
            <a:schemeClr val="lt2"/>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Can register (for approval)</a:t>
            </a:r>
          </a:p>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Can login if approved</a:t>
            </a:r>
          </a:p>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Can views and search movies</a:t>
            </a:r>
          </a:p>
          <a:p>
            <a:pPr marL="285750" lvl="0" indent="-285750" algn="l" rtl="0">
              <a:spcBef>
                <a:spcPts val="0"/>
              </a:spcBef>
              <a:spcAft>
                <a:spcPts val="0"/>
              </a:spcAft>
              <a:buFont typeface="Arial" panose="020B0604020202020204" pitchFamily="34" charset="0"/>
              <a:buChar char="•"/>
            </a:pPr>
            <a:r>
              <a:rPr lang="en-US" dirty="0" smtClean="0">
                <a:solidFill>
                  <a:schemeClr val="tx1"/>
                </a:solidFill>
                <a:latin typeface="Epilogue"/>
              </a:rPr>
              <a:t>Can give rating and reviews (for approval) </a:t>
            </a:r>
          </a:p>
          <a:p>
            <a:pPr marL="0" lvl="0" indent="0" algn="l" rtl="0">
              <a:spcBef>
                <a:spcPts val="0"/>
              </a:spcBef>
              <a:spcAft>
                <a:spcPts val="0"/>
              </a:spcAft>
              <a:buNone/>
            </a:pPr>
            <a:endParaRPr dirty="0">
              <a:solidFill>
                <a:schemeClr val="tx1"/>
              </a:solidFill>
              <a:latin typeface="Epilogue"/>
            </a:endParaRPr>
          </a:p>
        </p:txBody>
      </p:sp>
      <p:sp>
        <p:nvSpPr>
          <p:cNvPr id="48" name="Google Shape;821;p61"/>
          <p:cNvSpPr/>
          <p:nvPr/>
        </p:nvSpPr>
        <p:spPr>
          <a:xfrm>
            <a:off x="622986" y="2952750"/>
            <a:ext cx="617839" cy="45719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2" name="Google Shape;10898;p91"/>
          <p:cNvGrpSpPr/>
          <p:nvPr/>
        </p:nvGrpSpPr>
        <p:grpSpPr>
          <a:xfrm>
            <a:off x="6354889" y="1517671"/>
            <a:ext cx="426462" cy="420796"/>
            <a:chOff x="-6713450" y="2397900"/>
            <a:chExt cx="295375" cy="291450"/>
          </a:xfrm>
        </p:grpSpPr>
        <p:sp>
          <p:nvSpPr>
            <p:cNvPr id="73" name="Google Shape;10899;p91"/>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900;p91"/>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Google Shape;339;p44"/>
          <p:cNvPicPr preferRelativeResize="0">
            <a:picLocks/>
          </p:cNvPicPr>
          <p:nvPr/>
        </p:nvPicPr>
        <p:blipFill rotWithShape="1">
          <a:blip r:embed="rId3">
            <a:alphaModFix/>
          </a:blip>
          <a:srcRect l="26018" r="7283"/>
          <a:stretch/>
        </p:blipFill>
        <p:spPr>
          <a:xfrm>
            <a:off x="503515" y="1726446"/>
            <a:ext cx="856779" cy="856779"/>
          </a:xfrm>
          <a:prstGeom prst="ellipse">
            <a:avLst/>
          </a:prstGeom>
          <a:noFill/>
          <a:ln>
            <a:noFill/>
          </a:ln>
        </p:spPr>
      </p:pic>
      <p:pic>
        <p:nvPicPr>
          <p:cNvPr id="25" name="Google Shape;393;p47"/>
          <p:cNvPicPr preferRelativeResize="0">
            <a:picLocks/>
          </p:cNvPicPr>
          <p:nvPr/>
        </p:nvPicPr>
        <p:blipFill rotWithShape="1">
          <a:blip r:embed="rId4">
            <a:alphaModFix/>
          </a:blip>
          <a:srcRect l="12913" r="25796" b="8037"/>
          <a:stretch/>
        </p:blipFill>
        <p:spPr>
          <a:xfrm>
            <a:off x="503515" y="3867150"/>
            <a:ext cx="856779" cy="856779"/>
          </a:xfrm>
          <a:prstGeom prst="ellipse">
            <a:avLst/>
          </a:prstGeom>
          <a:noFill/>
          <a:ln>
            <a:noFill/>
          </a:ln>
        </p:spPr>
      </p:pic>
      <p:grpSp>
        <p:nvGrpSpPr>
          <p:cNvPr id="26" name="Google Shape;10614;p89"/>
          <p:cNvGrpSpPr/>
          <p:nvPr/>
        </p:nvGrpSpPr>
        <p:grpSpPr>
          <a:xfrm>
            <a:off x="5397554" y="1517671"/>
            <a:ext cx="411092" cy="420796"/>
            <a:chOff x="-13528775" y="2507400"/>
            <a:chExt cx="352875" cy="352875"/>
          </a:xfrm>
        </p:grpSpPr>
        <p:sp>
          <p:nvSpPr>
            <p:cNvPr id="27" name="Google Shape;10615;p89"/>
            <p:cNvSpPr/>
            <p:nvPr/>
          </p:nvSpPr>
          <p:spPr>
            <a:xfrm>
              <a:off x="-13528775" y="2507400"/>
              <a:ext cx="352875" cy="352875"/>
            </a:xfrm>
            <a:custGeom>
              <a:avLst/>
              <a:gdLst/>
              <a:ahLst/>
              <a:cxnLst/>
              <a:rect l="l" t="t" r="r" b="b"/>
              <a:pathLst>
                <a:path w="14115" h="14115" extrusionOk="0">
                  <a:moveTo>
                    <a:pt x="6018" y="851"/>
                  </a:moveTo>
                  <a:lnTo>
                    <a:pt x="7121" y="2489"/>
                  </a:lnTo>
                  <a:lnTo>
                    <a:pt x="5640" y="2489"/>
                  </a:lnTo>
                  <a:lnTo>
                    <a:pt x="4538" y="851"/>
                  </a:lnTo>
                  <a:close/>
                  <a:moveTo>
                    <a:pt x="8507" y="851"/>
                  </a:moveTo>
                  <a:lnTo>
                    <a:pt x="9610" y="2489"/>
                  </a:lnTo>
                  <a:lnTo>
                    <a:pt x="8129" y="2489"/>
                  </a:lnTo>
                  <a:lnTo>
                    <a:pt x="7026" y="851"/>
                  </a:lnTo>
                  <a:close/>
                  <a:moveTo>
                    <a:pt x="10996" y="851"/>
                  </a:moveTo>
                  <a:lnTo>
                    <a:pt x="12099" y="2489"/>
                  </a:lnTo>
                  <a:lnTo>
                    <a:pt x="10586" y="2489"/>
                  </a:lnTo>
                  <a:lnTo>
                    <a:pt x="9484" y="851"/>
                  </a:lnTo>
                  <a:close/>
                  <a:moveTo>
                    <a:pt x="12855" y="851"/>
                  </a:moveTo>
                  <a:cubicBezTo>
                    <a:pt x="13075" y="851"/>
                    <a:pt x="13264" y="1040"/>
                    <a:pt x="13264" y="1260"/>
                  </a:cubicBezTo>
                  <a:lnTo>
                    <a:pt x="13264" y="2489"/>
                  </a:lnTo>
                  <a:lnTo>
                    <a:pt x="13075" y="2489"/>
                  </a:lnTo>
                  <a:lnTo>
                    <a:pt x="11973" y="851"/>
                  </a:lnTo>
                  <a:close/>
                  <a:moveTo>
                    <a:pt x="7121" y="3308"/>
                  </a:moveTo>
                  <a:lnTo>
                    <a:pt x="6018" y="4978"/>
                  </a:lnTo>
                  <a:lnTo>
                    <a:pt x="4538" y="4978"/>
                  </a:lnTo>
                  <a:lnTo>
                    <a:pt x="5640" y="3308"/>
                  </a:lnTo>
                  <a:close/>
                  <a:moveTo>
                    <a:pt x="9610" y="3308"/>
                  </a:moveTo>
                  <a:lnTo>
                    <a:pt x="8507" y="4978"/>
                  </a:lnTo>
                  <a:lnTo>
                    <a:pt x="7026" y="4978"/>
                  </a:lnTo>
                  <a:lnTo>
                    <a:pt x="8129" y="3308"/>
                  </a:lnTo>
                  <a:close/>
                  <a:moveTo>
                    <a:pt x="12099" y="3308"/>
                  </a:moveTo>
                  <a:lnTo>
                    <a:pt x="10996" y="4978"/>
                  </a:lnTo>
                  <a:lnTo>
                    <a:pt x="9484" y="4978"/>
                  </a:lnTo>
                  <a:lnTo>
                    <a:pt x="10586" y="3308"/>
                  </a:lnTo>
                  <a:close/>
                  <a:moveTo>
                    <a:pt x="13264" y="3308"/>
                  </a:moveTo>
                  <a:lnTo>
                    <a:pt x="13264" y="4978"/>
                  </a:lnTo>
                  <a:lnTo>
                    <a:pt x="11973" y="4978"/>
                  </a:lnTo>
                  <a:lnTo>
                    <a:pt x="13075" y="3308"/>
                  </a:lnTo>
                  <a:close/>
                  <a:moveTo>
                    <a:pt x="3561" y="851"/>
                  </a:moveTo>
                  <a:lnTo>
                    <a:pt x="4916" y="2930"/>
                  </a:lnTo>
                  <a:lnTo>
                    <a:pt x="3561" y="5009"/>
                  </a:lnTo>
                  <a:lnTo>
                    <a:pt x="820" y="5009"/>
                  </a:lnTo>
                  <a:lnTo>
                    <a:pt x="820" y="1323"/>
                  </a:lnTo>
                  <a:cubicBezTo>
                    <a:pt x="788" y="1040"/>
                    <a:pt x="977" y="851"/>
                    <a:pt x="1230" y="851"/>
                  </a:cubicBezTo>
                  <a:close/>
                  <a:moveTo>
                    <a:pt x="13264" y="5797"/>
                  </a:moveTo>
                  <a:lnTo>
                    <a:pt x="13264" y="12886"/>
                  </a:lnTo>
                  <a:cubicBezTo>
                    <a:pt x="13264" y="13138"/>
                    <a:pt x="13075" y="13327"/>
                    <a:pt x="12855" y="13327"/>
                  </a:cubicBezTo>
                  <a:lnTo>
                    <a:pt x="1230" y="13327"/>
                  </a:lnTo>
                  <a:cubicBezTo>
                    <a:pt x="1009" y="13327"/>
                    <a:pt x="851" y="13138"/>
                    <a:pt x="851" y="12886"/>
                  </a:cubicBezTo>
                  <a:lnTo>
                    <a:pt x="851" y="5797"/>
                  </a:lnTo>
                  <a:close/>
                  <a:moveTo>
                    <a:pt x="1230" y="0"/>
                  </a:moveTo>
                  <a:cubicBezTo>
                    <a:pt x="568" y="0"/>
                    <a:pt x="1" y="567"/>
                    <a:pt x="1" y="1260"/>
                  </a:cubicBezTo>
                  <a:lnTo>
                    <a:pt x="1" y="12886"/>
                  </a:lnTo>
                  <a:cubicBezTo>
                    <a:pt x="1" y="13547"/>
                    <a:pt x="568" y="14114"/>
                    <a:pt x="1230" y="14114"/>
                  </a:cubicBezTo>
                  <a:lnTo>
                    <a:pt x="12855" y="14114"/>
                  </a:lnTo>
                  <a:cubicBezTo>
                    <a:pt x="13516" y="14114"/>
                    <a:pt x="14115" y="13547"/>
                    <a:pt x="14115" y="12886"/>
                  </a:cubicBezTo>
                  <a:lnTo>
                    <a:pt x="14115" y="1260"/>
                  </a:lnTo>
                  <a:cubicBezTo>
                    <a:pt x="14115" y="599"/>
                    <a:pt x="13548" y="0"/>
                    <a:pt x="128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16;p89"/>
            <p:cNvSpPr/>
            <p:nvPr/>
          </p:nvSpPr>
          <p:spPr>
            <a:xfrm>
              <a:off x="-13403525" y="2673750"/>
              <a:ext cx="123675" cy="145750"/>
            </a:xfrm>
            <a:custGeom>
              <a:avLst/>
              <a:gdLst/>
              <a:ahLst/>
              <a:cxnLst/>
              <a:rect l="l" t="t" r="r" b="b"/>
              <a:pathLst>
                <a:path w="4947" h="5830" extrusionOk="0">
                  <a:moveTo>
                    <a:pt x="819" y="1159"/>
                  </a:moveTo>
                  <a:lnTo>
                    <a:pt x="3749" y="2924"/>
                  </a:lnTo>
                  <a:lnTo>
                    <a:pt x="819" y="4688"/>
                  </a:lnTo>
                  <a:lnTo>
                    <a:pt x="819" y="1159"/>
                  </a:lnTo>
                  <a:close/>
                  <a:moveTo>
                    <a:pt x="415" y="0"/>
                  </a:moveTo>
                  <a:cubicBezTo>
                    <a:pt x="197" y="0"/>
                    <a:pt x="0" y="166"/>
                    <a:pt x="0" y="403"/>
                  </a:cubicBezTo>
                  <a:lnTo>
                    <a:pt x="0" y="5412"/>
                  </a:lnTo>
                  <a:cubicBezTo>
                    <a:pt x="0" y="5570"/>
                    <a:pt x="63" y="5696"/>
                    <a:pt x="189" y="5759"/>
                  </a:cubicBezTo>
                  <a:cubicBezTo>
                    <a:pt x="252" y="5806"/>
                    <a:pt x="323" y="5830"/>
                    <a:pt x="398" y="5830"/>
                  </a:cubicBezTo>
                  <a:cubicBezTo>
                    <a:pt x="473" y="5830"/>
                    <a:pt x="551" y="5806"/>
                    <a:pt x="630" y="5759"/>
                  </a:cubicBezTo>
                  <a:lnTo>
                    <a:pt x="4757" y="3239"/>
                  </a:lnTo>
                  <a:cubicBezTo>
                    <a:pt x="4883" y="3176"/>
                    <a:pt x="4946" y="3050"/>
                    <a:pt x="4946" y="2892"/>
                  </a:cubicBezTo>
                  <a:cubicBezTo>
                    <a:pt x="4946" y="2735"/>
                    <a:pt x="4883" y="2640"/>
                    <a:pt x="4757" y="2577"/>
                  </a:cubicBezTo>
                  <a:lnTo>
                    <a:pt x="630" y="57"/>
                  </a:lnTo>
                  <a:cubicBezTo>
                    <a:pt x="560" y="18"/>
                    <a:pt x="487" y="0"/>
                    <a:pt x="4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617;p89"/>
            <p:cNvSpPr/>
            <p:nvPr/>
          </p:nvSpPr>
          <p:spPr>
            <a:xfrm>
              <a:off x="-13486225" y="2559375"/>
              <a:ext cx="40975" cy="41775"/>
            </a:xfrm>
            <a:custGeom>
              <a:avLst/>
              <a:gdLst/>
              <a:ahLst/>
              <a:cxnLst/>
              <a:rect l="l" t="t" r="r" b="b"/>
              <a:pathLst>
                <a:path w="1639" h="1671" extrusionOk="0">
                  <a:moveTo>
                    <a:pt x="819" y="0"/>
                  </a:moveTo>
                  <a:cubicBezTo>
                    <a:pt x="378" y="0"/>
                    <a:pt x="0" y="378"/>
                    <a:pt x="0" y="851"/>
                  </a:cubicBezTo>
                  <a:cubicBezTo>
                    <a:pt x="0" y="1292"/>
                    <a:pt x="378" y="1670"/>
                    <a:pt x="819" y="1670"/>
                  </a:cubicBezTo>
                  <a:cubicBezTo>
                    <a:pt x="1292" y="1670"/>
                    <a:pt x="1638" y="1292"/>
                    <a:pt x="1638" y="851"/>
                  </a:cubicBezTo>
                  <a:cubicBezTo>
                    <a:pt x="1638" y="378"/>
                    <a:pt x="1292" y="0"/>
                    <a:pt x="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9014;p85"/>
          <p:cNvGrpSpPr/>
          <p:nvPr/>
        </p:nvGrpSpPr>
        <p:grpSpPr>
          <a:xfrm>
            <a:off x="7275928" y="1491738"/>
            <a:ext cx="381000" cy="446729"/>
            <a:chOff x="3299850" y="238575"/>
            <a:chExt cx="427725" cy="482225"/>
          </a:xfrm>
        </p:grpSpPr>
        <p:sp>
          <p:nvSpPr>
            <p:cNvPr id="31" name="Google Shape;9015;p85"/>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9016;p85"/>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9017;p85"/>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9018;p85"/>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9019;p85"/>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2669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7" name="Google Shape;407;p48"/>
          <p:cNvSpPr/>
          <p:nvPr/>
        </p:nvSpPr>
        <p:spPr>
          <a:xfrm>
            <a:off x="547650" y="426400"/>
            <a:ext cx="8066700" cy="798900"/>
          </a:xfrm>
          <a:prstGeom prst="roundRect">
            <a:avLst>
              <a:gd name="adj" fmla="val 226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8"/>
          <p:cNvSpPr/>
          <p:nvPr/>
        </p:nvSpPr>
        <p:spPr>
          <a:xfrm>
            <a:off x="533400" y="1428994"/>
            <a:ext cx="2971800" cy="520500"/>
          </a:xfrm>
          <a:prstGeom prst="roundRect">
            <a:avLst>
              <a:gd name="adj" fmla="val 3300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txBox="1">
            <a:spLocks noGrp="1"/>
          </p:cNvSpPr>
          <p:nvPr>
            <p:ph type="subTitle" idx="1"/>
          </p:nvPr>
        </p:nvSpPr>
        <p:spPr>
          <a:xfrm>
            <a:off x="711600" y="1458694"/>
            <a:ext cx="2615400" cy="46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Front End</a:t>
            </a:r>
            <a:endParaRPr dirty="0"/>
          </a:p>
        </p:txBody>
      </p:sp>
      <p:sp>
        <p:nvSpPr>
          <p:cNvPr id="415" name="Google Shape;415;p48"/>
          <p:cNvSpPr txBox="1">
            <a:spLocks noGrp="1"/>
          </p:cNvSpPr>
          <p:nvPr>
            <p:ph type="title"/>
          </p:nvPr>
        </p:nvSpPr>
        <p:spPr>
          <a:xfrm>
            <a:off x="1348800" y="465175"/>
            <a:ext cx="644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Technologies</a:t>
            </a:r>
            <a:endParaRPr dirty="0"/>
          </a:p>
        </p:txBody>
      </p:sp>
      <p:grpSp>
        <p:nvGrpSpPr>
          <p:cNvPr id="434" name="Google Shape;434;p48"/>
          <p:cNvGrpSpPr/>
          <p:nvPr/>
        </p:nvGrpSpPr>
        <p:grpSpPr>
          <a:xfrm>
            <a:off x="815275" y="570550"/>
            <a:ext cx="510600" cy="510600"/>
            <a:chOff x="815275" y="570550"/>
            <a:chExt cx="510600" cy="510600"/>
          </a:xfrm>
        </p:grpSpPr>
        <p:sp>
          <p:nvSpPr>
            <p:cNvPr id="435" name="Google Shape;435;p48"/>
            <p:cNvSpPr/>
            <p:nvPr/>
          </p:nvSpPr>
          <p:spPr>
            <a:xfrm>
              <a:off x="815275" y="570550"/>
              <a:ext cx="510600" cy="51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6" name="Google Shape;436;p48"/>
            <p:cNvSpPr/>
            <p:nvPr/>
          </p:nvSpPr>
          <p:spPr>
            <a:xfrm>
              <a:off x="900325" y="740800"/>
              <a:ext cx="340500" cy="170100"/>
            </a:xfrm>
            <a:prstGeom prst="lef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408;p48"/>
          <p:cNvSpPr/>
          <p:nvPr/>
        </p:nvSpPr>
        <p:spPr>
          <a:xfrm>
            <a:off x="1047750" y="2190750"/>
            <a:ext cx="1943100" cy="520500"/>
          </a:xfrm>
          <a:prstGeom prst="roundRect">
            <a:avLst>
              <a:gd name="adj" fmla="val 3300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tx1"/>
                </a:solidFill>
                <a:latin typeface="Epilogue"/>
              </a:rPr>
              <a:t>React - Typescript</a:t>
            </a:r>
            <a:endParaRPr dirty="0">
              <a:solidFill>
                <a:schemeClr val="tx1"/>
              </a:solidFill>
              <a:latin typeface="Epilogue"/>
            </a:endParaRPr>
          </a:p>
        </p:txBody>
      </p:sp>
      <p:sp>
        <p:nvSpPr>
          <p:cNvPr id="37" name="Google Shape;408;p48"/>
          <p:cNvSpPr/>
          <p:nvPr/>
        </p:nvSpPr>
        <p:spPr>
          <a:xfrm>
            <a:off x="1047750" y="2876550"/>
            <a:ext cx="1943100" cy="520500"/>
          </a:xfrm>
          <a:prstGeom prst="roundRect">
            <a:avLst>
              <a:gd name="adj" fmla="val 3300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smtClean="0">
                <a:solidFill>
                  <a:schemeClr val="tx1"/>
                </a:solidFill>
                <a:latin typeface="Epilogue"/>
              </a:rPr>
              <a:t>Redux</a:t>
            </a:r>
            <a:r>
              <a:rPr lang="en-US" dirty="0" smtClean="0">
                <a:solidFill>
                  <a:schemeClr val="tx1"/>
                </a:solidFill>
                <a:latin typeface="Epilogue"/>
              </a:rPr>
              <a:t> Toolkit</a:t>
            </a:r>
            <a:endParaRPr dirty="0">
              <a:solidFill>
                <a:schemeClr val="tx1"/>
              </a:solidFill>
              <a:latin typeface="Epilogue"/>
            </a:endParaRPr>
          </a:p>
        </p:txBody>
      </p:sp>
      <p:sp>
        <p:nvSpPr>
          <p:cNvPr id="38" name="Google Shape;408;p48"/>
          <p:cNvSpPr/>
          <p:nvPr/>
        </p:nvSpPr>
        <p:spPr>
          <a:xfrm>
            <a:off x="1047750" y="3549450"/>
            <a:ext cx="1943100" cy="520500"/>
          </a:xfrm>
          <a:prstGeom prst="roundRect">
            <a:avLst>
              <a:gd name="adj" fmla="val 3300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tx1"/>
                </a:solidFill>
                <a:latin typeface="Epilogue"/>
              </a:rPr>
              <a:t>HTML - SCSS</a:t>
            </a:r>
            <a:endParaRPr dirty="0">
              <a:solidFill>
                <a:schemeClr val="tx1"/>
              </a:solidFill>
              <a:latin typeface="Epilogue"/>
            </a:endParaRPr>
          </a:p>
        </p:txBody>
      </p:sp>
      <p:sp>
        <p:nvSpPr>
          <p:cNvPr id="39" name="Google Shape;408;p48"/>
          <p:cNvSpPr/>
          <p:nvPr/>
        </p:nvSpPr>
        <p:spPr>
          <a:xfrm>
            <a:off x="1047750" y="4206275"/>
            <a:ext cx="1943100" cy="520500"/>
          </a:xfrm>
          <a:prstGeom prst="roundRect">
            <a:avLst>
              <a:gd name="adj" fmla="val 3300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tx1"/>
                </a:solidFill>
                <a:latin typeface="Epilogue"/>
              </a:rPr>
              <a:t>Material UI</a:t>
            </a:r>
            <a:endParaRPr dirty="0">
              <a:solidFill>
                <a:schemeClr val="tx1"/>
              </a:solidFill>
              <a:latin typeface="Epilogue"/>
            </a:endParaRPr>
          </a:p>
        </p:txBody>
      </p:sp>
      <p:sp>
        <p:nvSpPr>
          <p:cNvPr id="40" name="Google Shape;408;p48"/>
          <p:cNvSpPr/>
          <p:nvPr/>
        </p:nvSpPr>
        <p:spPr>
          <a:xfrm>
            <a:off x="5033996" y="1422200"/>
            <a:ext cx="2971800" cy="520500"/>
          </a:xfrm>
          <a:prstGeom prst="roundRect">
            <a:avLst>
              <a:gd name="adj" fmla="val 3300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0;p48"/>
          <p:cNvSpPr txBox="1">
            <a:spLocks noGrp="1"/>
          </p:cNvSpPr>
          <p:nvPr>
            <p:ph type="subTitle" idx="1"/>
          </p:nvPr>
        </p:nvSpPr>
        <p:spPr>
          <a:xfrm>
            <a:off x="5212196" y="1464548"/>
            <a:ext cx="2615400" cy="46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Back End</a:t>
            </a:r>
            <a:endParaRPr dirty="0"/>
          </a:p>
        </p:txBody>
      </p:sp>
      <p:sp>
        <p:nvSpPr>
          <p:cNvPr id="42" name="Google Shape;408;p48"/>
          <p:cNvSpPr/>
          <p:nvPr/>
        </p:nvSpPr>
        <p:spPr>
          <a:xfrm>
            <a:off x="5548346" y="2114550"/>
            <a:ext cx="1943100" cy="520500"/>
          </a:xfrm>
          <a:prstGeom prst="roundRect">
            <a:avLst>
              <a:gd name="adj" fmla="val 3300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tx1"/>
                </a:solidFill>
                <a:latin typeface="Epilogue"/>
              </a:rPr>
              <a:t>Loopback 4</a:t>
            </a:r>
            <a:endParaRPr dirty="0">
              <a:solidFill>
                <a:schemeClr val="tx1"/>
              </a:solidFill>
              <a:latin typeface="Epilogue"/>
            </a:endParaRPr>
          </a:p>
        </p:txBody>
      </p:sp>
      <p:sp>
        <p:nvSpPr>
          <p:cNvPr id="43" name="Google Shape;408;p48"/>
          <p:cNvSpPr/>
          <p:nvPr/>
        </p:nvSpPr>
        <p:spPr>
          <a:xfrm>
            <a:off x="5033996" y="3256428"/>
            <a:ext cx="2971800" cy="520500"/>
          </a:xfrm>
          <a:prstGeom prst="roundRect">
            <a:avLst>
              <a:gd name="adj" fmla="val 3300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08;p48"/>
          <p:cNvSpPr/>
          <p:nvPr/>
        </p:nvSpPr>
        <p:spPr>
          <a:xfrm>
            <a:off x="5548346" y="3943350"/>
            <a:ext cx="1943100" cy="520500"/>
          </a:xfrm>
          <a:prstGeom prst="roundRect">
            <a:avLst>
              <a:gd name="adj" fmla="val 3300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smtClean="0">
                <a:solidFill>
                  <a:schemeClr val="tx1"/>
                </a:solidFill>
                <a:latin typeface="Epilogue"/>
              </a:rPr>
              <a:t>MongoDB</a:t>
            </a:r>
            <a:endParaRPr dirty="0">
              <a:solidFill>
                <a:schemeClr val="tx1"/>
              </a:solidFill>
              <a:latin typeface="Epilogue"/>
            </a:endParaRPr>
          </a:p>
        </p:txBody>
      </p:sp>
      <p:sp>
        <p:nvSpPr>
          <p:cNvPr id="46" name="Google Shape;410;p48"/>
          <p:cNvSpPr txBox="1">
            <a:spLocks noGrp="1"/>
          </p:cNvSpPr>
          <p:nvPr>
            <p:ph type="subTitle" idx="1"/>
          </p:nvPr>
        </p:nvSpPr>
        <p:spPr>
          <a:xfrm>
            <a:off x="5181600" y="3329850"/>
            <a:ext cx="2615400" cy="46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Database</a:t>
            </a:r>
            <a:endParaRPr dirty="0"/>
          </a:p>
        </p:txBody>
      </p:sp>
      <p:grpSp>
        <p:nvGrpSpPr>
          <p:cNvPr id="49" name="Google Shape;11024;p91"/>
          <p:cNvGrpSpPr/>
          <p:nvPr/>
        </p:nvGrpSpPr>
        <p:grpSpPr>
          <a:xfrm>
            <a:off x="5011024" y="3994758"/>
            <a:ext cx="420796" cy="423033"/>
            <a:chOff x="-3852025" y="2764950"/>
            <a:chExt cx="291450" cy="293000"/>
          </a:xfrm>
        </p:grpSpPr>
        <p:sp>
          <p:nvSpPr>
            <p:cNvPr id="50" name="Google Shape;11025;p91"/>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026;p91"/>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11066;p91"/>
          <p:cNvGrpSpPr/>
          <p:nvPr/>
        </p:nvGrpSpPr>
        <p:grpSpPr>
          <a:xfrm>
            <a:off x="4954798" y="2163843"/>
            <a:ext cx="420796" cy="421914"/>
            <a:chOff x="-1700225" y="2768875"/>
            <a:chExt cx="291450" cy="292225"/>
          </a:xfrm>
        </p:grpSpPr>
        <p:sp>
          <p:nvSpPr>
            <p:cNvPr id="53" name="Google Shape;11067;p9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068;p9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069;p9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070;p9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071;p9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72;p9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1817;p96"/>
          <p:cNvGrpSpPr/>
          <p:nvPr/>
        </p:nvGrpSpPr>
        <p:grpSpPr>
          <a:xfrm>
            <a:off x="547650" y="2961172"/>
            <a:ext cx="360544" cy="351255"/>
            <a:chOff x="2664453" y="2500753"/>
            <a:chExt cx="391768" cy="381674"/>
          </a:xfrm>
        </p:grpSpPr>
        <p:sp>
          <p:nvSpPr>
            <p:cNvPr id="60" name="Google Shape;11818;p96"/>
            <p:cNvSpPr/>
            <p:nvPr/>
          </p:nvSpPr>
          <p:spPr>
            <a:xfrm>
              <a:off x="2664453" y="2500753"/>
              <a:ext cx="391768" cy="381674"/>
            </a:xfrm>
            <a:custGeom>
              <a:avLst/>
              <a:gdLst/>
              <a:ahLst/>
              <a:cxnLst/>
              <a:rect l="l" t="t" r="r" b="b"/>
              <a:pathLst>
                <a:path w="19445" h="18944" extrusionOk="0">
                  <a:moveTo>
                    <a:pt x="16377" y="1117"/>
                  </a:moveTo>
                  <a:cubicBezTo>
                    <a:pt x="16762" y="1117"/>
                    <a:pt x="17148" y="1252"/>
                    <a:pt x="17459" y="1526"/>
                  </a:cubicBezTo>
                  <a:cubicBezTo>
                    <a:pt x="18136" y="2124"/>
                    <a:pt x="18199" y="3158"/>
                    <a:pt x="17603" y="3835"/>
                  </a:cubicBezTo>
                  <a:lnTo>
                    <a:pt x="10053" y="12388"/>
                  </a:lnTo>
                  <a:lnTo>
                    <a:pt x="7602" y="10224"/>
                  </a:lnTo>
                  <a:lnTo>
                    <a:pt x="15152" y="1669"/>
                  </a:lnTo>
                  <a:cubicBezTo>
                    <a:pt x="15475" y="1304"/>
                    <a:pt x="15925" y="1117"/>
                    <a:pt x="16377" y="1117"/>
                  </a:cubicBezTo>
                  <a:close/>
                  <a:moveTo>
                    <a:pt x="6862" y="11061"/>
                  </a:moveTo>
                  <a:lnTo>
                    <a:pt x="8474" y="12485"/>
                  </a:lnTo>
                  <a:lnTo>
                    <a:pt x="7859" y="13183"/>
                  </a:lnTo>
                  <a:cubicBezTo>
                    <a:pt x="7760" y="13295"/>
                    <a:pt x="7711" y="13440"/>
                    <a:pt x="7720" y="13588"/>
                  </a:cubicBezTo>
                  <a:lnTo>
                    <a:pt x="7803" y="14935"/>
                  </a:lnTo>
                  <a:lnTo>
                    <a:pt x="6396" y="16531"/>
                  </a:lnTo>
                  <a:cubicBezTo>
                    <a:pt x="5636" y="17391"/>
                    <a:pt x="4581" y="17826"/>
                    <a:pt x="3525" y="17826"/>
                  </a:cubicBezTo>
                  <a:cubicBezTo>
                    <a:pt x="2799" y="17826"/>
                    <a:pt x="2071" y="17620"/>
                    <a:pt x="1438" y="17206"/>
                  </a:cubicBezTo>
                  <a:lnTo>
                    <a:pt x="6862" y="11061"/>
                  </a:lnTo>
                  <a:close/>
                  <a:moveTo>
                    <a:pt x="16379" y="1"/>
                  </a:moveTo>
                  <a:cubicBezTo>
                    <a:pt x="15617" y="1"/>
                    <a:pt x="14858" y="316"/>
                    <a:pt x="14313" y="933"/>
                  </a:cubicBezTo>
                  <a:lnTo>
                    <a:pt x="205" y="16916"/>
                  </a:lnTo>
                  <a:cubicBezTo>
                    <a:pt x="1" y="17148"/>
                    <a:pt x="23" y="17501"/>
                    <a:pt x="255" y="17705"/>
                  </a:cubicBezTo>
                  <a:cubicBezTo>
                    <a:pt x="1195" y="18535"/>
                    <a:pt x="2362" y="18943"/>
                    <a:pt x="3524" y="18943"/>
                  </a:cubicBezTo>
                  <a:cubicBezTo>
                    <a:pt x="4893" y="18943"/>
                    <a:pt x="6255" y="18378"/>
                    <a:pt x="7233" y="17270"/>
                  </a:cubicBezTo>
                  <a:lnTo>
                    <a:pt x="8794" y="15501"/>
                  </a:lnTo>
                  <a:cubicBezTo>
                    <a:pt x="8891" y="15390"/>
                    <a:pt x="8942" y="15245"/>
                    <a:pt x="8933" y="15097"/>
                  </a:cubicBezTo>
                  <a:lnTo>
                    <a:pt x="8850" y="13749"/>
                  </a:lnTo>
                  <a:lnTo>
                    <a:pt x="9313" y="13225"/>
                  </a:lnTo>
                  <a:lnTo>
                    <a:pt x="9731" y="13595"/>
                  </a:lnTo>
                  <a:cubicBezTo>
                    <a:pt x="9838" y="13689"/>
                    <a:pt x="9969" y="13734"/>
                    <a:pt x="10101" y="13734"/>
                  </a:cubicBezTo>
                  <a:cubicBezTo>
                    <a:pt x="10255" y="13734"/>
                    <a:pt x="10410" y="13671"/>
                    <a:pt x="10520" y="13546"/>
                  </a:cubicBezTo>
                  <a:lnTo>
                    <a:pt x="18440" y="4573"/>
                  </a:lnTo>
                  <a:cubicBezTo>
                    <a:pt x="19444" y="3436"/>
                    <a:pt x="19335" y="1695"/>
                    <a:pt x="18196" y="690"/>
                  </a:cubicBezTo>
                  <a:lnTo>
                    <a:pt x="18198" y="689"/>
                  </a:lnTo>
                  <a:cubicBezTo>
                    <a:pt x="17675" y="227"/>
                    <a:pt x="17026" y="1"/>
                    <a:pt x="163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a:t>
              </a:r>
              <a:endParaRPr dirty="0"/>
            </a:p>
          </p:txBody>
        </p:sp>
        <p:sp>
          <p:nvSpPr>
            <p:cNvPr id="61" name="Google Shape;11819;p96"/>
            <p:cNvSpPr/>
            <p:nvPr/>
          </p:nvSpPr>
          <p:spPr>
            <a:xfrm>
              <a:off x="2936283" y="2545864"/>
              <a:ext cx="69851" cy="73196"/>
            </a:xfrm>
            <a:custGeom>
              <a:avLst/>
              <a:gdLst/>
              <a:ahLst/>
              <a:cxnLst/>
              <a:rect l="l" t="t" r="r" b="b"/>
              <a:pathLst>
                <a:path w="3467" h="3633" extrusionOk="0">
                  <a:moveTo>
                    <a:pt x="2844" y="1"/>
                  </a:moveTo>
                  <a:cubicBezTo>
                    <a:pt x="2690" y="1"/>
                    <a:pt x="2536" y="64"/>
                    <a:pt x="2425" y="190"/>
                  </a:cubicBezTo>
                  <a:lnTo>
                    <a:pt x="206" y="2705"/>
                  </a:lnTo>
                  <a:cubicBezTo>
                    <a:pt x="1" y="2935"/>
                    <a:pt x="23" y="3288"/>
                    <a:pt x="255" y="3492"/>
                  </a:cubicBezTo>
                  <a:cubicBezTo>
                    <a:pt x="361" y="3586"/>
                    <a:pt x="493" y="3633"/>
                    <a:pt x="625" y="3633"/>
                  </a:cubicBezTo>
                  <a:cubicBezTo>
                    <a:pt x="779" y="3633"/>
                    <a:pt x="933" y="3568"/>
                    <a:pt x="1044" y="3443"/>
                  </a:cubicBezTo>
                  <a:lnTo>
                    <a:pt x="3262" y="929"/>
                  </a:lnTo>
                  <a:cubicBezTo>
                    <a:pt x="3467" y="698"/>
                    <a:pt x="3444" y="345"/>
                    <a:pt x="3214" y="140"/>
                  </a:cubicBezTo>
                  <a:cubicBezTo>
                    <a:pt x="3108" y="47"/>
                    <a:pt x="2976" y="1"/>
                    <a:pt x="28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1884;p96"/>
          <p:cNvGrpSpPr/>
          <p:nvPr/>
        </p:nvGrpSpPr>
        <p:grpSpPr>
          <a:xfrm>
            <a:off x="513822" y="2281607"/>
            <a:ext cx="355297" cy="353443"/>
            <a:chOff x="4323539" y="3796097"/>
            <a:chExt cx="386066" cy="384052"/>
          </a:xfrm>
        </p:grpSpPr>
        <p:sp>
          <p:nvSpPr>
            <p:cNvPr id="63" name="Google Shape;11885;p96"/>
            <p:cNvSpPr/>
            <p:nvPr/>
          </p:nvSpPr>
          <p:spPr>
            <a:xfrm>
              <a:off x="4323539" y="3796097"/>
              <a:ext cx="386066" cy="384052"/>
            </a:xfrm>
            <a:custGeom>
              <a:avLst/>
              <a:gdLst/>
              <a:ahLst/>
              <a:cxnLst/>
              <a:rect l="l" t="t" r="r" b="b"/>
              <a:pathLst>
                <a:path w="19162" h="19062" extrusionOk="0">
                  <a:moveTo>
                    <a:pt x="9533" y="1117"/>
                  </a:moveTo>
                  <a:cubicBezTo>
                    <a:pt x="9758" y="1117"/>
                    <a:pt x="9961" y="1253"/>
                    <a:pt x="10048" y="1462"/>
                  </a:cubicBezTo>
                  <a:cubicBezTo>
                    <a:pt x="10133" y="1670"/>
                    <a:pt x="10086" y="1910"/>
                    <a:pt x="9927" y="2070"/>
                  </a:cubicBezTo>
                  <a:cubicBezTo>
                    <a:pt x="9820" y="2177"/>
                    <a:pt x="9677" y="2234"/>
                    <a:pt x="9532" y="2234"/>
                  </a:cubicBezTo>
                  <a:cubicBezTo>
                    <a:pt x="9459" y="2234"/>
                    <a:pt x="9387" y="2220"/>
                    <a:pt x="9317" y="2191"/>
                  </a:cubicBezTo>
                  <a:cubicBezTo>
                    <a:pt x="9110" y="2105"/>
                    <a:pt x="8974" y="1901"/>
                    <a:pt x="8974" y="1676"/>
                  </a:cubicBezTo>
                  <a:cubicBezTo>
                    <a:pt x="8974" y="1366"/>
                    <a:pt x="9223" y="1117"/>
                    <a:pt x="9533" y="1117"/>
                  </a:cubicBezTo>
                  <a:close/>
                  <a:moveTo>
                    <a:pt x="4003" y="3444"/>
                  </a:moveTo>
                  <a:cubicBezTo>
                    <a:pt x="4229" y="3444"/>
                    <a:pt x="4433" y="3580"/>
                    <a:pt x="4519" y="3789"/>
                  </a:cubicBezTo>
                  <a:cubicBezTo>
                    <a:pt x="4605" y="3998"/>
                    <a:pt x="4557" y="4237"/>
                    <a:pt x="4399" y="4397"/>
                  </a:cubicBezTo>
                  <a:cubicBezTo>
                    <a:pt x="4290" y="4506"/>
                    <a:pt x="4147" y="4561"/>
                    <a:pt x="4004" y="4561"/>
                  </a:cubicBezTo>
                  <a:cubicBezTo>
                    <a:pt x="3861" y="4561"/>
                    <a:pt x="3717" y="4506"/>
                    <a:pt x="3608" y="4397"/>
                  </a:cubicBezTo>
                  <a:cubicBezTo>
                    <a:pt x="3257" y="4046"/>
                    <a:pt x="3505" y="3444"/>
                    <a:pt x="4003" y="3444"/>
                  </a:cubicBezTo>
                  <a:close/>
                  <a:moveTo>
                    <a:pt x="15056" y="3443"/>
                  </a:moveTo>
                  <a:cubicBezTo>
                    <a:pt x="15343" y="3443"/>
                    <a:pt x="15618" y="3666"/>
                    <a:pt x="15618" y="4003"/>
                  </a:cubicBezTo>
                  <a:cubicBezTo>
                    <a:pt x="15618" y="4228"/>
                    <a:pt x="15482" y="4431"/>
                    <a:pt x="15274" y="4518"/>
                  </a:cubicBezTo>
                  <a:cubicBezTo>
                    <a:pt x="15205" y="4547"/>
                    <a:pt x="15132" y="4561"/>
                    <a:pt x="15060" y="4561"/>
                  </a:cubicBezTo>
                  <a:cubicBezTo>
                    <a:pt x="14915" y="4561"/>
                    <a:pt x="14772" y="4504"/>
                    <a:pt x="14665" y="4397"/>
                  </a:cubicBezTo>
                  <a:cubicBezTo>
                    <a:pt x="14448" y="4179"/>
                    <a:pt x="14448" y="3826"/>
                    <a:pt x="14665" y="3608"/>
                  </a:cubicBezTo>
                  <a:cubicBezTo>
                    <a:pt x="14779" y="3494"/>
                    <a:pt x="14919" y="3443"/>
                    <a:pt x="15056" y="3443"/>
                  </a:cubicBezTo>
                  <a:close/>
                  <a:moveTo>
                    <a:pt x="17386" y="7855"/>
                  </a:moveTo>
                  <a:cubicBezTo>
                    <a:pt x="17387" y="7855"/>
                    <a:pt x="17387" y="7855"/>
                    <a:pt x="17387" y="7855"/>
                  </a:cubicBezTo>
                  <a:lnTo>
                    <a:pt x="17387" y="7855"/>
                  </a:lnTo>
                  <a:cubicBezTo>
                    <a:pt x="17387" y="7855"/>
                    <a:pt x="17388" y="7855"/>
                    <a:pt x="17388" y="7855"/>
                  </a:cubicBezTo>
                  <a:close/>
                  <a:moveTo>
                    <a:pt x="1672" y="8971"/>
                  </a:moveTo>
                  <a:cubicBezTo>
                    <a:pt x="1959" y="8971"/>
                    <a:pt x="2235" y="9194"/>
                    <a:pt x="2235" y="9531"/>
                  </a:cubicBezTo>
                  <a:cubicBezTo>
                    <a:pt x="2235" y="9839"/>
                    <a:pt x="1984" y="10090"/>
                    <a:pt x="1676" y="10090"/>
                  </a:cubicBezTo>
                  <a:cubicBezTo>
                    <a:pt x="1178" y="10090"/>
                    <a:pt x="929" y="9487"/>
                    <a:pt x="1281" y="9136"/>
                  </a:cubicBezTo>
                  <a:cubicBezTo>
                    <a:pt x="1395" y="9022"/>
                    <a:pt x="1535" y="8971"/>
                    <a:pt x="1672" y="8971"/>
                  </a:cubicBezTo>
                  <a:close/>
                  <a:moveTo>
                    <a:pt x="17383" y="8971"/>
                  </a:moveTo>
                  <a:cubicBezTo>
                    <a:pt x="17670" y="8971"/>
                    <a:pt x="17945" y="9194"/>
                    <a:pt x="17945" y="9531"/>
                  </a:cubicBezTo>
                  <a:cubicBezTo>
                    <a:pt x="17945" y="9839"/>
                    <a:pt x="17696" y="10088"/>
                    <a:pt x="17388" y="10090"/>
                  </a:cubicBezTo>
                  <a:cubicBezTo>
                    <a:pt x="16890" y="10090"/>
                    <a:pt x="16640" y="9487"/>
                    <a:pt x="16992" y="9136"/>
                  </a:cubicBezTo>
                  <a:cubicBezTo>
                    <a:pt x="17106" y="9022"/>
                    <a:pt x="17246" y="8971"/>
                    <a:pt x="17383" y="8971"/>
                  </a:cubicBezTo>
                  <a:close/>
                  <a:moveTo>
                    <a:pt x="9533" y="5621"/>
                  </a:moveTo>
                  <a:cubicBezTo>
                    <a:pt x="11688" y="5621"/>
                    <a:pt x="13441" y="7376"/>
                    <a:pt x="13441" y="9531"/>
                  </a:cubicBezTo>
                  <a:cubicBezTo>
                    <a:pt x="13441" y="11686"/>
                    <a:pt x="11688" y="13440"/>
                    <a:pt x="9533" y="13440"/>
                  </a:cubicBezTo>
                  <a:cubicBezTo>
                    <a:pt x="7376" y="13440"/>
                    <a:pt x="5623" y="11686"/>
                    <a:pt x="5623" y="9531"/>
                  </a:cubicBezTo>
                  <a:cubicBezTo>
                    <a:pt x="5623" y="7376"/>
                    <a:pt x="7376" y="5621"/>
                    <a:pt x="9533" y="5621"/>
                  </a:cubicBezTo>
                  <a:close/>
                  <a:moveTo>
                    <a:pt x="4007" y="14500"/>
                  </a:moveTo>
                  <a:cubicBezTo>
                    <a:pt x="4144" y="14500"/>
                    <a:pt x="4284" y="14551"/>
                    <a:pt x="4397" y="14664"/>
                  </a:cubicBezTo>
                  <a:cubicBezTo>
                    <a:pt x="4616" y="14882"/>
                    <a:pt x="4616" y="15235"/>
                    <a:pt x="4397" y="15453"/>
                  </a:cubicBezTo>
                  <a:cubicBezTo>
                    <a:pt x="4292" y="15560"/>
                    <a:pt x="4149" y="15617"/>
                    <a:pt x="4003" y="15617"/>
                  </a:cubicBezTo>
                  <a:cubicBezTo>
                    <a:pt x="3931" y="15617"/>
                    <a:pt x="3859" y="15603"/>
                    <a:pt x="3789" y="15574"/>
                  </a:cubicBezTo>
                  <a:cubicBezTo>
                    <a:pt x="3581" y="15489"/>
                    <a:pt x="3445" y="15284"/>
                    <a:pt x="3445" y="15059"/>
                  </a:cubicBezTo>
                  <a:cubicBezTo>
                    <a:pt x="3445" y="14722"/>
                    <a:pt x="3720" y="14500"/>
                    <a:pt x="4007" y="14500"/>
                  </a:cubicBezTo>
                  <a:close/>
                  <a:moveTo>
                    <a:pt x="15060" y="14501"/>
                  </a:moveTo>
                  <a:cubicBezTo>
                    <a:pt x="15203" y="14501"/>
                    <a:pt x="15346" y="14555"/>
                    <a:pt x="15455" y="14664"/>
                  </a:cubicBezTo>
                  <a:cubicBezTo>
                    <a:pt x="15615" y="14824"/>
                    <a:pt x="15663" y="15065"/>
                    <a:pt x="15576" y="15273"/>
                  </a:cubicBezTo>
                  <a:cubicBezTo>
                    <a:pt x="15490" y="15482"/>
                    <a:pt x="15286" y="15618"/>
                    <a:pt x="15061" y="15618"/>
                  </a:cubicBezTo>
                  <a:cubicBezTo>
                    <a:pt x="14563" y="15618"/>
                    <a:pt x="14313" y="15015"/>
                    <a:pt x="14665" y="14664"/>
                  </a:cubicBezTo>
                  <a:cubicBezTo>
                    <a:pt x="14774" y="14555"/>
                    <a:pt x="14917" y="14501"/>
                    <a:pt x="15060" y="14501"/>
                  </a:cubicBezTo>
                  <a:close/>
                  <a:moveTo>
                    <a:pt x="9527" y="16827"/>
                  </a:moveTo>
                  <a:cubicBezTo>
                    <a:pt x="9814" y="16827"/>
                    <a:pt x="10090" y="17049"/>
                    <a:pt x="10090" y="17386"/>
                  </a:cubicBezTo>
                  <a:cubicBezTo>
                    <a:pt x="10090" y="17695"/>
                    <a:pt x="9840" y="17945"/>
                    <a:pt x="9533" y="17945"/>
                  </a:cubicBezTo>
                  <a:cubicBezTo>
                    <a:pt x="9033" y="17945"/>
                    <a:pt x="8785" y="17344"/>
                    <a:pt x="9137" y="16991"/>
                  </a:cubicBezTo>
                  <a:cubicBezTo>
                    <a:pt x="9250" y="16878"/>
                    <a:pt x="9390" y="16827"/>
                    <a:pt x="9527" y="16827"/>
                  </a:cubicBezTo>
                  <a:close/>
                  <a:moveTo>
                    <a:pt x="9531" y="0"/>
                  </a:moveTo>
                  <a:cubicBezTo>
                    <a:pt x="8715" y="0"/>
                    <a:pt x="8017" y="588"/>
                    <a:pt x="7880" y="1392"/>
                  </a:cubicBezTo>
                  <a:cubicBezTo>
                    <a:pt x="7742" y="2196"/>
                    <a:pt x="8202" y="2983"/>
                    <a:pt x="8972" y="3255"/>
                  </a:cubicBezTo>
                  <a:lnTo>
                    <a:pt x="8972" y="4536"/>
                  </a:lnTo>
                  <a:cubicBezTo>
                    <a:pt x="8029" y="4641"/>
                    <a:pt x="7135" y="5011"/>
                    <a:pt x="6396" y="5606"/>
                  </a:cubicBezTo>
                  <a:lnTo>
                    <a:pt x="5515" y="4724"/>
                  </a:lnTo>
                  <a:cubicBezTo>
                    <a:pt x="5867" y="3988"/>
                    <a:pt x="5636" y="3106"/>
                    <a:pt x="4971" y="2635"/>
                  </a:cubicBezTo>
                  <a:cubicBezTo>
                    <a:pt x="4680" y="2428"/>
                    <a:pt x="4342" y="2327"/>
                    <a:pt x="4005" y="2327"/>
                  </a:cubicBezTo>
                  <a:cubicBezTo>
                    <a:pt x="3573" y="2327"/>
                    <a:pt x="3144" y="2494"/>
                    <a:pt x="2819" y="2819"/>
                  </a:cubicBezTo>
                  <a:cubicBezTo>
                    <a:pt x="2242" y="3396"/>
                    <a:pt x="2165" y="4304"/>
                    <a:pt x="2635" y="4969"/>
                  </a:cubicBezTo>
                  <a:cubicBezTo>
                    <a:pt x="2958" y="5426"/>
                    <a:pt x="3474" y="5678"/>
                    <a:pt x="4004" y="5678"/>
                  </a:cubicBezTo>
                  <a:cubicBezTo>
                    <a:pt x="4247" y="5678"/>
                    <a:pt x="4494" y="5625"/>
                    <a:pt x="4726" y="5513"/>
                  </a:cubicBezTo>
                  <a:lnTo>
                    <a:pt x="5606" y="6395"/>
                  </a:lnTo>
                  <a:cubicBezTo>
                    <a:pt x="5013" y="7135"/>
                    <a:pt x="4643" y="8029"/>
                    <a:pt x="4538" y="8972"/>
                  </a:cubicBezTo>
                  <a:lnTo>
                    <a:pt x="3256" y="8972"/>
                  </a:lnTo>
                  <a:cubicBezTo>
                    <a:pt x="3016" y="8294"/>
                    <a:pt x="2375" y="7855"/>
                    <a:pt x="1675" y="7855"/>
                  </a:cubicBezTo>
                  <a:cubicBezTo>
                    <a:pt x="1582" y="7855"/>
                    <a:pt x="1487" y="7863"/>
                    <a:pt x="1392" y="7879"/>
                  </a:cubicBezTo>
                  <a:cubicBezTo>
                    <a:pt x="588" y="8018"/>
                    <a:pt x="1" y="8715"/>
                    <a:pt x="1" y="9531"/>
                  </a:cubicBezTo>
                  <a:cubicBezTo>
                    <a:pt x="1" y="10347"/>
                    <a:pt x="588" y="11045"/>
                    <a:pt x="1392" y="11182"/>
                  </a:cubicBezTo>
                  <a:cubicBezTo>
                    <a:pt x="1487" y="11198"/>
                    <a:pt x="1582" y="11206"/>
                    <a:pt x="1675" y="11206"/>
                  </a:cubicBezTo>
                  <a:cubicBezTo>
                    <a:pt x="2375" y="11206"/>
                    <a:pt x="3016" y="10767"/>
                    <a:pt x="3256" y="10090"/>
                  </a:cubicBezTo>
                  <a:lnTo>
                    <a:pt x="4536" y="10090"/>
                  </a:lnTo>
                  <a:cubicBezTo>
                    <a:pt x="4641" y="11033"/>
                    <a:pt x="5012" y="11926"/>
                    <a:pt x="5606" y="12666"/>
                  </a:cubicBezTo>
                  <a:lnTo>
                    <a:pt x="4725" y="13548"/>
                  </a:lnTo>
                  <a:cubicBezTo>
                    <a:pt x="4493" y="13437"/>
                    <a:pt x="4246" y="13384"/>
                    <a:pt x="4003" y="13384"/>
                  </a:cubicBezTo>
                  <a:cubicBezTo>
                    <a:pt x="3473" y="13384"/>
                    <a:pt x="2957" y="13635"/>
                    <a:pt x="2634" y="14092"/>
                  </a:cubicBezTo>
                  <a:cubicBezTo>
                    <a:pt x="2163" y="14758"/>
                    <a:pt x="2241" y="15667"/>
                    <a:pt x="2818" y="16244"/>
                  </a:cubicBezTo>
                  <a:cubicBezTo>
                    <a:pt x="3143" y="16568"/>
                    <a:pt x="3572" y="16735"/>
                    <a:pt x="4004" y="16735"/>
                  </a:cubicBezTo>
                  <a:cubicBezTo>
                    <a:pt x="4340" y="16735"/>
                    <a:pt x="4678" y="16634"/>
                    <a:pt x="4970" y="16428"/>
                  </a:cubicBezTo>
                  <a:cubicBezTo>
                    <a:pt x="5636" y="15956"/>
                    <a:pt x="5867" y="15074"/>
                    <a:pt x="5514" y="14337"/>
                  </a:cubicBezTo>
                  <a:lnTo>
                    <a:pt x="6396" y="13455"/>
                  </a:lnTo>
                  <a:cubicBezTo>
                    <a:pt x="7135" y="14050"/>
                    <a:pt x="8029" y="14421"/>
                    <a:pt x="8972" y="14525"/>
                  </a:cubicBezTo>
                  <a:lnTo>
                    <a:pt x="8972" y="15808"/>
                  </a:lnTo>
                  <a:cubicBezTo>
                    <a:pt x="8202" y="16080"/>
                    <a:pt x="7742" y="16866"/>
                    <a:pt x="7880" y="17670"/>
                  </a:cubicBezTo>
                  <a:cubicBezTo>
                    <a:pt x="8017" y="18474"/>
                    <a:pt x="8715" y="19061"/>
                    <a:pt x="9531" y="19061"/>
                  </a:cubicBezTo>
                  <a:cubicBezTo>
                    <a:pt x="10347" y="19061"/>
                    <a:pt x="11045" y="18474"/>
                    <a:pt x="11182" y="17670"/>
                  </a:cubicBezTo>
                  <a:cubicBezTo>
                    <a:pt x="11320" y="16866"/>
                    <a:pt x="10858" y="16080"/>
                    <a:pt x="10090" y="15808"/>
                  </a:cubicBezTo>
                  <a:lnTo>
                    <a:pt x="10090" y="14525"/>
                  </a:lnTo>
                  <a:cubicBezTo>
                    <a:pt x="11033" y="14421"/>
                    <a:pt x="11927" y="14050"/>
                    <a:pt x="12667" y="13455"/>
                  </a:cubicBezTo>
                  <a:lnTo>
                    <a:pt x="13548" y="14337"/>
                  </a:lnTo>
                  <a:cubicBezTo>
                    <a:pt x="13196" y="15074"/>
                    <a:pt x="13426" y="15956"/>
                    <a:pt x="14092" y="16428"/>
                  </a:cubicBezTo>
                  <a:cubicBezTo>
                    <a:pt x="14384" y="16634"/>
                    <a:pt x="14722" y="16735"/>
                    <a:pt x="15058" y="16735"/>
                  </a:cubicBezTo>
                  <a:cubicBezTo>
                    <a:pt x="15490" y="16735"/>
                    <a:pt x="15919" y="16568"/>
                    <a:pt x="16244" y="16244"/>
                  </a:cubicBezTo>
                  <a:cubicBezTo>
                    <a:pt x="16821" y="15667"/>
                    <a:pt x="16899" y="14758"/>
                    <a:pt x="16427" y="14092"/>
                  </a:cubicBezTo>
                  <a:cubicBezTo>
                    <a:pt x="16104" y="13635"/>
                    <a:pt x="15589" y="13384"/>
                    <a:pt x="15059" y="13384"/>
                  </a:cubicBezTo>
                  <a:cubicBezTo>
                    <a:pt x="14816" y="13384"/>
                    <a:pt x="14569" y="13437"/>
                    <a:pt x="14337" y="13548"/>
                  </a:cubicBezTo>
                  <a:lnTo>
                    <a:pt x="13456" y="12666"/>
                  </a:lnTo>
                  <a:cubicBezTo>
                    <a:pt x="14050" y="11926"/>
                    <a:pt x="14421" y="11033"/>
                    <a:pt x="14526" y="10090"/>
                  </a:cubicBezTo>
                  <a:lnTo>
                    <a:pt x="15806" y="10090"/>
                  </a:lnTo>
                  <a:cubicBezTo>
                    <a:pt x="16016" y="10680"/>
                    <a:pt x="16536" y="11104"/>
                    <a:pt x="17156" y="11190"/>
                  </a:cubicBezTo>
                  <a:cubicBezTo>
                    <a:pt x="17233" y="11200"/>
                    <a:pt x="17311" y="11206"/>
                    <a:pt x="17388" y="11206"/>
                  </a:cubicBezTo>
                  <a:cubicBezTo>
                    <a:pt x="17926" y="11206"/>
                    <a:pt x="18439" y="10945"/>
                    <a:pt x="18755" y="10498"/>
                  </a:cubicBezTo>
                  <a:cubicBezTo>
                    <a:pt x="19115" y="9986"/>
                    <a:pt x="19162" y="9317"/>
                    <a:pt x="18875" y="8761"/>
                  </a:cubicBezTo>
                  <a:cubicBezTo>
                    <a:pt x="18586" y="8205"/>
                    <a:pt x="18013" y="7856"/>
                    <a:pt x="17387" y="7855"/>
                  </a:cubicBezTo>
                  <a:lnTo>
                    <a:pt x="17387" y="7855"/>
                  </a:lnTo>
                  <a:cubicBezTo>
                    <a:pt x="16678" y="7857"/>
                    <a:pt x="16046" y="8304"/>
                    <a:pt x="15808" y="8972"/>
                  </a:cubicBezTo>
                  <a:lnTo>
                    <a:pt x="14526" y="8972"/>
                  </a:lnTo>
                  <a:cubicBezTo>
                    <a:pt x="14421" y="8029"/>
                    <a:pt x="14050" y="7135"/>
                    <a:pt x="13457" y="6395"/>
                  </a:cubicBezTo>
                  <a:lnTo>
                    <a:pt x="14339" y="5513"/>
                  </a:lnTo>
                  <a:cubicBezTo>
                    <a:pt x="14571" y="5625"/>
                    <a:pt x="14817" y="5678"/>
                    <a:pt x="15060" y="5678"/>
                  </a:cubicBezTo>
                  <a:cubicBezTo>
                    <a:pt x="15590" y="5678"/>
                    <a:pt x="16106" y="5426"/>
                    <a:pt x="16428" y="4969"/>
                  </a:cubicBezTo>
                  <a:cubicBezTo>
                    <a:pt x="16899" y="4303"/>
                    <a:pt x="16821" y="3394"/>
                    <a:pt x="16244" y="2817"/>
                  </a:cubicBezTo>
                  <a:cubicBezTo>
                    <a:pt x="15920" y="2493"/>
                    <a:pt x="15491" y="2327"/>
                    <a:pt x="15060" y="2327"/>
                  </a:cubicBezTo>
                  <a:cubicBezTo>
                    <a:pt x="14723" y="2327"/>
                    <a:pt x="14384" y="2428"/>
                    <a:pt x="14092" y="2635"/>
                  </a:cubicBezTo>
                  <a:cubicBezTo>
                    <a:pt x="13427" y="3106"/>
                    <a:pt x="13197" y="3988"/>
                    <a:pt x="13548" y="4724"/>
                  </a:cubicBezTo>
                  <a:lnTo>
                    <a:pt x="12667" y="5606"/>
                  </a:lnTo>
                  <a:cubicBezTo>
                    <a:pt x="11927" y="5011"/>
                    <a:pt x="11033" y="4641"/>
                    <a:pt x="10089" y="4536"/>
                  </a:cubicBezTo>
                  <a:lnTo>
                    <a:pt x="10089" y="3255"/>
                  </a:lnTo>
                  <a:cubicBezTo>
                    <a:pt x="10858" y="2983"/>
                    <a:pt x="11320" y="2196"/>
                    <a:pt x="11182" y="1392"/>
                  </a:cubicBezTo>
                  <a:cubicBezTo>
                    <a:pt x="11043" y="588"/>
                    <a:pt x="10347" y="0"/>
                    <a:pt x="95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86;p96"/>
            <p:cNvSpPr/>
            <p:nvPr/>
          </p:nvSpPr>
          <p:spPr>
            <a:xfrm>
              <a:off x="4495437" y="3931850"/>
              <a:ext cx="40275" cy="112524"/>
            </a:xfrm>
            <a:custGeom>
              <a:avLst/>
              <a:gdLst/>
              <a:ahLst/>
              <a:cxnLst/>
              <a:rect l="l" t="t" r="r" b="b"/>
              <a:pathLst>
                <a:path w="1999" h="5585" extrusionOk="0">
                  <a:moveTo>
                    <a:pt x="1372" y="1"/>
                  </a:moveTo>
                  <a:cubicBezTo>
                    <a:pt x="1211" y="1"/>
                    <a:pt x="1053" y="69"/>
                    <a:pt x="942" y="201"/>
                  </a:cubicBezTo>
                  <a:lnTo>
                    <a:pt x="198" y="1095"/>
                  </a:lnTo>
                  <a:cubicBezTo>
                    <a:pt x="26" y="1303"/>
                    <a:pt x="26" y="1603"/>
                    <a:pt x="198" y="1811"/>
                  </a:cubicBezTo>
                  <a:lnTo>
                    <a:pt x="645" y="2346"/>
                  </a:lnTo>
                  <a:lnTo>
                    <a:pt x="198" y="2882"/>
                  </a:lnTo>
                  <a:cubicBezTo>
                    <a:pt x="26" y="3089"/>
                    <a:pt x="26" y="3389"/>
                    <a:pt x="198" y="3597"/>
                  </a:cubicBezTo>
                  <a:lnTo>
                    <a:pt x="645" y="4133"/>
                  </a:lnTo>
                  <a:lnTo>
                    <a:pt x="198" y="4670"/>
                  </a:lnTo>
                  <a:cubicBezTo>
                    <a:pt x="1" y="4906"/>
                    <a:pt x="32" y="5259"/>
                    <a:pt x="270" y="5456"/>
                  </a:cubicBezTo>
                  <a:cubicBezTo>
                    <a:pt x="374" y="5543"/>
                    <a:pt x="501" y="5585"/>
                    <a:pt x="626" y="5585"/>
                  </a:cubicBezTo>
                  <a:cubicBezTo>
                    <a:pt x="787" y="5585"/>
                    <a:pt x="945" y="5516"/>
                    <a:pt x="1056" y="5384"/>
                  </a:cubicBezTo>
                  <a:lnTo>
                    <a:pt x="1802" y="4490"/>
                  </a:lnTo>
                  <a:cubicBezTo>
                    <a:pt x="1973" y="4283"/>
                    <a:pt x="1973" y="3982"/>
                    <a:pt x="1802" y="3776"/>
                  </a:cubicBezTo>
                  <a:lnTo>
                    <a:pt x="1355" y="3240"/>
                  </a:lnTo>
                  <a:lnTo>
                    <a:pt x="1802" y="2703"/>
                  </a:lnTo>
                  <a:cubicBezTo>
                    <a:pt x="1973" y="2497"/>
                    <a:pt x="1973" y="2195"/>
                    <a:pt x="1802" y="1989"/>
                  </a:cubicBezTo>
                  <a:lnTo>
                    <a:pt x="1355" y="1452"/>
                  </a:lnTo>
                  <a:lnTo>
                    <a:pt x="1802" y="917"/>
                  </a:lnTo>
                  <a:cubicBezTo>
                    <a:pt x="1999" y="679"/>
                    <a:pt x="1967" y="327"/>
                    <a:pt x="1730" y="129"/>
                  </a:cubicBezTo>
                  <a:lnTo>
                    <a:pt x="1730" y="131"/>
                  </a:lnTo>
                  <a:cubicBezTo>
                    <a:pt x="1625" y="43"/>
                    <a:pt x="1498" y="1"/>
                    <a:pt x="13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11015;p91"/>
          <p:cNvGrpSpPr/>
          <p:nvPr/>
        </p:nvGrpSpPr>
        <p:grpSpPr>
          <a:xfrm>
            <a:off x="479953" y="3598743"/>
            <a:ext cx="423033" cy="421914"/>
            <a:chOff x="-5635975" y="2757075"/>
            <a:chExt cx="293000" cy="292225"/>
          </a:xfrm>
        </p:grpSpPr>
        <p:sp>
          <p:nvSpPr>
            <p:cNvPr id="85" name="Google Shape;11016;p91"/>
            <p:cNvSpPr/>
            <p:nvPr/>
          </p:nvSpPr>
          <p:spPr>
            <a:xfrm>
              <a:off x="-5635975" y="2757075"/>
              <a:ext cx="293000" cy="292225"/>
            </a:xfrm>
            <a:custGeom>
              <a:avLst/>
              <a:gdLst/>
              <a:ahLst/>
              <a:cxnLst/>
              <a:rect l="l" t="t" r="r" b="b"/>
              <a:pathLst>
                <a:path w="11720" h="11689" extrusionOk="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17;p91"/>
            <p:cNvSpPr/>
            <p:nvPr/>
          </p:nvSpPr>
          <p:spPr>
            <a:xfrm>
              <a:off x="-5584800" y="2790150"/>
              <a:ext cx="189850" cy="138050"/>
            </a:xfrm>
            <a:custGeom>
              <a:avLst/>
              <a:gdLst/>
              <a:ahLst/>
              <a:cxnLst/>
              <a:rect l="l" t="t" r="r" b="b"/>
              <a:pathLst>
                <a:path w="7594" h="5522" extrusionOk="0">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11042;p91"/>
          <p:cNvGrpSpPr/>
          <p:nvPr/>
        </p:nvGrpSpPr>
        <p:grpSpPr>
          <a:xfrm>
            <a:off x="565855" y="4256127"/>
            <a:ext cx="324133" cy="420796"/>
            <a:chOff x="-3462150" y="2046625"/>
            <a:chExt cx="224500" cy="291450"/>
          </a:xfrm>
        </p:grpSpPr>
        <p:sp>
          <p:nvSpPr>
            <p:cNvPr id="88" name="Google Shape;11043;p91"/>
            <p:cNvSpPr/>
            <p:nvPr/>
          </p:nvSpPr>
          <p:spPr>
            <a:xfrm>
              <a:off x="-3425125" y="2253000"/>
              <a:ext cx="51225" cy="50425"/>
            </a:xfrm>
            <a:custGeom>
              <a:avLst/>
              <a:gdLst/>
              <a:ahLst/>
              <a:cxnLst/>
              <a:rect l="l" t="t" r="r" b="b"/>
              <a:pathLst>
                <a:path w="2049" h="2017" extrusionOk="0">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044;p91"/>
            <p:cNvSpPr/>
            <p:nvPr/>
          </p:nvSpPr>
          <p:spPr>
            <a:xfrm>
              <a:off x="-3425125" y="2116725"/>
              <a:ext cx="51225" cy="49650"/>
            </a:xfrm>
            <a:custGeom>
              <a:avLst/>
              <a:gdLst/>
              <a:ahLst/>
              <a:cxnLst/>
              <a:rect l="l" t="t" r="r" b="b"/>
              <a:pathLst>
                <a:path w="2049" h="1986" extrusionOk="0">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045;p91"/>
            <p:cNvSpPr/>
            <p:nvPr/>
          </p:nvSpPr>
          <p:spPr>
            <a:xfrm>
              <a:off x="-3425125" y="2185250"/>
              <a:ext cx="51225" cy="49650"/>
            </a:xfrm>
            <a:custGeom>
              <a:avLst/>
              <a:gdLst/>
              <a:ahLst/>
              <a:cxnLst/>
              <a:rect l="l" t="t" r="r" b="b"/>
              <a:pathLst>
                <a:path w="2049" h="1986" extrusionOk="0">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046;p91"/>
            <p:cNvSpPr/>
            <p:nvPr/>
          </p:nvSpPr>
          <p:spPr>
            <a:xfrm>
              <a:off x="-3462150" y="2046625"/>
              <a:ext cx="224500" cy="291450"/>
            </a:xfrm>
            <a:custGeom>
              <a:avLst/>
              <a:gdLst/>
              <a:ahLst/>
              <a:cxnLst/>
              <a:rect l="l" t="t" r="r" b="b"/>
              <a:pathLst>
                <a:path w="8980" h="11658" extrusionOk="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047;p91"/>
            <p:cNvSpPr/>
            <p:nvPr/>
          </p:nvSpPr>
          <p:spPr>
            <a:xfrm>
              <a:off x="-3358175" y="2133275"/>
              <a:ext cx="86650" cy="18125"/>
            </a:xfrm>
            <a:custGeom>
              <a:avLst/>
              <a:gdLst/>
              <a:ahLst/>
              <a:cxnLst/>
              <a:rect l="l" t="t" r="r" b="b"/>
              <a:pathLst>
                <a:path w="3466" h="725" extrusionOk="0">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048;p91"/>
            <p:cNvSpPr/>
            <p:nvPr/>
          </p:nvSpPr>
          <p:spPr>
            <a:xfrm>
              <a:off x="-3358175" y="2201800"/>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049;p91"/>
            <p:cNvSpPr/>
            <p:nvPr/>
          </p:nvSpPr>
          <p:spPr>
            <a:xfrm>
              <a:off x="-3358175" y="2270325"/>
              <a:ext cx="86650" cy="18125"/>
            </a:xfrm>
            <a:custGeom>
              <a:avLst/>
              <a:gdLst/>
              <a:ahLst/>
              <a:cxnLst/>
              <a:rect l="l" t="t" r="r" b="b"/>
              <a:pathLst>
                <a:path w="3466" h="725" extrusionOk="0">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86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7" name="Google Shape;407;p48"/>
          <p:cNvSpPr/>
          <p:nvPr/>
        </p:nvSpPr>
        <p:spPr>
          <a:xfrm>
            <a:off x="547650" y="426400"/>
            <a:ext cx="8066700" cy="798900"/>
          </a:xfrm>
          <a:prstGeom prst="roundRect">
            <a:avLst>
              <a:gd name="adj" fmla="val 226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8"/>
          <p:cNvSpPr/>
          <p:nvPr/>
        </p:nvSpPr>
        <p:spPr>
          <a:xfrm>
            <a:off x="268703" y="3117750"/>
            <a:ext cx="5163117" cy="520500"/>
          </a:xfrm>
          <a:prstGeom prst="roundRect">
            <a:avLst>
              <a:gd name="adj" fmla="val 3300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txBox="1">
            <a:spLocks noGrp="1"/>
          </p:cNvSpPr>
          <p:nvPr>
            <p:ph type="subTitle" idx="1"/>
          </p:nvPr>
        </p:nvSpPr>
        <p:spPr>
          <a:xfrm>
            <a:off x="234261" y="3130372"/>
            <a:ext cx="5232000" cy="46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Code Quality and Testing Coverage</a:t>
            </a:r>
            <a:endParaRPr dirty="0"/>
          </a:p>
        </p:txBody>
      </p:sp>
      <p:sp>
        <p:nvSpPr>
          <p:cNvPr id="415" name="Google Shape;415;p48"/>
          <p:cNvSpPr txBox="1">
            <a:spLocks noGrp="1"/>
          </p:cNvSpPr>
          <p:nvPr>
            <p:ph type="title"/>
          </p:nvPr>
        </p:nvSpPr>
        <p:spPr>
          <a:xfrm>
            <a:off x="1348800" y="465175"/>
            <a:ext cx="644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Technologies</a:t>
            </a:r>
            <a:endParaRPr dirty="0"/>
          </a:p>
        </p:txBody>
      </p:sp>
      <p:grpSp>
        <p:nvGrpSpPr>
          <p:cNvPr id="434" name="Google Shape;434;p48"/>
          <p:cNvGrpSpPr/>
          <p:nvPr/>
        </p:nvGrpSpPr>
        <p:grpSpPr>
          <a:xfrm>
            <a:off x="815275" y="570550"/>
            <a:ext cx="510600" cy="510600"/>
            <a:chOff x="815275" y="570550"/>
            <a:chExt cx="510600" cy="510600"/>
          </a:xfrm>
        </p:grpSpPr>
        <p:sp>
          <p:nvSpPr>
            <p:cNvPr id="435" name="Google Shape;435;p48"/>
            <p:cNvSpPr/>
            <p:nvPr/>
          </p:nvSpPr>
          <p:spPr>
            <a:xfrm>
              <a:off x="815275" y="570550"/>
              <a:ext cx="510600" cy="51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6" name="Google Shape;436;p48"/>
            <p:cNvSpPr/>
            <p:nvPr/>
          </p:nvSpPr>
          <p:spPr>
            <a:xfrm>
              <a:off x="900325" y="740800"/>
              <a:ext cx="340500" cy="170100"/>
            </a:xfrm>
            <a:prstGeom prst="lef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08;p48"/>
          <p:cNvSpPr/>
          <p:nvPr/>
        </p:nvSpPr>
        <p:spPr>
          <a:xfrm>
            <a:off x="1878711" y="3833566"/>
            <a:ext cx="1943100" cy="520500"/>
          </a:xfrm>
          <a:prstGeom prst="roundRect">
            <a:avLst>
              <a:gd name="adj" fmla="val 3300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smtClean="0">
                <a:solidFill>
                  <a:schemeClr val="tx1"/>
                </a:solidFill>
                <a:latin typeface="Epilogue"/>
              </a:rPr>
              <a:t>SonarQube</a:t>
            </a:r>
            <a:endParaRPr dirty="0">
              <a:solidFill>
                <a:schemeClr val="tx1"/>
              </a:solidFill>
              <a:latin typeface="Epilogue"/>
            </a:endParaRPr>
          </a:p>
        </p:txBody>
      </p:sp>
      <p:sp>
        <p:nvSpPr>
          <p:cNvPr id="43" name="Google Shape;408;p48"/>
          <p:cNvSpPr/>
          <p:nvPr/>
        </p:nvSpPr>
        <p:spPr>
          <a:xfrm>
            <a:off x="5440879" y="1428750"/>
            <a:ext cx="2971800" cy="520500"/>
          </a:xfrm>
          <a:prstGeom prst="roundRect">
            <a:avLst>
              <a:gd name="adj" fmla="val 3300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08;p48"/>
          <p:cNvSpPr/>
          <p:nvPr/>
        </p:nvSpPr>
        <p:spPr>
          <a:xfrm>
            <a:off x="5865793" y="2110910"/>
            <a:ext cx="2121971" cy="520500"/>
          </a:xfrm>
          <a:prstGeom prst="roundRect">
            <a:avLst>
              <a:gd name="adj" fmla="val 3300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tx1"/>
                </a:solidFill>
                <a:latin typeface="Epilogue"/>
              </a:rPr>
              <a:t>React Testing Library</a:t>
            </a:r>
            <a:endParaRPr dirty="0">
              <a:solidFill>
                <a:schemeClr val="tx1"/>
              </a:solidFill>
              <a:latin typeface="Epilogue"/>
            </a:endParaRPr>
          </a:p>
        </p:txBody>
      </p:sp>
      <p:sp>
        <p:nvSpPr>
          <p:cNvPr id="46" name="Google Shape;410;p48"/>
          <p:cNvSpPr txBox="1">
            <a:spLocks noGrp="1"/>
          </p:cNvSpPr>
          <p:nvPr>
            <p:ph type="subTitle" idx="1"/>
          </p:nvPr>
        </p:nvSpPr>
        <p:spPr>
          <a:xfrm>
            <a:off x="5619079" y="1458450"/>
            <a:ext cx="2615400" cy="46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Unit Testing</a:t>
            </a:r>
            <a:endParaRPr dirty="0"/>
          </a:p>
        </p:txBody>
      </p:sp>
      <p:sp>
        <p:nvSpPr>
          <p:cNvPr id="69" name="Google Shape;408;p48"/>
          <p:cNvSpPr/>
          <p:nvPr/>
        </p:nvSpPr>
        <p:spPr>
          <a:xfrm>
            <a:off x="5865793" y="2837384"/>
            <a:ext cx="2121971" cy="520500"/>
          </a:xfrm>
          <a:prstGeom prst="roundRect">
            <a:avLst>
              <a:gd name="adj" fmla="val 3300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tx1"/>
                </a:solidFill>
                <a:latin typeface="Epilogue"/>
              </a:rPr>
              <a:t>Jest</a:t>
            </a:r>
            <a:endParaRPr dirty="0">
              <a:solidFill>
                <a:schemeClr val="tx1"/>
              </a:solidFill>
              <a:latin typeface="Epilogue"/>
            </a:endParaRPr>
          </a:p>
        </p:txBody>
      </p:sp>
      <p:sp>
        <p:nvSpPr>
          <p:cNvPr id="70" name="Google Shape;408;p48"/>
          <p:cNvSpPr/>
          <p:nvPr/>
        </p:nvSpPr>
        <p:spPr>
          <a:xfrm>
            <a:off x="5865793" y="3562350"/>
            <a:ext cx="2121971" cy="520500"/>
          </a:xfrm>
          <a:prstGeom prst="roundRect">
            <a:avLst>
              <a:gd name="adj" fmla="val 3300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tx1"/>
                </a:solidFill>
                <a:latin typeface="Epilogue"/>
              </a:rPr>
              <a:t>Mocha</a:t>
            </a:r>
            <a:endParaRPr dirty="0">
              <a:solidFill>
                <a:schemeClr val="tx1"/>
              </a:solidFill>
              <a:latin typeface="Epilogue"/>
            </a:endParaRPr>
          </a:p>
        </p:txBody>
      </p:sp>
      <p:pic>
        <p:nvPicPr>
          <p:cNvPr id="71" name="Google Shape;1376;p78"/>
          <p:cNvPicPr preferRelativeResize="0"/>
          <p:nvPr/>
        </p:nvPicPr>
        <p:blipFill rotWithShape="1">
          <a:blip r:embed="rId3">
            <a:alphaModFix/>
          </a:blip>
          <a:srcRect t="9256" b="9256"/>
          <a:stretch/>
        </p:blipFill>
        <p:spPr>
          <a:xfrm>
            <a:off x="2256588" y="1657219"/>
            <a:ext cx="1448285" cy="1180165"/>
          </a:xfrm>
          <a:prstGeom prst="rect">
            <a:avLst/>
          </a:prstGeom>
          <a:noFill/>
          <a:ln>
            <a:noFill/>
          </a:ln>
        </p:spPr>
      </p:pic>
    </p:spTree>
    <p:extLst>
      <p:ext uri="{BB962C8B-B14F-4D97-AF65-F5344CB8AC3E}">
        <p14:creationId xmlns:p14="http://schemas.microsoft.com/office/powerpoint/2010/main" val="313105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p:nvPr/>
        </p:nvSpPr>
        <p:spPr>
          <a:xfrm>
            <a:off x="304800" y="426400"/>
            <a:ext cx="8458200" cy="4355150"/>
          </a:xfrm>
          <a:prstGeom prst="roundRect">
            <a:avLst>
              <a:gd name="adj" fmla="val 6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08;p48"/>
          <p:cNvSpPr/>
          <p:nvPr/>
        </p:nvSpPr>
        <p:spPr>
          <a:xfrm>
            <a:off x="2104741" y="490504"/>
            <a:ext cx="5163117" cy="520500"/>
          </a:xfrm>
          <a:prstGeom prst="roundRect">
            <a:avLst>
              <a:gd name="adj" fmla="val 3300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0;p48"/>
          <p:cNvSpPr txBox="1">
            <a:spLocks noGrp="1"/>
          </p:cNvSpPr>
          <p:nvPr>
            <p:ph type="subTitle" idx="1"/>
          </p:nvPr>
        </p:nvSpPr>
        <p:spPr>
          <a:xfrm>
            <a:off x="1994100" y="490504"/>
            <a:ext cx="5232000" cy="46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smtClean="0"/>
              <a:t>ENTITY RELATION DIAGRAM</a:t>
            </a:r>
            <a:endParaRPr b="1" dirty="0"/>
          </a:p>
        </p:txBody>
      </p:sp>
      <p:sp>
        <p:nvSpPr>
          <p:cNvPr id="9" name="Google Shape;8746;p84"/>
          <p:cNvSpPr/>
          <p:nvPr/>
        </p:nvSpPr>
        <p:spPr>
          <a:xfrm>
            <a:off x="3148865" y="1263164"/>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738;p84"/>
          <p:cNvGrpSpPr/>
          <p:nvPr/>
        </p:nvGrpSpPr>
        <p:grpSpPr>
          <a:xfrm>
            <a:off x="629785" y="1263164"/>
            <a:ext cx="1364248" cy="1102133"/>
            <a:chOff x="2623904" y="1198803"/>
            <a:chExt cx="1364248" cy="1102133"/>
          </a:xfrm>
        </p:grpSpPr>
        <p:grpSp>
          <p:nvGrpSpPr>
            <p:cNvPr id="11" name="Google Shape;8739;p84"/>
            <p:cNvGrpSpPr/>
            <p:nvPr/>
          </p:nvGrpSpPr>
          <p:grpSpPr>
            <a:xfrm>
              <a:off x="2623907" y="1198803"/>
              <a:ext cx="1364245" cy="273000"/>
              <a:chOff x="2623907" y="1198803"/>
              <a:chExt cx="1364245" cy="273000"/>
            </a:xfrm>
          </p:grpSpPr>
          <p:sp>
            <p:nvSpPr>
              <p:cNvPr id="30" name="Google Shape;8740;p84"/>
              <p:cNvSpPr/>
              <p:nvPr/>
            </p:nvSpPr>
            <p:spPr>
              <a:xfrm>
                <a:off x="3715152" y="1198803"/>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741;p84"/>
              <p:cNvSpPr/>
              <p:nvPr/>
            </p:nvSpPr>
            <p:spPr>
              <a:xfrm>
                <a:off x="2623907"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742;p84"/>
              <p:cNvSpPr/>
              <p:nvPr/>
            </p:nvSpPr>
            <p:spPr>
              <a:xfrm>
                <a:off x="2896718"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743;p84"/>
              <p:cNvSpPr/>
              <p:nvPr/>
            </p:nvSpPr>
            <p:spPr>
              <a:xfrm>
                <a:off x="3169529"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744;p84"/>
              <p:cNvSpPr/>
              <p:nvPr/>
            </p:nvSpPr>
            <p:spPr>
              <a:xfrm>
                <a:off x="3442341"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8745;p84"/>
            <p:cNvGrpSpPr/>
            <p:nvPr/>
          </p:nvGrpSpPr>
          <p:grpSpPr>
            <a:xfrm>
              <a:off x="2623904" y="1476964"/>
              <a:ext cx="1364245" cy="273000"/>
              <a:chOff x="2623904" y="1476964"/>
              <a:chExt cx="1364245" cy="273000"/>
            </a:xfrm>
          </p:grpSpPr>
          <p:sp>
            <p:nvSpPr>
              <p:cNvPr id="25" name="Google Shape;8746;p84"/>
              <p:cNvSpPr/>
              <p:nvPr/>
            </p:nvSpPr>
            <p:spPr>
              <a:xfrm>
                <a:off x="3169527" y="1476964"/>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747;p84"/>
              <p:cNvSpPr/>
              <p:nvPr/>
            </p:nvSpPr>
            <p:spPr>
              <a:xfrm>
                <a:off x="3442338" y="1476964"/>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748;p84"/>
              <p:cNvSpPr/>
              <p:nvPr/>
            </p:nvSpPr>
            <p:spPr>
              <a:xfrm>
                <a:off x="3715149" y="1476964"/>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749;p84"/>
              <p:cNvSpPr/>
              <p:nvPr/>
            </p:nvSpPr>
            <p:spPr>
              <a:xfrm>
                <a:off x="2623904" y="1476964"/>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750;p84"/>
              <p:cNvSpPr/>
              <p:nvPr/>
            </p:nvSpPr>
            <p:spPr>
              <a:xfrm>
                <a:off x="2896716" y="1476964"/>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8751;p84"/>
            <p:cNvGrpSpPr/>
            <p:nvPr/>
          </p:nvGrpSpPr>
          <p:grpSpPr>
            <a:xfrm>
              <a:off x="2623907" y="1749775"/>
              <a:ext cx="1364245" cy="273000"/>
              <a:chOff x="2623907" y="1749775"/>
              <a:chExt cx="1364245" cy="273000"/>
            </a:xfrm>
          </p:grpSpPr>
          <p:sp>
            <p:nvSpPr>
              <p:cNvPr id="20" name="Google Shape;8752;p84"/>
              <p:cNvSpPr/>
              <p:nvPr/>
            </p:nvSpPr>
            <p:spPr>
              <a:xfrm>
                <a:off x="3442341" y="1749775"/>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753;p84"/>
              <p:cNvSpPr/>
              <p:nvPr/>
            </p:nvSpPr>
            <p:spPr>
              <a:xfrm>
                <a:off x="3715152" y="1749775"/>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54;p84"/>
              <p:cNvSpPr/>
              <p:nvPr/>
            </p:nvSpPr>
            <p:spPr>
              <a:xfrm>
                <a:off x="2623907"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755;p84"/>
              <p:cNvSpPr/>
              <p:nvPr/>
            </p:nvSpPr>
            <p:spPr>
              <a:xfrm>
                <a:off x="2896718"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756;p84"/>
              <p:cNvSpPr/>
              <p:nvPr/>
            </p:nvSpPr>
            <p:spPr>
              <a:xfrm>
                <a:off x="3169529"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8757;p84"/>
            <p:cNvGrpSpPr/>
            <p:nvPr/>
          </p:nvGrpSpPr>
          <p:grpSpPr>
            <a:xfrm>
              <a:off x="2623904" y="2027936"/>
              <a:ext cx="1364245" cy="273000"/>
              <a:chOff x="2623904" y="2027936"/>
              <a:chExt cx="1364245" cy="273000"/>
            </a:xfrm>
          </p:grpSpPr>
          <p:sp>
            <p:nvSpPr>
              <p:cNvPr id="15" name="Google Shape;8758;p84"/>
              <p:cNvSpPr/>
              <p:nvPr/>
            </p:nvSpPr>
            <p:spPr>
              <a:xfrm>
                <a:off x="2623904"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59;p84"/>
              <p:cNvSpPr/>
              <p:nvPr/>
            </p:nvSpPr>
            <p:spPr>
              <a:xfrm>
                <a:off x="2896716"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60;p84"/>
              <p:cNvSpPr/>
              <p:nvPr/>
            </p:nvSpPr>
            <p:spPr>
              <a:xfrm>
                <a:off x="3169527"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61;p84"/>
              <p:cNvSpPr/>
              <p:nvPr/>
            </p:nvSpPr>
            <p:spPr>
              <a:xfrm>
                <a:off x="3442338"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62;p84"/>
              <p:cNvSpPr/>
              <p:nvPr/>
            </p:nvSpPr>
            <p:spPr>
              <a:xfrm>
                <a:off x="3715149"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oogle Shape;8738;p84"/>
          <p:cNvGrpSpPr/>
          <p:nvPr/>
        </p:nvGrpSpPr>
        <p:grpSpPr>
          <a:xfrm>
            <a:off x="7214046" y="2486639"/>
            <a:ext cx="1364248" cy="1102133"/>
            <a:chOff x="2623904" y="1198803"/>
            <a:chExt cx="1364248" cy="1102133"/>
          </a:xfrm>
        </p:grpSpPr>
        <p:grpSp>
          <p:nvGrpSpPr>
            <p:cNvPr id="36" name="Google Shape;8739;p84"/>
            <p:cNvGrpSpPr/>
            <p:nvPr/>
          </p:nvGrpSpPr>
          <p:grpSpPr>
            <a:xfrm>
              <a:off x="2623907" y="1198803"/>
              <a:ext cx="1364245" cy="273000"/>
              <a:chOff x="2623907" y="1198803"/>
              <a:chExt cx="1364245" cy="273000"/>
            </a:xfrm>
          </p:grpSpPr>
          <p:sp>
            <p:nvSpPr>
              <p:cNvPr id="55" name="Google Shape;8740;p84"/>
              <p:cNvSpPr/>
              <p:nvPr/>
            </p:nvSpPr>
            <p:spPr>
              <a:xfrm>
                <a:off x="3715152" y="1198803"/>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741;p84"/>
              <p:cNvSpPr/>
              <p:nvPr/>
            </p:nvSpPr>
            <p:spPr>
              <a:xfrm>
                <a:off x="2623907"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742;p84"/>
              <p:cNvSpPr/>
              <p:nvPr/>
            </p:nvSpPr>
            <p:spPr>
              <a:xfrm>
                <a:off x="2896718"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743;p84"/>
              <p:cNvSpPr/>
              <p:nvPr/>
            </p:nvSpPr>
            <p:spPr>
              <a:xfrm>
                <a:off x="3169529"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744;p84"/>
              <p:cNvSpPr/>
              <p:nvPr/>
            </p:nvSpPr>
            <p:spPr>
              <a:xfrm>
                <a:off x="3442341"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8745;p84"/>
            <p:cNvGrpSpPr/>
            <p:nvPr/>
          </p:nvGrpSpPr>
          <p:grpSpPr>
            <a:xfrm>
              <a:off x="2623904" y="1476964"/>
              <a:ext cx="1364245" cy="273000"/>
              <a:chOff x="2623904" y="1476964"/>
              <a:chExt cx="1364245" cy="273000"/>
            </a:xfrm>
          </p:grpSpPr>
          <p:sp>
            <p:nvSpPr>
              <p:cNvPr id="50" name="Google Shape;8746;p84"/>
              <p:cNvSpPr/>
              <p:nvPr/>
            </p:nvSpPr>
            <p:spPr>
              <a:xfrm>
                <a:off x="3169527" y="1476964"/>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747;p84"/>
              <p:cNvSpPr/>
              <p:nvPr/>
            </p:nvSpPr>
            <p:spPr>
              <a:xfrm>
                <a:off x="3442338" y="1476964"/>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748;p84"/>
              <p:cNvSpPr/>
              <p:nvPr/>
            </p:nvSpPr>
            <p:spPr>
              <a:xfrm>
                <a:off x="3715149" y="1476964"/>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749;p84"/>
              <p:cNvSpPr/>
              <p:nvPr/>
            </p:nvSpPr>
            <p:spPr>
              <a:xfrm>
                <a:off x="2623904" y="1476964"/>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750;p84"/>
              <p:cNvSpPr/>
              <p:nvPr/>
            </p:nvSpPr>
            <p:spPr>
              <a:xfrm>
                <a:off x="2896716" y="1476964"/>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8751;p84"/>
            <p:cNvGrpSpPr/>
            <p:nvPr/>
          </p:nvGrpSpPr>
          <p:grpSpPr>
            <a:xfrm>
              <a:off x="2623907" y="1749775"/>
              <a:ext cx="1364245" cy="273000"/>
              <a:chOff x="2623907" y="1749775"/>
              <a:chExt cx="1364245" cy="273000"/>
            </a:xfrm>
          </p:grpSpPr>
          <p:sp>
            <p:nvSpPr>
              <p:cNvPr id="45" name="Google Shape;8752;p84"/>
              <p:cNvSpPr/>
              <p:nvPr/>
            </p:nvSpPr>
            <p:spPr>
              <a:xfrm>
                <a:off x="3442341" y="1749775"/>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753;p84"/>
              <p:cNvSpPr/>
              <p:nvPr/>
            </p:nvSpPr>
            <p:spPr>
              <a:xfrm>
                <a:off x="3715152" y="1749775"/>
                <a:ext cx="273000" cy="273000"/>
              </a:xfrm>
              <a:prstGeom prst="diamond">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754;p84"/>
              <p:cNvSpPr/>
              <p:nvPr/>
            </p:nvSpPr>
            <p:spPr>
              <a:xfrm>
                <a:off x="2623907"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755;p84"/>
              <p:cNvSpPr/>
              <p:nvPr/>
            </p:nvSpPr>
            <p:spPr>
              <a:xfrm>
                <a:off x="2896718"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756;p84"/>
              <p:cNvSpPr/>
              <p:nvPr/>
            </p:nvSpPr>
            <p:spPr>
              <a:xfrm>
                <a:off x="3169529"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8757;p84"/>
            <p:cNvGrpSpPr/>
            <p:nvPr/>
          </p:nvGrpSpPr>
          <p:grpSpPr>
            <a:xfrm>
              <a:off x="2623904" y="2027936"/>
              <a:ext cx="1364245" cy="273000"/>
              <a:chOff x="2623904" y="2027936"/>
              <a:chExt cx="1364245" cy="273000"/>
            </a:xfrm>
          </p:grpSpPr>
          <p:sp>
            <p:nvSpPr>
              <p:cNvPr id="40" name="Google Shape;8758;p84"/>
              <p:cNvSpPr/>
              <p:nvPr/>
            </p:nvSpPr>
            <p:spPr>
              <a:xfrm>
                <a:off x="2623904"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759;p84"/>
              <p:cNvSpPr/>
              <p:nvPr/>
            </p:nvSpPr>
            <p:spPr>
              <a:xfrm>
                <a:off x="2896716"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760;p84"/>
              <p:cNvSpPr/>
              <p:nvPr/>
            </p:nvSpPr>
            <p:spPr>
              <a:xfrm>
                <a:off x="3169527"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761;p84"/>
              <p:cNvSpPr/>
              <p:nvPr/>
            </p:nvSpPr>
            <p:spPr>
              <a:xfrm>
                <a:off x="3442338"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762;p84"/>
              <p:cNvSpPr/>
              <p:nvPr/>
            </p:nvSpPr>
            <p:spPr>
              <a:xfrm>
                <a:off x="3715149"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8865;p84"/>
          <p:cNvGrpSpPr/>
          <p:nvPr/>
        </p:nvGrpSpPr>
        <p:grpSpPr>
          <a:xfrm>
            <a:off x="685195" y="3093565"/>
            <a:ext cx="1695374" cy="1560837"/>
            <a:chOff x="727421" y="2828315"/>
            <a:chExt cx="1695374" cy="1560837"/>
          </a:xfrm>
        </p:grpSpPr>
        <p:grpSp>
          <p:nvGrpSpPr>
            <p:cNvPr id="61" name="Google Shape;8866;p84"/>
            <p:cNvGrpSpPr/>
            <p:nvPr/>
          </p:nvGrpSpPr>
          <p:grpSpPr>
            <a:xfrm>
              <a:off x="819108" y="2882501"/>
              <a:ext cx="103104" cy="1426186"/>
              <a:chOff x="4674013" y="3100904"/>
              <a:chExt cx="122758" cy="1698043"/>
            </a:xfrm>
          </p:grpSpPr>
          <p:sp>
            <p:nvSpPr>
              <p:cNvPr id="113" name="Google Shape;8867;p84"/>
              <p:cNvSpPr/>
              <p:nvPr/>
            </p:nvSpPr>
            <p:spPr>
              <a:xfrm>
                <a:off x="467401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868;p84"/>
              <p:cNvSpPr/>
              <p:nvPr/>
            </p:nvSpPr>
            <p:spPr>
              <a:xfrm>
                <a:off x="467401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869;p84"/>
              <p:cNvSpPr/>
              <p:nvPr/>
            </p:nvSpPr>
            <p:spPr>
              <a:xfrm>
                <a:off x="467401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870;p84"/>
              <p:cNvSpPr/>
              <p:nvPr/>
            </p:nvSpPr>
            <p:spPr>
              <a:xfrm>
                <a:off x="467401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871;p84"/>
              <p:cNvSpPr/>
              <p:nvPr/>
            </p:nvSpPr>
            <p:spPr>
              <a:xfrm>
                <a:off x="467401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872;p84"/>
              <p:cNvSpPr/>
              <p:nvPr/>
            </p:nvSpPr>
            <p:spPr>
              <a:xfrm>
                <a:off x="467401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873;p84"/>
              <p:cNvSpPr/>
              <p:nvPr/>
            </p:nvSpPr>
            <p:spPr>
              <a:xfrm>
                <a:off x="467401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8874;p84"/>
            <p:cNvGrpSpPr/>
            <p:nvPr/>
          </p:nvGrpSpPr>
          <p:grpSpPr>
            <a:xfrm>
              <a:off x="1062475" y="2882501"/>
              <a:ext cx="103104" cy="1426186"/>
              <a:chOff x="4940438" y="3100904"/>
              <a:chExt cx="122758" cy="1698043"/>
            </a:xfrm>
          </p:grpSpPr>
          <p:sp>
            <p:nvSpPr>
              <p:cNvPr id="106" name="Google Shape;8875;p84"/>
              <p:cNvSpPr/>
              <p:nvPr/>
            </p:nvSpPr>
            <p:spPr>
              <a:xfrm>
                <a:off x="4940438"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876;p84"/>
              <p:cNvSpPr/>
              <p:nvPr/>
            </p:nvSpPr>
            <p:spPr>
              <a:xfrm>
                <a:off x="4940438"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877;p84"/>
              <p:cNvSpPr/>
              <p:nvPr/>
            </p:nvSpPr>
            <p:spPr>
              <a:xfrm>
                <a:off x="4940438"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878;p84"/>
              <p:cNvSpPr/>
              <p:nvPr/>
            </p:nvSpPr>
            <p:spPr>
              <a:xfrm>
                <a:off x="4940438"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879;p84"/>
              <p:cNvSpPr/>
              <p:nvPr/>
            </p:nvSpPr>
            <p:spPr>
              <a:xfrm>
                <a:off x="4940438"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880;p84"/>
              <p:cNvSpPr/>
              <p:nvPr/>
            </p:nvSpPr>
            <p:spPr>
              <a:xfrm>
                <a:off x="4940438"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881;p84"/>
              <p:cNvSpPr/>
              <p:nvPr/>
            </p:nvSpPr>
            <p:spPr>
              <a:xfrm>
                <a:off x="4940438"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8882;p84"/>
            <p:cNvGrpSpPr/>
            <p:nvPr/>
          </p:nvGrpSpPr>
          <p:grpSpPr>
            <a:xfrm>
              <a:off x="1299324" y="2882501"/>
              <a:ext cx="103104" cy="1426186"/>
              <a:chOff x="5206863" y="3100904"/>
              <a:chExt cx="122758" cy="1698043"/>
            </a:xfrm>
          </p:grpSpPr>
          <p:sp>
            <p:nvSpPr>
              <p:cNvPr id="99" name="Google Shape;8883;p84"/>
              <p:cNvSpPr/>
              <p:nvPr/>
            </p:nvSpPr>
            <p:spPr>
              <a:xfrm>
                <a:off x="520686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884;p84"/>
              <p:cNvSpPr/>
              <p:nvPr/>
            </p:nvSpPr>
            <p:spPr>
              <a:xfrm>
                <a:off x="520686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885;p84"/>
              <p:cNvSpPr/>
              <p:nvPr/>
            </p:nvSpPr>
            <p:spPr>
              <a:xfrm>
                <a:off x="520686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886;p84"/>
              <p:cNvSpPr/>
              <p:nvPr/>
            </p:nvSpPr>
            <p:spPr>
              <a:xfrm>
                <a:off x="520686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887;p84"/>
              <p:cNvSpPr/>
              <p:nvPr/>
            </p:nvSpPr>
            <p:spPr>
              <a:xfrm>
                <a:off x="520686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888;p84"/>
              <p:cNvSpPr/>
              <p:nvPr/>
            </p:nvSpPr>
            <p:spPr>
              <a:xfrm>
                <a:off x="520686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889;p84"/>
              <p:cNvSpPr/>
              <p:nvPr/>
            </p:nvSpPr>
            <p:spPr>
              <a:xfrm>
                <a:off x="520686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8890;p84"/>
            <p:cNvGrpSpPr/>
            <p:nvPr/>
          </p:nvGrpSpPr>
          <p:grpSpPr>
            <a:xfrm>
              <a:off x="1786057" y="2882501"/>
              <a:ext cx="103104" cy="1426186"/>
              <a:chOff x="6006138" y="3143629"/>
              <a:chExt cx="122758" cy="1698043"/>
            </a:xfrm>
          </p:grpSpPr>
          <p:sp>
            <p:nvSpPr>
              <p:cNvPr id="92" name="Google Shape;8891;p84"/>
              <p:cNvSpPr/>
              <p:nvPr/>
            </p:nvSpPr>
            <p:spPr>
              <a:xfrm>
                <a:off x="6006138" y="3143629"/>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892;p84"/>
              <p:cNvSpPr/>
              <p:nvPr/>
            </p:nvSpPr>
            <p:spPr>
              <a:xfrm>
                <a:off x="6006138" y="3406178"/>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893;p84"/>
              <p:cNvSpPr/>
              <p:nvPr/>
            </p:nvSpPr>
            <p:spPr>
              <a:xfrm>
                <a:off x="6006138" y="3668717"/>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894;p84"/>
              <p:cNvSpPr/>
              <p:nvPr/>
            </p:nvSpPr>
            <p:spPr>
              <a:xfrm>
                <a:off x="6006138" y="3931286"/>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895;p84"/>
              <p:cNvSpPr/>
              <p:nvPr/>
            </p:nvSpPr>
            <p:spPr>
              <a:xfrm>
                <a:off x="6006138" y="4193825"/>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896;p84"/>
              <p:cNvSpPr/>
              <p:nvPr/>
            </p:nvSpPr>
            <p:spPr>
              <a:xfrm>
                <a:off x="6006138" y="4456375"/>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897;p84"/>
              <p:cNvSpPr/>
              <p:nvPr/>
            </p:nvSpPr>
            <p:spPr>
              <a:xfrm>
                <a:off x="6006138" y="4718934"/>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8898;p84"/>
            <p:cNvGrpSpPr/>
            <p:nvPr/>
          </p:nvGrpSpPr>
          <p:grpSpPr>
            <a:xfrm>
              <a:off x="2029422" y="2882501"/>
              <a:ext cx="103104" cy="1426186"/>
              <a:chOff x="6805413" y="3100904"/>
              <a:chExt cx="122758" cy="1698043"/>
            </a:xfrm>
          </p:grpSpPr>
          <p:sp>
            <p:nvSpPr>
              <p:cNvPr id="85" name="Google Shape;8899;p84"/>
              <p:cNvSpPr/>
              <p:nvPr/>
            </p:nvSpPr>
            <p:spPr>
              <a:xfrm>
                <a:off x="680541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900;p84"/>
              <p:cNvSpPr/>
              <p:nvPr/>
            </p:nvSpPr>
            <p:spPr>
              <a:xfrm>
                <a:off x="680541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901;p84"/>
              <p:cNvSpPr/>
              <p:nvPr/>
            </p:nvSpPr>
            <p:spPr>
              <a:xfrm>
                <a:off x="680541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902;p84"/>
              <p:cNvSpPr/>
              <p:nvPr/>
            </p:nvSpPr>
            <p:spPr>
              <a:xfrm>
                <a:off x="680541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03;p84"/>
              <p:cNvSpPr/>
              <p:nvPr/>
            </p:nvSpPr>
            <p:spPr>
              <a:xfrm>
                <a:off x="680541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904;p84"/>
              <p:cNvSpPr/>
              <p:nvPr/>
            </p:nvSpPr>
            <p:spPr>
              <a:xfrm>
                <a:off x="680541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905;p84"/>
              <p:cNvSpPr/>
              <p:nvPr/>
            </p:nvSpPr>
            <p:spPr>
              <a:xfrm>
                <a:off x="680541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8906;p84"/>
            <p:cNvGrpSpPr/>
            <p:nvPr/>
          </p:nvGrpSpPr>
          <p:grpSpPr>
            <a:xfrm>
              <a:off x="727421" y="2828315"/>
              <a:ext cx="1695374" cy="1560837"/>
              <a:chOff x="734799" y="2782450"/>
              <a:chExt cx="1571100" cy="1577400"/>
            </a:xfrm>
          </p:grpSpPr>
          <p:cxnSp>
            <p:nvCxnSpPr>
              <p:cNvPr id="83" name="Google Shape;8907;p84"/>
              <p:cNvCxnSpPr/>
              <p:nvPr/>
            </p:nvCxnSpPr>
            <p:spPr>
              <a:xfrm>
                <a:off x="743025" y="2782450"/>
                <a:ext cx="0" cy="1577400"/>
              </a:xfrm>
              <a:prstGeom prst="straightConnector1">
                <a:avLst/>
              </a:prstGeom>
              <a:noFill/>
              <a:ln w="19050" cap="flat" cmpd="sng">
                <a:solidFill>
                  <a:srgbClr val="E3E7EA"/>
                </a:solidFill>
                <a:prstDash val="solid"/>
                <a:round/>
                <a:headEnd type="none" w="med" len="med"/>
                <a:tailEnd type="none" w="med" len="med"/>
              </a:ln>
            </p:spPr>
          </p:cxnSp>
          <p:cxnSp>
            <p:nvCxnSpPr>
              <p:cNvPr id="84" name="Google Shape;8908;p84"/>
              <p:cNvCxnSpPr/>
              <p:nvPr/>
            </p:nvCxnSpPr>
            <p:spPr>
              <a:xfrm rot="10800000">
                <a:off x="734799" y="4359850"/>
                <a:ext cx="1571100" cy="0"/>
              </a:xfrm>
              <a:prstGeom prst="straightConnector1">
                <a:avLst/>
              </a:prstGeom>
              <a:noFill/>
              <a:ln w="19050" cap="flat" cmpd="sng">
                <a:solidFill>
                  <a:srgbClr val="E3E7EA"/>
                </a:solidFill>
                <a:prstDash val="solid"/>
                <a:round/>
                <a:headEnd type="none" w="med" len="med"/>
                <a:tailEnd type="none" w="med" len="med"/>
              </a:ln>
            </p:spPr>
          </p:cxnSp>
        </p:grpSp>
        <p:grpSp>
          <p:nvGrpSpPr>
            <p:cNvPr id="67" name="Google Shape;8909;p84"/>
            <p:cNvGrpSpPr/>
            <p:nvPr/>
          </p:nvGrpSpPr>
          <p:grpSpPr>
            <a:xfrm>
              <a:off x="2272795" y="2882501"/>
              <a:ext cx="103104" cy="1426186"/>
              <a:chOff x="5206863" y="3100904"/>
              <a:chExt cx="122758" cy="1698043"/>
            </a:xfrm>
          </p:grpSpPr>
          <p:sp>
            <p:nvSpPr>
              <p:cNvPr id="76" name="Google Shape;8910;p84"/>
              <p:cNvSpPr/>
              <p:nvPr/>
            </p:nvSpPr>
            <p:spPr>
              <a:xfrm>
                <a:off x="520686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911;p84"/>
              <p:cNvSpPr/>
              <p:nvPr/>
            </p:nvSpPr>
            <p:spPr>
              <a:xfrm>
                <a:off x="520686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912;p84"/>
              <p:cNvSpPr/>
              <p:nvPr/>
            </p:nvSpPr>
            <p:spPr>
              <a:xfrm>
                <a:off x="520686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913;p84"/>
              <p:cNvSpPr/>
              <p:nvPr/>
            </p:nvSpPr>
            <p:spPr>
              <a:xfrm>
                <a:off x="520686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914;p84"/>
              <p:cNvSpPr/>
              <p:nvPr/>
            </p:nvSpPr>
            <p:spPr>
              <a:xfrm>
                <a:off x="520686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915;p84"/>
              <p:cNvSpPr/>
              <p:nvPr/>
            </p:nvSpPr>
            <p:spPr>
              <a:xfrm>
                <a:off x="520686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916;p84"/>
              <p:cNvSpPr/>
              <p:nvPr/>
            </p:nvSpPr>
            <p:spPr>
              <a:xfrm>
                <a:off x="520686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8917;p84"/>
            <p:cNvGrpSpPr/>
            <p:nvPr/>
          </p:nvGrpSpPr>
          <p:grpSpPr>
            <a:xfrm>
              <a:off x="1542694" y="2882501"/>
              <a:ext cx="103104" cy="1426186"/>
              <a:chOff x="6006138" y="3143629"/>
              <a:chExt cx="122758" cy="1698043"/>
            </a:xfrm>
          </p:grpSpPr>
          <p:sp>
            <p:nvSpPr>
              <p:cNvPr id="69" name="Google Shape;8918;p84"/>
              <p:cNvSpPr/>
              <p:nvPr/>
            </p:nvSpPr>
            <p:spPr>
              <a:xfrm>
                <a:off x="6006138" y="3143629"/>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919;p84"/>
              <p:cNvSpPr/>
              <p:nvPr/>
            </p:nvSpPr>
            <p:spPr>
              <a:xfrm>
                <a:off x="6006138" y="3406178"/>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920;p84"/>
              <p:cNvSpPr/>
              <p:nvPr/>
            </p:nvSpPr>
            <p:spPr>
              <a:xfrm>
                <a:off x="6006138" y="3668717"/>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921;p84"/>
              <p:cNvSpPr/>
              <p:nvPr/>
            </p:nvSpPr>
            <p:spPr>
              <a:xfrm>
                <a:off x="6006138" y="3931286"/>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922;p84"/>
              <p:cNvSpPr/>
              <p:nvPr/>
            </p:nvSpPr>
            <p:spPr>
              <a:xfrm>
                <a:off x="6006138" y="4193825"/>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923;p84"/>
              <p:cNvSpPr/>
              <p:nvPr/>
            </p:nvSpPr>
            <p:spPr>
              <a:xfrm>
                <a:off x="6006138" y="4456375"/>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924;p84"/>
              <p:cNvSpPr/>
              <p:nvPr/>
            </p:nvSpPr>
            <p:spPr>
              <a:xfrm>
                <a:off x="6006138" y="4718934"/>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801" y="1123950"/>
            <a:ext cx="7233682" cy="3451634"/>
          </a:xfrm>
          <a:prstGeom prst="rect">
            <a:avLst/>
          </a:prstGeom>
        </p:spPr>
      </p:pic>
    </p:spTree>
    <p:extLst>
      <p:ext uri="{BB962C8B-B14F-4D97-AF65-F5344CB8AC3E}">
        <p14:creationId xmlns:p14="http://schemas.microsoft.com/office/powerpoint/2010/main" val="274711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5"/>
          <p:cNvSpPr/>
          <p:nvPr/>
        </p:nvSpPr>
        <p:spPr>
          <a:xfrm>
            <a:off x="304800" y="419606"/>
            <a:ext cx="8287206" cy="798900"/>
          </a:xfrm>
          <a:prstGeom prst="roundRect">
            <a:avLst>
              <a:gd name="adj" fmla="val 226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5"/>
          <p:cNvSpPr txBox="1">
            <a:spLocks noGrp="1"/>
          </p:cNvSpPr>
          <p:nvPr>
            <p:ph type="title"/>
          </p:nvPr>
        </p:nvSpPr>
        <p:spPr>
          <a:xfrm>
            <a:off x="1348800" y="465175"/>
            <a:ext cx="644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SOLUTION APPLICATION</a:t>
            </a:r>
            <a:endParaRPr dirty="0"/>
          </a:p>
        </p:txBody>
      </p:sp>
      <p:grpSp>
        <p:nvGrpSpPr>
          <p:cNvPr id="353" name="Google Shape;353;p45"/>
          <p:cNvGrpSpPr/>
          <p:nvPr/>
        </p:nvGrpSpPr>
        <p:grpSpPr>
          <a:xfrm>
            <a:off x="815275" y="570550"/>
            <a:ext cx="510600" cy="510600"/>
            <a:chOff x="815275" y="570550"/>
            <a:chExt cx="510600" cy="510600"/>
          </a:xfrm>
        </p:grpSpPr>
        <p:sp>
          <p:nvSpPr>
            <p:cNvPr id="354" name="Google Shape;354;p45"/>
            <p:cNvSpPr/>
            <p:nvPr/>
          </p:nvSpPr>
          <p:spPr>
            <a:xfrm>
              <a:off x="815275" y="570550"/>
              <a:ext cx="510600" cy="51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5" name="Google Shape;355;p45"/>
            <p:cNvSpPr/>
            <p:nvPr/>
          </p:nvSpPr>
          <p:spPr>
            <a:xfrm>
              <a:off x="900325" y="740800"/>
              <a:ext cx="340500" cy="170100"/>
            </a:xfrm>
            <a:prstGeom prst="lef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1581150"/>
            <a:ext cx="4858206" cy="2971423"/>
          </a:xfrm>
          <a:prstGeom prst="rect">
            <a:avLst/>
          </a:prstGeom>
        </p:spPr>
      </p:pic>
      <p:sp>
        <p:nvSpPr>
          <p:cNvPr id="13" name="Google Shape;282;p41"/>
          <p:cNvSpPr/>
          <p:nvPr/>
        </p:nvSpPr>
        <p:spPr>
          <a:xfrm>
            <a:off x="1240825" y="2698173"/>
            <a:ext cx="2277636" cy="842141"/>
          </a:xfrm>
          <a:prstGeom prst="roundRect">
            <a:avLst>
              <a:gd name="adj" fmla="val 14494"/>
            </a:avLst>
          </a:prstGeom>
          <a:solidFill>
            <a:schemeClr val="accent1"/>
          </a:solidFill>
          <a:ln>
            <a:noFill/>
          </a:ln>
        </p:spPr>
        <p:txBody>
          <a:bodyPr spcFirstLastPara="1" wrap="square" lIns="91425" tIns="91425" rIns="91425" bIns="91425" anchor="ctr" anchorCtr="0">
            <a:noAutofit/>
          </a:bodyPr>
          <a:lstStyle/>
          <a:p>
            <a:r>
              <a:rPr lang="en-US" sz="1200" i="1" dirty="0" smtClean="0">
                <a:solidFill>
                  <a:schemeClr val="tx1"/>
                </a:solidFill>
              </a:rPr>
              <a:t>Admin </a:t>
            </a:r>
            <a:r>
              <a:rPr lang="en-US" sz="1200" i="1" dirty="0">
                <a:solidFill>
                  <a:schemeClr val="tx1"/>
                </a:solidFill>
              </a:rPr>
              <a:t>management that allows to add, update and delete movies, actors, and approved reviews. </a:t>
            </a:r>
            <a:endParaRPr lang="en-US" sz="1200" i="1" dirty="0">
              <a:solidFill>
                <a:schemeClr val="tx1"/>
              </a:solidFill>
            </a:endParaRPr>
          </a:p>
        </p:txBody>
      </p:sp>
      <p:pic>
        <p:nvPicPr>
          <p:cNvPr id="14" name="Google Shape;287;p41"/>
          <p:cNvPicPr preferRelativeResize="0">
            <a:picLocks/>
          </p:cNvPicPr>
          <p:nvPr/>
        </p:nvPicPr>
        <p:blipFill rotWithShape="1">
          <a:blip r:embed="rId4">
            <a:alphaModFix/>
          </a:blip>
          <a:srcRect l="29624" t="5767" r="49971" b="63617"/>
          <a:stretch/>
        </p:blipFill>
        <p:spPr>
          <a:xfrm>
            <a:off x="6858000" y="2559673"/>
            <a:ext cx="858300" cy="858300"/>
          </a:xfrm>
          <a:prstGeom prst="ellipse">
            <a:avLst/>
          </a:prstGeom>
          <a:noFill/>
          <a:ln>
            <a:noFill/>
          </a:ln>
        </p:spPr>
      </p:pic>
      <p:pic>
        <p:nvPicPr>
          <p:cNvPr id="15" name="Google Shape;288;p41"/>
          <p:cNvPicPr preferRelativeResize="0">
            <a:picLocks/>
          </p:cNvPicPr>
          <p:nvPr/>
        </p:nvPicPr>
        <p:blipFill rotWithShape="1">
          <a:blip r:embed="rId5">
            <a:alphaModFix/>
          </a:blip>
          <a:srcRect l="59303" t="19070" r="21023" b="51412"/>
          <a:stretch/>
        </p:blipFill>
        <p:spPr>
          <a:xfrm>
            <a:off x="7391400" y="2988823"/>
            <a:ext cx="858300" cy="858300"/>
          </a:xfrm>
          <a:prstGeom prst="ellipse">
            <a:avLst/>
          </a:prstGeom>
          <a:noFill/>
          <a:ln>
            <a:noFill/>
          </a:ln>
        </p:spPr>
      </p:pic>
      <p:pic>
        <p:nvPicPr>
          <p:cNvPr id="16" name="Google Shape;289;p41"/>
          <p:cNvPicPr preferRelativeResize="0">
            <a:picLocks/>
          </p:cNvPicPr>
          <p:nvPr/>
        </p:nvPicPr>
        <p:blipFill rotWithShape="1">
          <a:blip r:embed="rId6">
            <a:alphaModFix/>
          </a:blip>
          <a:srcRect l="27066" t="1715" r="38392" b="46460"/>
          <a:stretch/>
        </p:blipFill>
        <p:spPr>
          <a:xfrm>
            <a:off x="7391400" y="2100173"/>
            <a:ext cx="858300" cy="858300"/>
          </a:xfrm>
          <a:prstGeom prst="ellipse">
            <a:avLst/>
          </a:prstGeom>
          <a:noFill/>
          <a:ln>
            <a:noFill/>
          </a:ln>
        </p:spPr>
      </p:pic>
      <p:sp>
        <p:nvSpPr>
          <p:cNvPr id="18" name="Google Shape;215;p37"/>
          <p:cNvSpPr/>
          <p:nvPr/>
        </p:nvSpPr>
        <p:spPr>
          <a:xfrm>
            <a:off x="304800" y="1504948"/>
            <a:ext cx="3167400" cy="1054725"/>
          </a:xfrm>
          <a:prstGeom prst="roundRect">
            <a:avLst>
              <a:gd name="adj" fmla="val 14494"/>
            </a:avLst>
          </a:prstGeom>
          <a:solidFill>
            <a:schemeClr val="tx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pic>
        <p:nvPicPr>
          <p:cNvPr id="20" name="Google Shape;1375;p78"/>
          <p:cNvPicPr preferRelativeResize="0"/>
          <p:nvPr/>
        </p:nvPicPr>
        <p:blipFill rotWithShape="1">
          <a:blip r:embed="rId7">
            <a:alphaModFix/>
          </a:blip>
          <a:srcRect t="6377" b="6377"/>
          <a:stretch/>
        </p:blipFill>
        <p:spPr>
          <a:xfrm>
            <a:off x="2266734" y="1535589"/>
            <a:ext cx="1312405" cy="1066423"/>
          </a:xfrm>
          <a:prstGeom prst="rect">
            <a:avLst/>
          </a:prstGeom>
          <a:noFill/>
          <a:ln>
            <a:noFill/>
          </a:ln>
        </p:spPr>
      </p:pic>
      <p:sp>
        <p:nvSpPr>
          <p:cNvPr id="19" name="Google Shape;220;p37"/>
          <p:cNvSpPr txBox="1">
            <a:spLocks/>
          </p:cNvSpPr>
          <p:nvPr/>
        </p:nvSpPr>
        <p:spPr>
          <a:xfrm>
            <a:off x="457200" y="1624236"/>
            <a:ext cx="2206440" cy="889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imo Medium"/>
              <a:buChar char="●"/>
              <a:defRPr sz="1600" b="0" i="0" u="none" strike="noStrike" cap="none">
                <a:solidFill>
                  <a:schemeClr val="dk1"/>
                </a:solidFill>
                <a:latin typeface="Arimo Medium"/>
                <a:ea typeface="Arimo Medium"/>
                <a:cs typeface="Arimo Medium"/>
                <a:sym typeface="Arimo Medium"/>
              </a:defRPr>
            </a:lvl1pPr>
            <a:lvl2pPr marL="914400" marR="0" lvl="1" indent="-317500" algn="l" rtl="0">
              <a:lnSpc>
                <a:spcPct val="115000"/>
              </a:lnSpc>
              <a:spcBef>
                <a:spcPts val="0"/>
              </a:spcBef>
              <a:spcAft>
                <a:spcPts val="0"/>
              </a:spcAft>
              <a:buClr>
                <a:schemeClr val="dk1"/>
              </a:buClr>
              <a:buSzPts val="1400"/>
              <a:buFont typeface="Arimo Medium"/>
              <a:buChar char="○"/>
              <a:defRPr sz="1400" b="0" i="0" u="none" strike="noStrike" cap="none">
                <a:solidFill>
                  <a:schemeClr val="dk1"/>
                </a:solidFill>
                <a:latin typeface="Arimo Medium"/>
                <a:ea typeface="Arimo Medium"/>
                <a:cs typeface="Arimo Medium"/>
                <a:sym typeface="Arimo Medium"/>
              </a:defRPr>
            </a:lvl2pPr>
            <a:lvl3pPr marL="1371600" marR="0" lvl="2" indent="-317500" algn="l" rtl="0">
              <a:lnSpc>
                <a:spcPct val="115000"/>
              </a:lnSpc>
              <a:spcBef>
                <a:spcPts val="0"/>
              </a:spcBef>
              <a:spcAft>
                <a:spcPts val="0"/>
              </a:spcAft>
              <a:buClr>
                <a:schemeClr val="dk1"/>
              </a:buClr>
              <a:buSzPts val="1400"/>
              <a:buFont typeface="Arimo Medium"/>
              <a:buChar char="■"/>
              <a:defRPr sz="1400" b="0" i="0" u="none" strike="noStrike" cap="none">
                <a:solidFill>
                  <a:schemeClr val="dk1"/>
                </a:solidFill>
                <a:latin typeface="Arimo Medium"/>
                <a:ea typeface="Arimo Medium"/>
                <a:cs typeface="Arimo Medium"/>
                <a:sym typeface="Arimo Medium"/>
              </a:defRPr>
            </a:lvl3pPr>
            <a:lvl4pPr marL="1828800" marR="0" lvl="3" indent="-317500" algn="l" rtl="0">
              <a:lnSpc>
                <a:spcPct val="115000"/>
              </a:lnSpc>
              <a:spcBef>
                <a:spcPts val="0"/>
              </a:spcBef>
              <a:spcAft>
                <a:spcPts val="0"/>
              </a:spcAft>
              <a:buClr>
                <a:schemeClr val="dk1"/>
              </a:buClr>
              <a:buSzPts val="1400"/>
              <a:buFont typeface="Arimo Medium"/>
              <a:buChar char="●"/>
              <a:defRPr sz="1400" b="0" i="0" u="none" strike="noStrike" cap="none">
                <a:solidFill>
                  <a:schemeClr val="dk1"/>
                </a:solidFill>
                <a:latin typeface="Arimo Medium"/>
                <a:ea typeface="Arimo Medium"/>
                <a:cs typeface="Arimo Medium"/>
                <a:sym typeface="Arimo Medium"/>
              </a:defRPr>
            </a:lvl4pPr>
            <a:lvl5pPr marL="2286000" marR="0" lvl="4" indent="-317500" algn="l" rtl="0">
              <a:lnSpc>
                <a:spcPct val="115000"/>
              </a:lnSpc>
              <a:spcBef>
                <a:spcPts val="0"/>
              </a:spcBef>
              <a:spcAft>
                <a:spcPts val="0"/>
              </a:spcAft>
              <a:buClr>
                <a:schemeClr val="dk1"/>
              </a:buClr>
              <a:buSzPts val="1400"/>
              <a:buFont typeface="Arimo Medium"/>
              <a:buChar char="○"/>
              <a:defRPr sz="1400" b="0" i="0" u="none" strike="noStrike" cap="none">
                <a:solidFill>
                  <a:schemeClr val="dk1"/>
                </a:solidFill>
                <a:latin typeface="Arimo Medium"/>
                <a:ea typeface="Arimo Medium"/>
                <a:cs typeface="Arimo Medium"/>
                <a:sym typeface="Arimo Medium"/>
              </a:defRPr>
            </a:lvl5pPr>
            <a:lvl6pPr marL="2743200" marR="0" lvl="5" indent="-317500" algn="l" rtl="0">
              <a:lnSpc>
                <a:spcPct val="115000"/>
              </a:lnSpc>
              <a:spcBef>
                <a:spcPts val="0"/>
              </a:spcBef>
              <a:spcAft>
                <a:spcPts val="0"/>
              </a:spcAft>
              <a:buClr>
                <a:schemeClr val="dk1"/>
              </a:buClr>
              <a:buSzPts val="1400"/>
              <a:buFont typeface="Arimo Medium"/>
              <a:buChar char="■"/>
              <a:defRPr sz="1400" b="0" i="0" u="none" strike="noStrike" cap="none">
                <a:solidFill>
                  <a:schemeClr val="dk1"/>
                </a:solidFill>
                <a:latin typeface="Arimo Medium"/>
                <a:ea typeface="Arimo Medium"/>
                <a:cs typeface="Arimo Medium"/>
                <a:sym typeface="Arimo Medium"/>
              </a:defRPr>
            </a:lvl6pPr>
            <a:lvl7pPr marL="3200400" marR="0" lvl="6" indent="-317500" algn="l" rtl="0">
              <a:lnSpc>
                <a:spcPct val="115000"/>
              </a:lnSpc>
              <a:spcBef>
                <a:spcPts val="0"/>
              </a:spcBef>
              <a:spcAft>
                <a:spcPts val="0"/>
              </a:spcAft>
              <a:buClr>
                <a:schemeClr val="dk1"/>
              </a:buClr>
              <a:buSzPts val="1400"/>
              <a:buFont typeface="Arimo Medium"/>
              <a:buChar char="●"/>
              <a:defRPr sz="1400" b="0" i="0" u="none" strike="noStrike" cap="none">
                <a:solidFill>
                  <a:schemeClr val="dk1"/>
                </a:solidFill>
                <a:latin typeface="Arimo Medium"/>
                <a:ea typeface="Arimo Medium"/>
                <a:cs typeface="Arimo Medium"/>
                <a:sym typeface="Arimo Medium"/>
              </a:defRPr>
            </a:lvl7pPr>
            <a:lvl8pPr marL="3657600" marR="0" lvl="7" indent="-317500" algn="l" rtl="0">
              <a:lnSpc>
                <a:spcPct val="115000"/>
              </a:lnSpc>
              <a:spcBef>
                <a:spcPts val="0"/>
              </a:spcBef>
              <a:spcAft>
                <a:spcPts val="0"/>
              </a:spcAft>
              <a:buClr>
                <a:schemeClr val="dk1"/>
              </a:buClr>
              <a:buSzPts val="1400"/>
              <a:buFont typeface="Arimo Medium"/>
              <a:buChar char="○"/>
              <a:defRPr sz="1400" b="0" i="0" u="none" strike="noStrike" cap="none">
                <a:solidFill>
                  <a:schemeClr val="dk1"/>
                </a:solidFill>
                <a:latin typeface="Arimo Medium"/>
                <a:ea typeface="Arimo Medium"/>
                <a:cs typeface="Arimo Medium"/>
                <a:sym typeface="Arimo Medium"/>
              </a:defRPr>
            </a:lvl8pPr>
            <a:lvl9pPr marL="4114800" marR="0" lvl="8" indent="-317500" algn="l" rtl="0">
              <a:lnSpc>
                <a:spcPct val="115000"/>
              </a:lnSpc>
              <a:spcBef>
                <a:spcPts val="0"/>
              </a:spcBef>
              <a:spcAft>
                <a:spcPts val="0"/>
              </a:spcAft>
              <a:buClr>
                <a:schemeClr val="dk1"/>
              </a:buClr>
              <a:buSzPts val="1400"/>
              <a:buFont typeface="Arimo Medium"/>
              <a:buChar char="■"/>
              <a:defRPr sz="1400" b="0" i="0" u="none" strike="noStrike" cap="none">
                <a:solidFill>
                  <a:schemeClr val="dk1"/>
                </a:solidFill>
                <a:latin typeface="Arimo Medium"/>
                <a:ea typeface="Arimo Medium"/>
                <a:cs typeface="Arimo Medium"/>
                <a:sym typeface="Arimo Medium"/>
              </a:defRPr>
            </a:lvl9pPr>
          </a:lstStyle>
          <a:p>
            <a:pPr marL="0" indent="0" algn="l">
              <a:buNone/>
            </a:pPr>
            <a:r>
              <a:rPr lang="en-US" sz="1200" i="1" dirty="0" smtClean="0"/>
              <a:t>A Digital Web Application that fans, critics, or anyone can rate and review movies. </a:t>
            </a:r>
            <a:endParaRPr lang="en-US" sz="1200" i="1" dirty="0"/>
          </a:p>
        </p:txBody>
      </p:sp>
      <p:sp>
        <p:nvSpPr>
          <p:cNvPr id="22" name="Google Shape;282;p41"/>
          <p:cNvSpPr/>
          <p:nvPr/>
        </p:nvSpPr>
        <p:spPr>
          <a:xfrm>
            <a:off x="304800" y="3714750"/>
            <a:ext cx="2358839" cy="805984"/>
          </a:xfrm>
          <a:prstGeom prst="roundRect">
            <a:avLst>
              <a:gd name="adj" fmla="val 14494"/>
            </a:avLst>
          </a:prstGeom>
          <a:solidFill>
            <a:schemeClr val="accent3"/>
          </a:solidFill>
          <a:ln>
            <a:noFill/>
          </a:ln>
        </p:spPr>
        <p:txBody>
          <a:bodyPr spcFirstLastPara="1" wrap="square" lIns="91425" tIns="91425" rIns="91425" bIns="91425" anchor="ctr" anchorCtr="0">
            <a:noAutofit/>
          </a:bodyPr>
          <a:lstStyle/>
          <a:p>
            <a:r>
              <a:rPr lang="en-US" sz="1200" i="1" dirty="0" smtClean="0">
                <a:solidFill>
                  <a:schemeClr val="tx1"/>
                </a:solidFill>
              </a:rPr>
              <a:t>It </a:t>
            </a:r>
            <a:r>
              <a:rPr lang="en-US" sz="1200" i="1" dirty="0">
                <a:solidFill>
                  <a:schemeClr val="tx1"/>
                </a:solidFill>
              </a:rPr>
              <a:t>has registration for users who want to add rate and reviews to a movie.</a:t>
            </a:r>
            <a:endParaRPr lang="en-US" sz="1200" i="1" dirty="0">
              <a:solidFill>
                <a:schemeClr val="tx1"/>
              </a:solidFill>
            </a:endParaRPr>
          </a:p>
        </p:txBody>
      </p:sp>
      <p:pic>
        <p:nvPicPr>
          <p:cNvPr id="23" name="Google Shape;1377;p78"/>
          <p:cNvPicPr preferRelativeResize="0"/>
          <p:nvPr/>
        </p:nvPicPr>
        <p:blipFill rotWithShape="1">
          <a:blip r:embed="rId8">
            <a:alphaModFix/>
          </a:blip>
          <a:srcRect t="14837" b="14844"/>
          <a:stretch/>
        </p:blipFill>
        <p:spPr>
          <a:xfrm>
            <a:off x="2276858" y="3653517"/>
            <a:ext cx="1115426" cy="928450"/>
          </a:xfrm>
          <a:prstGeom prst="rect">
            <a:avLst/>
          </a:prstGeom>
          <a:noFill/>
          <a:ln>
            <a:noFill/>
          </a:ln>
        </p:spPr>
      </p:pic>
      <p:pic>
        <p:nvPicPr>
          <p:cNvPr id="40" name="Google Shape;1374;p78"/>
          <p:cNvPicPr preferRelativeResize="0"/>
          <p:nvPr/>
        </p:nvPicPr>
        <p:blipFill rotWithShape="1">
          <a:blip r:embed="rId9">
            <a:alphaModFix/>
          </a:blip>
          <a:srcRect/>
          <a:stretch/>
        </p:blipFill>
        <p:spPr>
          <a:xfrm>
            <a:off x="288802" y="2698173"/>
            <a:ext cx="890109" cy="876167"/>
          </a:xfrm>
          <a:prstGeom prst="rect">
            <a:avLst/>
          </a:prstGeom>
          <a:noFill/>
          <a:ln>
            <a:noFill/>
          </a:ln>
        </p:spPr>
      </p:pic>
    </p:spTree>
    <p:extLst>
      <p:ext uri="{BB962C8B-B14F-4D97-AF65-F5344CB8AC3E}">
        <p14:creationId xmlns:p14="http://schemas.microsoft.com/office/powerpoint/2010/main" val="3728877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62"/>
          <p:cNvSpPr txBox="1">
            <a:spLocks noGrp="1"/>
          </p:cNvSpPr>
          <p:nvPr>
            <p:ph type="title"/>
          </p:nvPr>
        </p:nvSpPr>
        <p:spPr>
          <a:xfrm>
            <a:off x="1905000" y="1809750"/>
            <a:ext cx="5461200" cy="138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START DEMO</a:t>
            </a:r>
            <a:endParaRPr sz="9200" dirty="0"/>
          </a:p>
        </p:txBody>
      </p:sp>
      <p:sp>
        <p:nvSpPr>
          <p:cNvPr id="831" name="Google Shape;831;p62"/>
          <p:cNvSpPr/>
          <p:nvPr/>
        </p:nvSpPr>
        <p:spPr>
          <a:xfrm rot="-5400000">
            <a:off x="7183225" y="760900"/>
            <a:ext cx="93000" cy="164700"/>
          </a:xfrm>
          <a:prstGeom prst="chevron">
            <a:avLst>
              <a:gd name="adj" fmla="val 692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2"/>
          <p:cNvSpPr txBox="1">
            <a:spLocks noGrp="1"/>
          </p:cNvSpPr>
          <p:nvPr>
            <p:ph type="subTitle" idx="1"/>
          </p:nvPr>
        </p:nvSpPr>
        <p:spPr>
          <a:xfrm>
            <a:off x="7312075" y="623800"/>
            <a:ext cx="1235400" cy="43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Slidesgo</a:t>
            </a:r>
            <a:endParaRPr>
              <a:solidFill>
                <a:schemeClr val="lt1"/>
              </a:solidFill>
            </a:endParaRPr>
          </a:p>
        </p:txBody>
      </p:sp>
    </p:spTree>
    <p:extLst>
      <p:ext uri="{BB962C8B-B14F-4D97-AF65-F5344CB8AC3E}">
        <p14:creationId xmlns:p14="http://schemas.microsoft.com/office/powerpoint/2010/main" val="142480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62"/>
          <p:cNvSpPr txBox="1">
            <a:spLocks noGrp="1"/>
          </p:cNvSpPr>
          <p:nvPr>
            <p:ph type="title"/>
          </p:nvPr>
        </p:nvSpPr>
        <p:spPr>
          <a:xfrm>
            <a:off x="1905000" y="1504950"/>
            <a:ext cx="5461200" cy="252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Question and Answer</a:t>
            </a:r>
            <a:endParaRPr sz="9200" dirty="0"/>
          </a:p>
        </p:txBody>
      </p:sp>
      <p:sp>
        <p:nvSpPr>
          <p:cNvPr id="831" name="Google Shape;831;p62"/>
          <p:cNvSpPr/>
          <p:nvPr/>
        </p:nvSpPr>
        <p:spPr>
          <a:xfrm rot="-5400000">
            <a:off x="7183225" y="760900"/>
            <a:ext cx="93000" cy="164700"/>
          </a:xfrm>
          <a:prstGeom prst="chevron">
            <a:avLst>
              <a:gd name="adj" fmla="val 6923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2"/>
          <p:cNvSpPr txBox="1">
            <a:spLocks noGrp="1"/>
          </p:cNvSpPr>
          <p:nvPr>
            <p:ph type="subTitle" idx="1"/>
          </p:nvPr>
        </p:nvSpPr>
        <p:spPr>
          <a:xfrm>
            <a:off x="7312075" y="623800"/>
            <a:ext cx="1235400" cy="43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Slidesgo</a:t>
            </a:r>
            <a:endParaRPr>
              <a:solidFill>
                <a:schemeClr val="lt1"/>
              </a:solidFill>
            </a:endParaRPr>
          </a:p>
        </p:txBody>
      </p:sp>
    </p:spTree>
    <p:extLst>
      <p:ext uri="{BB962C8B-B14F-4D97-AF65-F5344CB8AC3E}">
        <p14:creationId xmlns:p14="http://schemas.microsoft.com/office/powerpoint/2010/main" val="3346011085"/>
      </p:ext>
    </p:extLst>
  </p:cSld>
  <p:clrMapOvr>
    <a:masterClrMapping/>
  </p:clrMapOvr>
</p:sld>
</file>

<file path=ppt/theme/theme1.xml><?xml version="1.0" encoding="utf-8"?>
<a:theme xmlns:a="http://schemas.openxmlformats.org/drawingml/2006/main" name="Procurement Software Pitch Deck by Slidesgo">
  <a:themeElements>
    <a:clrScheme name="Simple Light">
      <a:dk1>
        <a:srgbClr val="FFFAFA"/>
      </a:dk1>
      <a:lt1>
        <a:srgbClr val="000000"/>
      </a:lt1>
      <a:dk2>
        <a:srgbClr val="464646"/>
      </a:dk2>
      <a:lt2>
        <a:srgbClr val="5858E0"/>
      </a:lt2>
      <a:accent1>
        <a:srgbClr val="9434A5"/>
      </a:accent1>
      <a:accent2>
        <a:srgbClr val="F28C27"/>
      </a:accent2>
      <a:accent3>
        <a:srgbClr val="57B16B"/>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230</Words>
  <Application>Microsoft Office PowerPoint</Application>
  <PresentationFormat>On-screen Show (16:9)</PresentationFormat>
  <Paragraphs>51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Procurement Software Pitch Deck by Slidesgo</vt:lpstr>
      <vt:lpstr>CASE APPLICATION</vt:lpstr>
      <vt:lpstr>User Stories</vt:lpstr>
      <vt:lpstr>User Stories</vt:lpstr>
      <vt:lpstr>Technologies</vt:lpstr>
      <vt:lpstr>Technologies</vt:lpstr>
      <vt:lpstr>PowerPoint Presentation</vt:lpstr>
      <vt:lpstr>SOLUTION APPLICATION</vt:lpstr>
      <vt:lpstr>START DEMO</vt:lpstr>
      <vt:lpstr>Question and Answer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Streaming System - DSS</dc:title>
  <dc:creator>COLLABERA</dc:creator>
  <cp:lastModifiedBy>COLLABERA</cp:lastModifiedBy>
  <cp:revision>22</cp:revision>
  <dcterms:modified xsi:type="dcterms:W3CDTF">2022-11-15T13:36:16Z</dcterms:modified>
</cp:coreProperties>
</file>