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2" r:id="rId12"/>
    <p:sldId id="343" r:id="rId13"/>
    <p:sldId id="344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E4768-BFD0-4C13-B1A8-7F670C5FD2E9}" v="48" dt="2025-06-13T08:01:52.437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782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nsi Bharath Naidu" userId="c9da56c74039f0a9" providerId="LiveId" clId="{636E4768-BFD0-4C13-B1A8-7F670C5FD2E9}"/>
    <pc:docChg chg="custSel modSld">
      <pc:chgData name="Jhansi Bharath Naidu" userId="c9da56c74039f0a9" providerId="LiveId" clId="{636E4768-BFD0-4C13-B1A8-7F670C5FD2E9}" dt="2025-06-13T07:59:28.802" v="54" actId="20577"/>
      <pc:docMkLst>
        <pc:docMk/>
      </pc:docMkLst>
      <pc:sldChg chg="modSp mod">
        <pc:chgData name="Jhansi Bharath Naidu" userId="c9da56c74039f0a9" providerId="LiveId" clId="{636E4768-BFD0-4C13-B1A8-7F670C5FD2E9}" dt="2025-06-13T07:58:48.868" v="49" actId="20577"/>
        <pc:sldMkLst>
          <pc:docMk/>
          <pc:sldMk cId="3696770303" sldId="315"/>
        </pc:sldMkLst>
        <pc:spChg chg="mod">
          <ac:chgData name="Jhansi Bharath Naidu" userId="c9da56c74039f0a9" providerId="LiveId" clId="{636E4768-BFD0-4C13-B1A8-7F670C5FD2E9}" dt="2025-06-13T07:58:48.868" v="49" actId="20577"/>
          <ac:spMkLst>
            <pc:docMk/>
            <pc:sldMk cId="3696770303" sldId="315"/>
            <ac:spMk id="2" creationId="{73907A67-E19A-9CD4-0E3C-87C0AF949FD1}"/>
          </ac:spMkLst>
        </pc:spChg>
      </pc:sldChg>
      <pc:sldChg chg="modSp">
        <pc:chgData name="Jhansi Bharath Naidu" userId="c9da56c74039f0a9" providerId="LiveId" clId="{636E4768-BFD0-4C13-B1A8-7F670C5FD2E9}" dt="2025-06-13T07:58:24.291" v="46" actId="20577"/>
        <pc:sldMkLst>
          <pc:docMk/>
          <pc:sldMk cId="3098548442" sldId="327"/>
        </pc:sldMkLst>
        <pc:spChg chg="mod">
          <ac:chgData name="Jhansi Bharath Naidu" userId="c9da56c74039f0a9" providerId="LiveId" clId="{636E4768-BFD0-4C13-B1A8-7F670C5FD2E9}" dt="2025-06-13T07:58:24.291" v="46" actId="20577"/>
          <ac:spMkLst>
            <pc:docMk/>
            <pc:sldMk cId="3098548442" sldId="327"/>
            <ac:spMk id="2" creationId="{E46E4DD1-270B-4C80-AFF0-EB26F132AF36}"/>
          </ac:spMkLst>
        </pc:spChg>
      </pc:sldChg>
      <pc:sldChg chg="modSp mod modAnim">
        <pc:chgData name="Jhansi Bharath Naidu" userId="c9da56c74039f0a9" providerId="LiveId" clId="{636E4768-BFD0-4C13-B1A8-7F670C5FD2E9}" dt="2025-06-13T07:58:03.245" v="45" actId="27636"/>
        <pc:sldMkLst>
          <pc:docMk/>
          <pc:sldMk cId="1604013440" sldId="338"/>
        </pc:sldMkLst>
        <pc:spChg chg="mod">
          <ac:chgData name="Jhansi Bharath Naidu" userId="c9da56c74039f0a9" providerId="LiveId" clId="{636E4768-BFD0-4C13-B1A8-7F670C5FD2E9}" dt="2025-06-13T07:58:03.245" v="45" actId="27636"/>
          <ac:spMkLst>
            <pc:docMk/>
            <pc:sldMk cId="1604013440" sldId="338"/>
            <ac:spMk id="2" creationId="{7201737A-B873-4D1D-8A41-5ABF5184BC8F}"/>
          </ac:spMkLst>
        </pc:spChg>
      </pc:sldChg>
      <pc:sldChg chg="modSp mod">
        <pc:chgData name="Jhansi Bharath Naidu" userId="c9da56c74039f0a9" providerId="LiveId" clId="{636E4768-BFD0-4C13-B1A8-7F670C5FD2E9}" dt="2025-06-13T07:59:28.802" v="54" actId="20577"/>
        <pc:sldMkLst>
          <pc:docMk/>
          <pc:sldMk cId="1086225493" sldId="339"/>
        </pc:sldMkLst>
        <pc:spChg chg="mod">
          <ac:chgData name="Jhansi Bharath Naidu" userId="c9da56c74039f0a9" providerId="LiveId" clId="{636E4768-BFD0-4C13-B1A8-7F670C5FD2E9}" dt="2025-06-13T07:59:28.802" v="54" actId="20577"/>
          <ac:spMkLst>
            <pc:docMk/>
            <pc:sldMk cId="1086225493" sldId="339"/>
            <ac:spMk id="10" creationId="{B19D8AC7-3787-4ADB-9212-0808F015C2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6/13/2025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6/13/2025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hansibharath-n/Telecom-Customer-Retention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6326" y="3844470"/>
            <a:ext cx="3238241" cy="1115719"/>
          </a:xfrm>
        </p:spPr>
        <p:txBody>
          <a:bodyPr>
            <a:normAutofit/>
          </a:bodyPr>
          <a:lstStyle/>
          <a:p>
            <a:r>
              <a:rPr lang="en-IN" b="0" dirty="0">
                <a:solidFill>
                  <a:schemeClr val="tx1"/>
                </a:solidFill>
              </a:rPr>
              <a:t>NAIDU JHANSI BHARATH</a:t>
            </a:r>
          </a:p>
          <a:p>
            <a:r>
              <a:rPr lang="en-IN" b="0" dirty="0">
                <a:solidFill>
                  <a:schemeClr val="tx1"/>
                </a:solidFill>
              </a:rPr>
              <a:t>SRM University 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27" y="2161206"/>
            <a:ext cx="5781364" cy="126559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3200" dirty="0"/>
              <a:t>Project Title –</a:t>
            </a:r>
            <a:br>
              <a:rPr lang="en-GB" sz="3200" dirty="0"/>
            </a:br>
            <a:r>
              <a:rPr lang="en-GB" sz="3200" dirty="0"/>
              <a:t>TELECOM  CUSTOMER RETENTION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0BA6F-04F2-D0B8-6A43-8C50C6F10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A0B3D-A05D-E9E6-9E10-F07C8C0028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BADCF2D-4BC2-2DFC-267D-14CB4D0D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E3C86A53-4FEA-0076-1408-9A87A83AA683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FD77522D-0E2D-5D9F-0AAD-3F508669B2E1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22674A-6004-4F31-40C7-F2EB8D6E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944"/>
          <a:stretch>
            <a:fillRect/>
          </a:stretch>
        </p:blipFill>
        <p:spPr>
          <a:xfrm>
            <a:off x="709828" y="1228087"/>
            <a:ext cx="6590581" cy="1474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611F6-068D-41EC-EB4D-0DBA17B31E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5944"/>
          <a:stretch>
            <a:fillRect/>
          </a:stretch>
        </p:blipFill>
        <p:spPr>
          <a:xfrm>
            <a:off x="675957" y="3030053"/>
            <a:ext cx="6590581" cy="1426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4750AC-38DB-13C4-DDFF-76A722B126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5944"/>
          <a:stretch>
            <a:fillRect/>
          </a:stretch>
        </p:blipFill>
        <p:spPr>
          <a:xfrm>
            <a:off x="675957" y="4916552"/>
            <a:ext cx="6590581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2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231" y="2728886"/>
            <a:ext cx="3884553" cy="70011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3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79" y="1875556"/>
            <a:ext cx="7278011" cy="272232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To predict whether a telecom customer is likely to churn based on service they get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/>
          </a:bodyPr>
          <a:lstStyle/>
          <a:p>
            <a:r>
              <a:rPr lang="en-GB" dirty="0"/>
              <a:t>Project Description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907A67-E19A-9CD4-0E3C-87C0AF949FD1}"/>
              </a:ext>
            </a:extLst>
          </p:cNvPr>
          <p:cNvSpPr txBox="1"/>
          <p:nvPr/>
        </p:nvSpPr>
        <p:spPr>
          <a:xfrm>
            <a:off x="828136" y="1897811"/>
            <a:ext cx="6276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 want to build a predictive model to check </a:t>
            </a:r>
            <a:r>
              <a:rPr lang="en-US" sz="2800" dirty="0" err="1"/>
              <a:t>wheather</a:t>
            </a:r>
            <a:r>
              <a:rPr lang="en-US" sz="2800" dirty="0"/>
              <a:t> customer is going to leave our service or not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2232901"/>
            <a:ext cx="8922973" cy="30464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Telecom Company’s Customer Retention Team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Marketing Department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Business Analysts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 Science Team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365928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0498BC-8024-66CF-2E6E-03702DCDD05E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60399" y="1836817"/>
            <a:ext cx="843884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Pandas, NumPy, Matplotlib, Seaborn, Scikit-learn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Google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Used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Logistic Regression, Decision Tree, Random Forest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Telecom Customer Churn Dataset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6" y="1153972"/>
            <a:ext cx="6947983" cy="4775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GitHub Link - </a:t>
            </a:r>
            <a:r>
              <a:rPr lang="en-US" dirty="0">
                <a:hlinkClick r:id="rId3"/>
              </a:rPr>
              <a:t>https://github.com/jhansibharath-n/Telecom-Customer-Retention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02C268-C851-B9E7-0001-2EA927F3F6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8941"/>
          <a:stretch>
            <a:fillRect/>
          </a:stretch>
        </p:blipFill>
        <p:spPr>
          <a:xfrm>
            <a:off x="675956" y="1631492"/>
            <a:ext cx="6947983" cy="19984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886F8B-4553-7414-A39D-448450595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6" y="3652023"/>
            <a:ext cx="5733470" cy="314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E2EC0-10DF-D0AE-CB9F-677D3510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E5BCCC-D66A-8E12-2C3C-67E11F8F5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FEBA87-F249-9397-5F0D-26E29F64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ECAA4F38-A3DE-0B3D-1D6D-2D9C950DBE34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507A606A-3498-0697-9867-9FE5DC65D9F1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968B5-9E8C-4932-D691-DC4E4ADE32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500"/>
          <a:stretch>
            <a:fillRect/>
          </a:stretch>
        </p:blipFill>
        <p:spPr>
          <a:xfrm>
            <a:off x="675957" y="1275371"/>
            <a:ext cx="10058400" cy="5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7E5BE-EA1A-CD90-8D51-E0D0AABC4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5501C4-7B4E-0E3A-00C4-D447E5528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C1956F6-5B8A-14FC-7296-F8171F76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D86EE2FC-4EED-6D90-BE1C-15EA04BEA00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BF84288C-5E46-1227-E7AE-69991F494FB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FEC7A9-DB54-F289-7A5F-5A012A0B8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183"/>
          <a:stretch>
            <a:fillRect/>
          </a:stretch>
        </p:blipFill>
        <p:spPr>
          <a:xfrm>
            <a:off x="675957" y="1282449"/>
            <a:ext cx="8755811" cy="436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282E2-5FA5-BAFB-FAC1-2E4A4565E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C4DA30-4E93-7E65-F60F-EBB6EC3BF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3DF2E3B-BD00-F235-69C0-DE9BE1EB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0D934AEC-1E46-6489-B2FB-19C6C113EB2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5177CB54-23F1-934F-B0DD-57941623FD3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ED08E-EE30-C017-1525-EE6921EF7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1275371"/>
            <a:ext cx="10334445" cy="515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4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587</TotalTime>
  <Words>127</Words>
  <Application>Microsoft Office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Project Title – TELECOM  CUSTOMER RETENTION</vt:lpstr>
      <vt:lpstr>PROBLEM  STATEMENT</vt:lpstr>
      <vt:lpstr>Project Description </vt:lpstr>
      <vt:lpstr>WHO ARE THE END USERS?</vt:lpstr>
      <vt:lpstr>Technology Used</vt:lpstr>
      <vt:lpstr>RESULTS </vt:lpstr>
      <vt:lpstr>RESULTS 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Jhansi Bharath Naidu</cp:lastModifiedBy>
  <cp:revision>76</cp:revision>
  <dcterms:created xsi:type="dcterms:W3CDTF">2021-07-11T13:13:15Z</dcterms:created>
  <dcterms:modified xsi:type="dcterms:W3CDTF">2025-06-13T08:02:01Z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