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4" r:id="rId8"/>
    <p:sldId id="265" r:id="rId9"/>
    <p:sldId id="266" r:id="rId10"/>
    <p:sldId id="272" r:id="rId11"/>
    <p:sldId id="27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4/10/2019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Boutique shop in </a:t>
            </a:r>
            <a:r>
              <a:rPr lang="en-US" sz="4800" b="1" dirty="0" err="1"/>
              <a:t>houston</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777" y="562534"/>
            <a:ext cx="9905998" cy="637076"/>
          </a:xfrm>
        </p:spPr>
        <p:txBody>
          <a:bodyPr/>
          <a:lstStyle/>
          <a:p>
            <a:r>
              <a:rPr lang="en-US" b="1" dirty="0"/>
              <a:t>Decision Making and Reporting Results</a:t>
            </a:r>
          </a:p>
        </p:txBody>
      </p:sp>
      <p:pic>
        <p:nvPicPr>
          <p:cNvPr id="6" name="Content Placeholder 5">
            <a:extLst>
              <a:ext uri="{FF2B5EF4-FFF2-40B4-BE49-F238E27FC236}">
                <a16:creationId xmlns:a16="http://schemas.microsoft.com/office/drawing/2014/main" id="{33996DB5-333C-4217-97F2-DAC33B558112}"/>
              </a:ext>
            </a:extLst>
          </p:cNvPr>
          <p:cNvPicPr>
            <a:picLocks noGrp="1" noChangeAspect="1"/>
          </p:cNvPicPr>
          <p:nvPr>
            <p:ph idx="1"/>
          </p:nvPr>
        </p:nvPicPr>
        <p:blipFill>
          <a:blip r:embed="rId2"/>
          <a:stretch>
            <a:fillRect/>
          </a:stretch>
        </p:blipFill>
        <p:spPr>
          <a:xfrm>
            <a:off x="1141413" y="3523374"/>
            <a:ext cx="9906000" cy="993940"/>
          </a:xfrm>
          <a:prstGeom prst="rect">
            <a:avLst/>
          </a:prstGeom>
        </p:spPr>
      </p:pic>
      <p:sp>
        <p:nvSpPr>
          <p:cNvPr id="7" name="Content Placeholder 2">
            <a:extLst>
              <a:ext uri="{FF2B5EF4-FFF2-40B4-BE49-F238E27FC236}">
                <a16:creationId xmlns:a16="http://schemas.microsoft.com/office/drawing/2014/main" id="{7C315052-1218-4FEE-AB2A-B955A959D83E}"/>
              </a:ext>
            </a:extLst>
          </p:cNvPr>
          <p:cNvSpPr txBox="1">
            <a:spLocks/>
          </p:cNvSpPr>
          <p:nvPr/>
        </p:nvSpPr>
        <p:spPr>
          <a:xfrm>
            <a:off x="1141412" y="1255594"/>
            <a:ext cx="10459185" cy="4535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Part 3: Based on the rating for the neighborhood Boutique shops, we can decide if it is a good location to open our new shop or not.</a:t>
            </a:r>
          </a:p>
          <a:p>
            <a:r>
              <a:rPr lang="en-US" b="1" dirty="0"/>
              <a:t>And by analyzing the near by shops ratings and likes we can decide the customer analysis for that specific location.</a:t>
            </a:r>
          </a:p>
          <a:p>
            <a:pPr marL="0" indent="0">
              <a:buNone/>
            </a:pPr>
            <a:endParaRPr lang="en-US" b="1" dirty="0"/>
          </a:p>
          <a:p>
            <a:pPr marL="0" indent="0">
              <a:buFont typeface="Arial" panose="020B0604020202020204" pitchFamily="34" charset="0"/>
              <a:buNone/>
            </a:pPr>
            <a:endParaRPr lang="en-US" b="1" dirty="0"/>
          </a:p>
        </p:txBody>
      </p:sp>
      <p:pic>
        <p:nvPicPr>
          <p:cNvPr id="3" name="Picture 2">
            <a:extLst>
              <a:ext uri="{FF2B5EF4-FFF2-40B4-BE49-F238E27FC236}">
                <a16:creationId xmlns:a16="http://schemas.microsoft.com/office/drawing/2014/main" id="{68E22618-358B-45E8-8BA2-FD6C8F128A87}"/>
              </a:ext>
            </a:extLst>
          </p:cNvPr>
          <p:cNvPicPr>
            <a:picLocks noChangeAspect="1"/>
          </p:cNvPicPr>
          <p:nvPr/>
        </p:nvPicPr>
        <p:blipFill>
          <a:blip r:embed="rId3"/>
          <a:stretch>
            <a:fillRect/>
          </a:stretch>
        </p:blipFill>
        <p:spPr>
          <a:xfrm>
            <a:off x="1141411" y="3467390"/>
            <a:ext cx="9906001" cy="1049924"/>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E1FD-7C52-4790-A860-22559453D2A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A8CC527-2498-4169-B244-E2CA07E1A144}"/>
              </a:ext>
            </a:extLst>
          </p:cNvPr>
          <p:cNvSpPr>
            <a:spLocks noGrp="1"/>
          </p:cNvSpPr>
          <p:nvPr>
            <p:ph idx="1"/>
          </p:nvPr>
        </p:nvSpPr>
        <p:spPr>
          <a:xfrm>
            <a:off x="969134" y="839144"/>
            <a:ext cx="9905999" cy="3541714"/>
          </a:xfrm>
        </p:spPr>
        <p:txBody>
          <a:bodyPr/>
          <a:lstStyle/>
          <a:p>
            <a:endParaRPr lang="en-US" b="1" dirty="0">
              <a:effectLst/>
            </a:endParaRPr>
          </a:p>
          <a:p>
            <a:r>
              <a:rPr lang="en-US" b="1" dirty="0">
                <a:effectLst/>
              </a:rPr>
              <a:t>Like this for every neighborhood we can retrieve the rating value from json and calculate the final Score.</a:t>
            </a:r>
          </a:p>
          <a:p>
            <a:r>
              <a:rPr lang="en-US" b="1" dirty="0">
                <a:effectLst/>
              </a:rPr>
              <a:t> </a:t>
            </a:r>
            <a:endParaRPr lang="en-US" dirty="0"/>
          </a:p>
        </p:txBody>
      </p:sp>
      <p:pic>
        <p:nvPicPr>
          <p:cNvPr id="4" name="Picture 3">
            <a:extLst>
              <a:ext uri="{FF2B5EF4-FFF2-40B4-BE49-F238E27FC236}">
                <a16:creationId xmlns:a16="http://schemas.microsoft.com/office/drawing/2014/main" id="{00DD2F49-C7B4-497E-84F2-3A9E40764E83}"/>
              </a:ext>
            </a:extLst>
          </p:cNvPr>
          <p:cNvPicPr>
            <a:picLocks noChangeAspect="1"/>
          </p:cNvPicPr>
          <p:nvPr/>
        </p:nvPicPr>
        <p:blipFill>
          <a:blip r:embed="rId2"/>
          <a:stretch>
            <a:fillRect/>
          </a:stretch>
        </p:blipFill>
        <p:spPr>
          <a:xfrm>
            <a:off x="1666874" y="2610001"/>
            <a:ext cx="7622899" cy="3898595"/>
          </a:xfrm>
          <a:prstGeom prst="rect">
            <a:avLst/>
          </a:prstGeom>
        </p:spPr>
      </p:pic>
    </p:spTree>
    <p:extLst>
      <p:ext uri="{BB962C8B-B14F-4D97-AF65-F5344CB8AC3E}">
        <p14:creationId xmlns:p14="http://schemas.microsoft.com/office/powerpoint/2010/main" val="299957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venue Recommender System for shops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lnSpcReduction="10000"/>
          </a:bodyPr>
          <a:lstStyle/>
          <a:p>
            <a:r>
              <a:rPr lang="en-US" dirty="0"/>
              <a:t>Part 1: </a:t>
            </a:r>
            <a:r>
              <a:rPr lang="en-US" b="1" dirty="0"/>
              <a:t>Problem Description</a:t>
            </a:r>
          </a:p>
          <a:p>
            <a:pPr marL="0" indent="0">
              <a:buNone/>
            </a:pPr>
            <a:r>
              <a:rPr lang="en-US" b="1" dirty="0"/>
              <a:t>Well there are many factors to be considered to open a small or big level business. For example, say I wants to open a boutique shop, first and foremost important point to decide is the location for the new shop. On what basis can I decide my shop’s location? Do I want to rent the place or can I afford to buy it? While selecting the place there are key points to consider like I need to check out how many boutique shops are there in that specific location? If incase there are already two boutique shop which have good ratings, will it be risky to open new one near these shops? What all factors will help me to run my business above average</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shop and the neighborhoods in that city. We assume it is “Downtown" in Houston. This is easily provided for us by the contractor, because the contractor has already made up his mind about the Houston.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4204AAF6-1663-45ED-A289-BF619D4FBD4C}"/>
              </a:ext>
            </a:extLst>
          </p:cNvPr>
          <p:cNvPicPr>
            <a:picLocks noChangeAspect="1"/>
          </p:cNvPicPr>
          <p:nvPr/>
        </p:nvPicPr>
        <p:blipFill>
          <a:blip r:embed="rId2"/>
          <a:stretch>
            <a:fillRect/>
          </a:stretch>
        </p:blipFill>
        <p:spPr>
          <a:xfrm>
            <a:off x="1387831" y="3712806"/>
            <a:ext cx="9093857" cy="269447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A02425D-EAA0-4F13-9419-523D820A05A4}"/>
              </a:ext>
            </a:extLst>
          </p:cNvPr>
          <p:cNvPicPr>
            <a:picLocks noChangeAspect="1"/>
          </p:cNvPicPr>
          <p:nvPr/>
        </p:nvPicPr>
        <p:blipFill>
          <a:blip r:embed="rId2"/>
          <a:stretch>
            <a:fillRect/>
          </a:stretch>
        </p:blipFill>
        <p:spPr>
          <a:xfrm>
            <a:off x="2126657" y="3322145"/>
            <a:ext cx="4958485" cy="322878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Neighborhoods in Houston"</a:t>
            </a:r>
          </a:p>
          <a:p>
            <a:pPr marL="0" indent="0">
              <a:buNone/>
            </a:pPr>
            <a:endParaRPr lang="en-US" dirty="0"/>
          </a:p>
        </p:txBody>
      </p:sp>
      <p:pic>
        <p:nvPicPr>
          <p:cNvPr id="5" name="Picture 4">
            <a:extLst>
              <a:ext uri="{FF2B5EF4-FFF2-40B4-BE49-F238E27FC236}">
                <a16:creationId xmlns:a16="http://schemas.microsoft.com/office/drawing/2014/main" id="{1898E922-E02E-4309-BAF2-77FA9CEEC4C2}"/>
              </a:ext>
            </a:extLst>
          </p:cNvPr>
          <p:cNvPicPr>
            <a:picLocks noChangeAspect="1"/>
          </p:cNvPicPr>
          <p:nvPr/>
        </p:nvPicPr>
        <p:blipFill>
          <a:blip r:embed="rId2"/>
          <a:stretch>
            <a:fillRect/>
          </a:stretch>
        </p:blipFill>
        <p:spPr>
          <a:xfrm>
            <a:off x="1776412" y="1766909"/>
            <a:ext cx="6621139" cy="4781528"/>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500 meter. It means that we have asked Foursquare to find venues that are at most 500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Downtown Houston</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On-hot encoding we will integrate all restaurant columns to one column "Total Boutique"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Data Frame for All the Venues inside the Houston</a:t>
            </a:r>
          </a:p>
          <a:p>
            <a:pPr marL="0" indent="0">
              <a:buNone/>
            </a:pPr>
            <a:endParaRPr lang="en-US" b="1" dirty="0"/>
          </a:p>
        </p:txBody>
      </p:sp>
      <p:pic>
        <p:nvPicPr>
          <p:cNvPr id="4" name="Picture 3">
            <a:extLst>
              <a:ext uri="{FF2B5EF4-FFF2-40B4-BE49-F238E27FC236}">
                <a16:creationId xmlns:a16="http://schemas.microsoft.com/office/drawing/2014/main" id="{B3D29CD6-9A23-4EDE-9C24-886A7EB2E352}"/>
              </a:ext>
            </a:extLst>
          </p:cNvPr>
          <p:cNvPicPr>
            <a:picLocks noChangeAspect="1"/>
          </p:cNvPicPr>
          <p:nvPr/>
        </p:nvPicPr>
        <p:blipFill>
          <a:blip r:embed="rId2"/>
          <a:stretch>
            <a:fillRect/>
          </a:stretch>
        </p:blipFill>
        <p:spPr>
          <a:xfrm>
            <a:off x="522287" y="2126310"/>
            <a:ext cx="11144250" cy="3762375"/>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335</TotalTime>
  <Words>592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 Recommender System for Boutique shop in houston</vt:lpstr>
      <vt:lpstr>A venue Recommender System for shops</vt:lpstr>
      <vt:lpstr>Synopsis</vt:lpstr>
      <vt:lpstr>Synopsis</vt:lpstr>
      <vt:lpstr>Synopsis</vt:lpstr>
      <vt:lpstr>Main Article</vt:lpstr>
      <vt:lpstr>Main Article</vt:lpstr>
      <vt:lpstr>Main Article</vt:lpstr>
      <vt:lpstr>Main Article</vt:lpstr>
      <vt:lpstr>Decision Making and Reporting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Koppandicherry Xavier, Jhansi</cp:lastModifiedBy>
  <cp:revision>13</cp:revision>
  <dcterms:created xsi:type="dcterms:W3CDTF">2018-09-09T09:14:01Z</dcterms:created>
  <dcterms:modified xsi:type="dcterms:W3CDTF">2019-04-10T15:23:01Z</dcterms:modified>
</cp:coreProperties>
</file>