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AC20B71-214F-483B-9DA0-675D3525C584}" type="datetimeFigureOut">
              <a:rPr lang="en-IN" smtClean="0"/>
              <a:t>20-03-2025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54E68238-1493-4606-B3A7-3D70532F6C1A}" type="slidenum">
              <a:rPr lang="en-IN" smtClean="0"/>
              <a:t>‹#›</a:t>
            </a:fld>
            <a:endParaRPr lang="en-IN"/>
          </a:p>
        </p:txBody>
      </p:sp>
    </p:spTree>
    <p:extLst>
      <p:ext uri="{BB962C8B-B14F-4D97-AF65-F5344CB8AC3E}">
        <p14:creationId xmlns:p14="http://schemas.microsoft.com/office/powerpoint/2010/main" val="1703140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20B71-214F-483B-9DA0-675D3525C584}"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253796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20B71-214F-483B-9DA0-675D3525C584}"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208702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20B71-214F-483B-9DA0-675D3525C584}" type="datetimeFigureOut">
              <a:rPr lang="en-IN" smtClean="0"/>
              <a:t>20-03-2025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60317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AC20B71-214F-483B-9DA0-675D3525C584}" type="datetimeFigureOut">
              <a:rPr lang="en-IN" smtClean="0"/>
              <a:t>20-03-2025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30660039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C20B71-214F-483B-9DA0-675D3525C584}"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352984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C20B71-214F-483B-9DA0-675D3525C584}" type="datetimeFigureOut">
              <a:rPr lang="en-IN" smtClean="0"/>
              <a:t>20-03-2025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254048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C20B71-214F-483B-9DA0-675D3525C584}" type="datetimeFigureOut">
              <a:rPr lang="en-IN" smtClean="0"/>
              <a:t>20-03-2025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122971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20B71-214F-483B-9DA0-675D3525C584}" type="datetimeFigureOut">
              <a:rPr lang="en-IN" smtClean="0"/>
              <a:t>20-03-2025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E68238-1493-4606-B3A7-3D70532F6C1A}" type="slidenum">
              <a:rPr lang="en-IN" smtClean="0"/>
              <a:t>‹#›</a:t>
            </a:fld>
            <a:endParaRPr lang="en-IN"/>
          </a:p>
        </p:txBody>
      </p:sp>
    </p:spTree>
    <p:extLst>
      <p:ext uri="{BB962C8B-B14F-4D97-AF65-F5344CB8AC3E}">
        <p14:creationId xmlns:p14="http://schemas.microsoft.com/office/powerpoint/2010/main" val="247115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AC20B71-214F-483B-9DA0-675D3525C584}" type="datetimeFigureOut">
              <a:rPr lang="en-IN" smtClean="0"/>
              <a:t>20-03-2025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4E68238-1493-4606-B3A7-3D70532F6C1A}"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438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AC20B71-214F-483B-9DA0-675D3525C584}" type="datetimeFigureOut">
              <a:rPr lang="en-IN" smtClean="0"/>
              <a:t>20-03-2025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54E68238-1493-4606-B3A7-3D70532F6C1A}"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5091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AC20B71-214F-483B-9DA0-675D3525C584}" type="datetimeFigureOut">
              <a:rPr lang="en-IN" smtClean="0"/>
              <a:t>20-03-2025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54E68238-1493-4606-B3A7-3D70532F6C1A}" type="slidenum">
              <a:rPr lang="en-IN" smtClean="0"/>
              <a:t>‹#›</a:t>
            </a:fld>
            <a:endParaRPr lang="en-IN"/>
          </a:p>
        </p:txBody>
      </p:sp>
    </p:spTree>
    <p:extLst>
      <p:ext uri="{BB962C8B-B14F-4D97-AF65-F5344CB8AC3E}">
        <p14:creationId xmlns:p14="http://schemas.microsoft.com/office/powerpoint/2010/main" val="845093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E8B2-81F1-E40C-7487-F2C7FB3A6B03}"/>
              </a:ext>
            </a:extLst>
          </p:cNvPr>
          <p:cNvSpPr>
            <a:spLocks noGrp="1"/>
          </p:cNvSpPr>
          <p:nvPr>
            <p:ph type="ctrTitle"/>
          </p:nvPr>
        </p:nvSpPr>
        <p:spPr>
          <a:xfrm>
            <a:off x="1561708" y="1740309"/>
            <a:ext cx="9068586" cy="1209367"/>
          </a:xfrm>
        </p:spPr>
        <p:txBody>
          <a:bodyPr/>
          <a:lstStyle/>
          <a:p>
            <a:r>
              <a:rPr lang="en-US" sz="5400"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32C8A8-5FDD-32E1-D6B4-BA85AB8B8730}"/>
              </a:ext>
            </a:extLst>
          </p:cNvPr>
          <p:cNvSpPr>
            <a:spLocks noGrp="1"/>
          </p:cNvSpPr>
          <p:nvPr>
            <p:ph type="subTitle" idx="1"/>
          </p:nvPr>
        </p:nvSpPr>
        <p:spPr>
          <a:xfrm>
            <a:off x="1561706" y="2674373"/>
            <a:ext cx="8132900" cy="2939845"/>
          </a:xfrm>
        </p:spPr>
        <p:txBody>
          <a:bodyPr>
            <a:normAutofit/>
          </a:bodyPr>
          <a:lstStyle/>
          <a:p>
            <a:pPr algn="l"/>
            <a:r>
              <a:rPr lang="en-US" sz="2000" b="1" dirty="0">
                <a:latin typeface="Times New Roman" panose="02020603050405020304" pitchFamily="18" charset="0"/>
                <a:cs typeface="Times New Roman" panose="02020603050405020304" pitchFamily="18" charset="0"/>
              </a:rPr>
              <a:t>Introduction Domain - AIML </a:t>
            </a:r>
          </a:p>
          <a:p>
            <a:pPr algn="l"/>
            <a:r>
              <a:rPr lang="en-US" sz="2000" b="1" dirty="0">
                <a:latin typeface="Times New Roman" panose="02020603050405020304" pitchFamily="18" charset="0"/>
                <a:cs typeface="Times New Roman" panose="02020603050405020304" pitchFamily="18" charset="0"/>
              </a:rPr>
              <a:t>Team Number - Team 1</a:t>
            </a:r>
          </a:p>
          <a:p>
            <a:pPr algn="l"/>
            <a:r>
              <a:rPr lang="en-US" sz="2000" b="1" dirty="0">
                <a:latin typeface="Times New Roman" panose="02020603050405020304" pitchFamily="18" charset="0"/>
                <a:cs typeface="Times New Roman" panose="02020603050405020304" pitchFamily="18" charset="0"/>
              </a:rPr>
              <a:t>Team Members - Jhansi M (</a:t>
            </a:r>
            <a:r>
              <a:rPr lang="en-IN" sz="2000" b="1" dirty="0">
                <a:effectLst/>
                <a:latin typeface="Times New Roman" panose="02020603050405020304" pitchFamily="18" charset="0"/>
                <a:cs typeface="Times New Roman" panose="02020603050405020304" pitchFamily="18" charset="0"/>
              </a:rPr>
              <a:t>SM24NS00048)</a:t>
            </a:r>
          </a:p>
          <a:p>
            <a:pPr algn="l"/>
            <a:r>
              <a:rPr lang="en-IN" sz="2000" b="1" dirty="0">
                <a:latin typeface="Times New Roman" panose="02020603050405020304" pitchFamily="18" charset="0"/>
                <a:cs typeface="Times New Roman" panose="02020603050405020304" pitchFamily="18" charset="0"/>
              </a:rPr>
              <a:t>                            Pallavi </a:t>
            </a:r>
            <a:r>
              <a:rPr lang="en-IN" sz="2000" b="1" dirty="0" err="1">
                <a:latin typeface="Times New Roman" panose="02020603050405020304" pitchFamily="18" charset="0"/>
                <a:cs typeface="Times New Roman" panose="02020603050405020304" pitchFamily="18" charset="0"/>
              </a:rPr>
              <a:t>Asareddy</a:t>
            </a:r>
            <a:r>
              <a:rPr lang="en-IN" sz="2000" b="1" dirty="0">
                <a:latin typeface="Times New Roman" panose="02020603050405020304" pitchFamily="18" charset="0"/>
                <a:cs typeface="Times New Roman" panose="02020603050405020304" pitchFamily="18" charset="0"/>
              </a:rPr>
              <a:t> (</a:t>
            </a:r>
            <a:r>
              <a:rPr lang="en-IN" sz="2000" b="1" dirty="0">
                <a:effectLst/>
                <a:latin typeface="Times New Roman" panose="02020603050405020304" pitchFamily="18" charset="0"/>
                <a:cs typeface="Times New Roman" panose="02020603050405020304" pitchFamily="18" charset="0"/>
              </a:rPr>
              <a:t>SM24NS00070)</a:t>
            </a:r>
          </a:p>
          <a:p>
            <a:pPr algn="l"/>
            <a:r>
              <a:rPr lang="en-IN" sz="2000" b="1" dirty="0">
                <a:latin typeface="Times New Roman" panose="02020603050405020304" pitchFamily="18" charset="0"/>
                <a:cs typeface="Times New Roman" panose="02020603050405020304" pitchFamily="18" charset="0"/>
              </a:rPr>
              <a:t>                            Rashmi Rani C K (</a:t>
            </a:r>
            <a:r>
              <a:rPr lang="en-IN" sz="2000" b="1" dirty="0">
                <a:effectLst/>
                <a:latin typeface="Times New Roman" panose="02020603050405020304" pitchFamily="18" charset="0"/>
                <a:cs typeface="Times New Roman" panose="02020603050405020304" pitchFamily="18" charset="0"/>
              </a:rPr>
              <a:t>SM24NS00072)</a:t>
            </a:r>
          </a:p>
          <a:p>
            <a:pPr algn="l"/>
            <a:r>
              <a:rPr lang="en-IN" sz="2000" b="1" dirty="0">
                <a:latin typeface="Times New Roman" panose="02020603050405020304" pitchFamily="18" charset="0"/>
                <a:cs typeface="Times New Roman" panose="02020603050405020304" pitchFamily="18" charset="0"/>
              </a:rPr>
              <a:t>                            B Nikitha (</a:t>
            </a:r>
            <a:r>
              <a:rPr lang="en-IN" sz="2000" b="1" dirty="0">
                <a:effectLst/>
                <a:latin typeface="Times New Roman" panose="02020603050405020304" pitchFamily="18" charset="0"/>
                <a:cs typeface="Times New Roman" panose="02020603050405020304" pitchFamily="18" charset="0"/>
              </a:rPr>
              <a:t>SM24NS00090)</a:t>
            </a:r>
          </a:p>
          <a:p>
            <a:pPr algn="l"/>
            <a:r>
              <a:rPr lang="en-US" sz="2000" b="1" dirty="0">
                <a:latin typeface="Times New Roman" panose="02020603050405020304" pitchFamily="18" charset="0"/>
                <a:cs typeface="Times New Roman" panose="02020603050405020304" pitchFamily="18" charset="0"/>
              </a:rPr>
              <a:t>Project Title – STYLE TRANSFER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227E-B2D4-023D-0326-32F0BAE2CCB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About the project </a:t>
            </a:r>
          </a:p>
        </p:txBody>
      </p:sp>
      <p:sp>
        <p:nvSpPr>
          <p:cNvPr id="3" name="Content Placeholder 2">
            <a:extLst>
              <a:ext uri="{FF2B5EF4-FFF2-40B4-BE49-F238E27FC236}">
                <a16:creationId xmlns:a16="http://schemas.microsoft.com/office/drawing/2014/main" id="{A97B85CD-4427-EA93-AC28-49DF3928C4DB}"/>
              </a:ext>
            </a:extLst>
          </p:cNvPr>
          <p:cNvSpPr>
            <a:spLocks noGrp="1"/>
          </p:cNvSpPr>
          <p:nvPr>
            <p:ph idx="1"/>
          </p:nvPr>
        </p:nvSpPr>
        <p:spPr/>
        <p:txBody>
          <a:bodyPr/>
          <a:lstStyle/>
          <a:p>
            <a:pPr>
              <a:buNone/>
            </a:pPr>
            <a:r>
              <a:rPr lang="en-US" sz="28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What is the project all about?</a:t>
            </a:r>
          </a:p>
          <a:p>
            <a:r>
              <a:rPr lang="en-US" sz="2800" dirty="0">
                <a:latin typeface="Times New Roman" panose="02020603050405020304" pitchFamily="18" charset="0"/>
                <a:cs typeface="Times New Roman" panose="02020603050405020304" pitchFamily="18" charset="0"/>
              </a:rPr>
              <a:t>Style Transfer is a deep learning technique that applies the artistic style of one image to another image while preserving its original content. This is achieved using Convolutional Neural Networks (CNNs), particularly through techniques like Neural Style Transfer (NST), which uses a pre-trained model (e.g., VGG19) to separate and recombine style and content features from images.</a:t>
            </a:r>
          </a:p>
          <a:p>
            <a:pPr marL="0" indent="0">
              <a:buNone/>
            </a:pPr>
            <a:endParaRPr lang="en-IN" dirty="0"/>
          </a:p>
        </p:txBody>
      </p:sp>
    </p:spTree>
    <p:extLst>
      <p:ext uri="{BB962C8B-B14F-4D97-AF65-F5344CB8AC3E}">
        <p14:creationId xmlns:p14="http://schemas.microsoft.com/office/powerpoint/2010/main" val="1140806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E3138-AB47-8800-9B2C-1038CF589896}"/>
              </a:ext>
            </a:extLst>
          </p:cNvPr>
          <p:cNvSpPr>
            <a:spLocks noGrp="1"/>
          </p:cNvSpPr>
          <p:nvPr>
            <p:ph idx="1"/>
          </p:nvPr>
        </p:nvSpPr>
        <p:spPr>
          <a:xfrm>
            <a:off x="1066800" y="442451"/>
            <a:ext cx="10058400" cy="5781367"/>
          </a:xfrm>
        </p:spPr>
        <p:txBody>
          <a:bodyPr>
            <a:normAutofit/>
          </a:bodyPr>
          <a:lstStyle/>
          <a:p>
            <a:pPr algn="just">
              <a:buNone/>
            </a:pPr>
            <a:r>
              <a:rPr lang="en-US" b="1" dirty="0">
                <a:latin typeface="Times New Roman" panose="02020603050405020304" pitchFamily="18" charset="0"/>
                <a:cs typeface="Times New Roman" panose="02020603050405020304" pitchFamily="18" charset="0"/>
              </a:rPr>
              <a:t>2.Why have you chosen the problem statement?</a:t>
            </a:r>
          </a:p>
          <a:p>
            <a:pPr algn="just">
              <a:buNone/>
            </a:pPr>
            <a:r>
              <a:rPr lang="en-US" dirty="0">
                <a:latin typeface="Times New Roman" panose="02020603050405020304" pitchFamily="18" charset="0"/>
                <a:cs typeface="Times New Roman" panose="02020603050405020304" pitchFamily="18" charset="0"/>
              </a:rPr>
              <a:t>The problem of Style Transfer is chosen because: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applications in art and design, allowing users to create artistic transformations of images.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demonstrates the power of deep learning in computer vision.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be used in entertainment, advertising, and digital media to generate unique content.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enhances user creativity by giving them tools to convert ordinary images into artistic masterpieces inspired by famous paintings or textures.</a:t>
            </a:r>
          </a:p>
          <a:p>
            <a:pPr algn="just">
              <a:buNone/>
            </a:pPr>
            <a:r>
              <a:rPr lang="en-US" b="1" dirty="0">
                <a:latin typeface="Times New Roman" panose="02020603050405020304" pitchFamily="18" charset="0"/>
                <a:cs typeface="Times New Roman" panose="02020603050405020304" pitchFamily="18" charset="0"/>
              </a:rPr>
              <a:t>3. Features of the project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Style Transformation – Apply different artistic styles (e.g., Van Gogh, Picasso) to an image.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Preservation – Maintains the original structure of the input image while modifying the style.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Style Blending – Ability to mix multiple styles into a single image.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 Style Upload – Users can upload their own style images for transfer.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Processing  – Faster style transfer using models like </a:t>
            </a:r>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or Fast Style Transfer.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Interface – A web or mobile app for users to upload images and select styles.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0409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E0E3-3408-24D9-4DFB-B9D7B049EA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 Stack</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DF8B245-62EC-3C5F-2F60-57E604B3C3B6}"/>
              </a:ext>
            </a:extLst>
          </p:cNvPr>
          <p:cNvSpPr>
            <a:spLocks noGrp="1" noChangeArrowheads="1"/>
          </p:cNvSpPr>
          <p:nvPr>
            <p:ph idx="1"/>
          </p:nvPr>
        </p:nvSpPr>
        <p:spPr bwMode="auto">
          <a:xfrm>
            <a:off x="1066800" y="2103120"/>
            <a:ext cx="10584426" cy="8286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buNone/>
            </a:pPr>
            <a:r>
              <a:rPr lang="en-IN"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Operating System: Windows 10/11</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Programming Language: Python (3.10 to 3.13)</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Deep Learning Framework: TensorFlow / </a:t>
            </a:r>
            <a:r>
              <a:rPr lang="en-IN" dirty="0" err="1">
                <a:latin typeface="Times New Roman" panose="02020603050405020304" pitchFamily="18" charset="0"/>
                <a:cs typeface="Times New Roman" panose="02020603050405020304" pitchFamily="18" charset="0"/>
              </a:rPr>
              <a:t>PyTorch</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Libraries: OpenCV, NumPy, Matplotlib, PIL (Pillow)</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Tools: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 VS Code / PyCharm</a:t>
            </a:r>
          </a:p>
          <a:p>
            <a:pPr>
              <a:buNone/>
            </a:pPr>
            <a:r>
              <a:rPr lang="en-IN"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Processor: Intel i5/i7/i9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RAM: Minimum 8GB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Storage: Minimum 50GB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011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9F36-863B-14C7-9820-73A9BD5C0B54}"/>
              </a:ext>
            </a:extLst>
          </p:cNvPr>
          <p:cNvSpPr>
            <a:spLocks noGrp="1"/>
          </p:cNvSpPr>
          <p:nvPr>
            <p:ph type="title"/>
          </p:nvPr>
        </p:nvSpPr>
        <p:spPr>
          <a:xfrm>
            <a:off x="1066800" y="642594"/>
            <a:ext cx="10058400" cy="763419"/>
          </a:xfrm>
        </p:spPr>
        <p:txBody>
          <a:bodyPr/>
          <a:lstStyle/>
          <a:p>
            <a:r>
              <a:rPr lang="en-IN" dirty="0">
                <a:latin typeface="Times New Roman" panose="02020603050405020304" pitchFamily="18" charset="0"/>
                <a:cs typeface="Times New Roman" panose="02020603050405020304" pitchFamily="18" charset="0"/>
              </a:rPr>
              <a:t>Screenshots </a:t>
            </a:r>
          </a:p>
        </p:txBody>
      </p:sp>
      <p:pic>
        <p:nvPicPr>
          <p:cNvPr id="10" name="Content Placeholder 9">
            <a:extLst>
              <a:ext uri="{FF2B5EF4-FFF2-40B4-BE49-F238E27FC236}">
                <a16:creationId xmlns:a16="http://schemas.microsoft.com/office/drawing/2014/main" id="{C8F90629-8CC5-7226-B4CD-360A712A5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1543666"/>
            <a:ext cx="10368115" cy="4492010"/>
          </a:xfrm>
        </p:spPr>
      </p:pic>
    </p:spTree>
    <p:extLst>
      <p:ext uri="{BB962C8B-B14F-4D97-AF65-F5344CB8AC3E}">
        <p14:creationId xmlns:p14="http://schemas.microsoft.com/office/powerpoint/2010/main" val="127499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E07FD1-DD1E-1CDB-2D49-BB1CAA7929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37"/>
          <a:stretch/>
        </p:blipFill>
        <p:spPr>
          <a:xfrm>
            <a:off x="806245" y="835742"/>
            <a:ext cx="10746657" cy="4935793"/>
          </a:xfrm>
        </p:spPr>
      </p:pic>
    </p:spTree>
    <p:extLst>
      <p:ext uri="{BB962C8B-B14F-4D97-AF65-F5344CB8AC3E}">
        <p14:creationId xmlns:p14="http://schemas.microsoft.com/office/powerpoint/2010/main" val="211047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B90FE-35BC-983F-CBBC-8A1A4E1AEFA6}"/>
              </a:ext>
            </a:extLst>
          </p:cNvPr>
          <p:cNvSpPr>
            <a:spLocks noGrp="1"/>
          </p:cNvSpPr>
          <p:nvPr>
            <p:ph idx="1"/>
          </p:nvPr>
        </p:nvSpPr>
        <p:spPr>
          <a:xfrm>
            <a:off x="521109" y="570271"/>
            <a:ext cx="10604091" cy="5464769"/>
          </a:xfrm>
        </p:spPr>
        <p:txBody>
          <a:bodyPr/>
          <a:lstStyle/>
          <a:p>
            <a:pPr marL="0" indent="0">
              <a:buNone/>
            </a:pPr>
            <a:r>
              <a:rPr lang="en-US" dirty="0">
                <a:latin typeface="Times New Roman" panose="02020603050405020304" pitchFamily="18" charset="0"/>
                <a:cs typeface="Times New Roman" panose="02020603050405020304" pitchFamily="18" charset="0"/>
              </a:rPr>
              <a:t>This is the Image with clear reference that how our projects works.!!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C71C03E-3698-7574-2576-54D160A43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29" y="1288026"/>
            <a:ext cx="10717161" cy="4640826"/>
          </a:xfrm>
          <a:prstGeom prst="rect">
            <a:avLst/>
          </a:prstGeom>
        </p:spPr>
      </p:pic>
    </p:spTree>
    <p:extLst>
      <p:ext uri="{BB962C8B-B14F-4D97-AF65-F5344CB8AC3E}">
        <p14:creationId xmlns:p14="http://schemas.microsoft.com/office/powerpoint/2010/main" val="2374870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49</TotalTime>
  <Words>390</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Garamond</vt:lpstr>
      <vt:lpstr>Times New Roman</vt:lpstr>
      <vt:lpstr>Savon</vt:lpstr>
      <vt:lpstr>INTRODUCTION</vt:lpstr>
      <vt:lpstr>About the project </vt:lpstr>
      <vt:lpstr>PowerPoint Presentation</vt:lpstr>
      <vt:lpstr>Technology Stack</vt:lpstr>
      <vt:lpstr>Screenshots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PALLAVI ASAREDDY</dc:creator>
  <cp:lastModifiedBy>PALLAVI ASAREDDY</cp:lastModifiedBy>
  <cp:revision>1</cp:revision>
  <dcterms:created xsi:type="dcterms:W3CDTF">2025-03-20T13:50:21Z</dcterms:created>
  <dcterms:modified xsi:type="dcterms:W3CDTF">2025-03-20T14:41:00Z</dcterms:modified>
</cp:coreProperties>
</file>