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696AF-037E-B840-B78C-E4536168EC0A}"/>
              </a:ext>
            </a:extLst>
          </p:cNvPr>
          <p:cNvSpPr txBox="1"/>
          <p:nvPr/>
        </p:nvSpPr>
        <p:spPr>
          <a:xfrm>
            <a:off x="3044142" y="162046"/>
            <a:ext cx="5960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Stock Market Prediction using Sentiment Analysis and LSTM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547B0-FF78-F044-8FB7-8FF9FEF7D59A}"/>
              </a:ext>
            </a:extLst>
          </p:cNvPr>
          <p:cNvSpPr txBox="1"/>
          <p:nvPr/>
        </p:nvSpPr>
        <p:spPr>
          <a:xfrm>
            <a:off x="4128304" y="1097624"/>
            <a:ext cx="393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EAS 508 Group Number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4A989-13FE-2B45-85FF-02243E20D5B6}"/>
              </a:ext>
            </a:extLst>
          </p:cNvPr>
          <p:cNvSpPr txBox="1"/>
          <p:nvPr/>
        </p:nvSpPr>
        <p:spPr>
          <a:xfrm>
            <a:off x="841093" y="1940532"/>
            <a:ext cx="35881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 Members : </a:t>
            </a:r>
          </a:p>
          <a:p>
            <a:r>
              <a:rPr lang="en-US" sz="2800" dirty="0"/>
              <a:t>Shreya Joshi</a:t>
            </a:r>
          </a:p>
          <a:p>
            <a:r>
              <a:rPr lang="en-US" sz="2800" dirty="0" err="1"/>
              <a:t>Jhanvi</a:t>
            </a:r>
            <a:r>
              <a:rPr lang="en-US" sz="2800" dirty="0"/>
              <a:t> </a:t>
            </a:r>
            <a:r>
              <a:rPr lang="en-US" sz="2800" dirty="0" err="1"/>
              <a:t>Kasundra</a:t>
            </a:r>
            <a:endParaRPr lang="en-US" sz="2800" dirty="0"/>
          </a:p>
          <a:p>
            <a:r>
              <a:rPr lang="en-US" sz="2800" dirty="0"/>
              <a:t>Rajiv Nagesh</a:t>
            </a:r>
          </a:p>
          <a:p>
            <a:r>
              <a:rPr lang="en-US" sz="2800" dirty="0" err="1"/>
              <a:t>Ishansh</a:t>
            </a:r>
            <a:r>
              <a:rPr lang="en-US" sz="2800" dirty="0"/>
              <a:t> </a:t>
            </a:r>
            <a:r>
              <a:rPr lang="en-US" sz="2800" dirty="0" err="1"/>
              <a:t>Sahni</a:t>
            </a:r>
            <a:endParaRPr lang="en-US" sz="2800" dirty="0"/>
          </a:p>
          <a:p>
            <a:r>
              <a:rPr lang="en-US" sz="2800" dirty="0"/>
              <a:t>Adithya </a:t>
            </a:r>
            <a:r>
              <a:rPr lang="en-US" sz="2800" dirty="0" err="1"/>
              <a:t>Kuruba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CF7B-6C71-A645-BDCC-7172A0D0C64A}"/>
              </a:ext>
            </a:extLst>
          </p:cNvPr>
          <p:cNvCxnSpPr/>
          <p:nvPr/>
        </p:nvCxnSpPr>
        <p:spPr>
          <a:xfrm>
            <a:off x="0" y="1559289"/>
            <a:ext cx="1229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1057F4B-BAC4-B64A-B0E2-651F4F909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93" y="312456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8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A7CD49-906F-A44D-AFF0-ECDD9A030A74}"/>
              </a:ext>
            </a:extLst>
          </p:cNvPr>
          <p:cNvSpPr txBox="1"/>
          <p:nvPr/>
        </p:nvSpPr>
        <p:spPr>
          <a:xfrm>
            <a:off x="127321" y="196770"/>
            <a:ext cx="440995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Scope: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projects aim to traverse and build upon existing firms of stock predictions by the inculcation of LSTM core conceptualization.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we can put light on the two existing modules of stock market analysis and i.e. The statistical and the machine learning approaches.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 hybrid model by overlapping both methodologies proves to be a crucial aspect moving forward as each one of them sets forth numerous opportunities to take advantage of.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Fig. 1 Methodology&#10;">
            <a:extLst>
              <a:ext uri="{FF2B5EF4-FFF2-40B4-BE49-F238E27FC236}">
                <a16:creationId xmlns:a16="http://schemas.microsoft.com/office/drawing/2014/main" id="{3BF86F4D-A30C-D54D-84CE-54ECD3F8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893" y="231494"/>
            <a:ext cx="4100825" cy="3966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95060F-085A-4047-9860-114EBEBE313D}"/>
              </a:ext>
            </a:extLst>
          </p:cNvPr>
          <p:cNvSpPr txBox="1"/>
          <p:nvPr/>
        </p:nvSpPr>
        <p:spPr>
          <a:xfrm>
            <a:off x="8009682" y="4197865"/>
            <a:ext cx="245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Methodology 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93E567-05C1-8645-A231-144A73B9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45" y="3723693"/>
            <a:ext cx="3112866" cy="209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707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</TotalTime>
  <Words>113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Times New Roman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Nagesh</dc:creator>
  <cp:lastModifiedBy>Rajiv Nagesh</cp:lastModifiedBy>
  <cp:revision>11</cp:revision>
  <dcterms:created xsi:type="dcterms:W3CDTF">2021-10-19T04:33:15Z</dcterms:created>
  <dcterms:modified xsi:type="dcterms:W3CDTF">2021-10-19T06:34:01Z</dcterms:modified>
</cp:coreProperties>
</file>