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27E44B9-4D57-4A9D-BC10-AF956913AE9E}" type="datetimeFigureOut">
              <a:rPr lang="en-IN" smtClean="0"/>
              <a:t>05-05-2022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C14D420-BF62-4115-8CC0-FCBE218A49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E44B9-4D57-4A9D-BC10-AF956913AE9E}"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27E44B9-4D57-4A9D-BC10-AF956913AE9E}"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4D420-BF62-4115-8CC0-FCBE218A49E5}"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27E44B9-4D57-4A9D-BC10-AF956913AE9E}"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14D420-BF62-4115-8CC0-FCBE218A49E5}"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E44B9-4D57-4A9D-BC10-AF956913AE9E}"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E44B9-4D57-4A9D-BC10-AF956913AE9E}"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14D420-BF62-4115-8CC0-FCBE218A49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27E44B9-4D57-4A9D-BC10-AF956913AE9E}" type="datetimeFigureOut">
              <a:rPr lang="en-IN" smtClean="0"/>
              <a:t>05-05-2022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0C14D420-BF62-4115-8CC0-FCBE218A49E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D27E44B9-4D57-4A9D-BC10-AF956913AE9E}" type="datetimeFigureOut">
              <a:rPr lang="en-IN" smtClean="0"/>
              <a:t>05-05-2022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0C14D420-BF62-4115-8CC0-FCBE218A49E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27E44B9-4D57-4A9D-BC10-AF956913AE9E}" type="datetimeFigureOut">
              <a:rPr lang="en-IN" smtClean="0"/>
              <a:t>05-05-2022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C14D420-BF62-4115-8CC0-FCBE218A49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 </a:t>
            </a:r>
            <a:endParaRPr lang="en-IN" dirty="0"/>
          </a:p>
        </p:txBody>
      </p:sp>
    </p:spTree>
    <p:extLst>
      <p:ext uri="{BB962C8B-B14F-4D97-AF65-F5344CB8AC3E}">
        <p14:creationId xmlns:p14="http://schemas.microsoft.com/office/powerpoint/2010/main" val="244792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Assertion</a:t>
            </a:r>
            <a:endParaRPr lang="en-IN" dirty="0"/>
          </a:p>
        </p:txBody>
      </p:sp>
      <p:sp>
        <p:nvSpPr>
          <p:cNvPr id="3" name="Content Placeholder 2"/>
          <p:cNvSpPr>
            <a:spLocks noGrp="1"/>
          </p:cNvSpPr>
          <p:nvPr>
            <p:ph idx="1"/>
          </p:nvPr>
        </p:nvSpPr>
        <p:spPr/>
        <p:txBody>
          <a:bodyPr/>
          <a:lstStyle/>
          <a:p>
            <a:r>
              <a:rPr lang="en-US" dirty="0" smtClean="0"/>
              <a:t>Type assertion sets the type of the value and then further the compiler does not infer it.</a:t>
            </a:r>
          </a:p>
          <a:p>
            <a:r>
              <a:rPr lang="en-US" dirty="0" smtClean="0"/>
              <a:t>It can be used by 2 syntax –</a:t>
            </a:r>
          </a:p>
          <a:p>
            <a:pPr marL="0" indent="0">
              <a:buNone/>
            </a:pPr>
            <a:r>
              <a:rPr lang="en-US" dirty="0" smtClean="0"/>
              <a:t>1) &lt;&gt;</a:t>
            </a:r>
          </a:p>
          <a:p>
            <a:pPr marL="0" indent="0">
              <a:buNone/>
            </a:pPr>
            <a:r>
              <a:rPr lang="en-US" dirty="0" smtClean="0"/>
              <a:t>2) As keyword</a:t>
            </a:r>
            <a:endParaRPr lang="en-IN" dirty="0"/>
          </a:p>
        </p:txBody>
      </p:sp>
    </p:spTree>
    <p:extLst>
      <p:ext uri="{BB962C8B-B14F-4D97-AF65-F5344CB8AC3E}">
        <p14:creationId xmlns:p14="http://schemas.microsoft.com/office/powerpoint/2010/main" val="43934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else statements are based on boolean data type ,that is, true or false conditions.</a:t>
            </a:r>
          </a:p>
          <a:p>
            <a:pPr marL="0" indent="0">
              <a:buNone/>
            </a:pPr>
            <a:r>
              <a:rPr lang="en-US" dirty="0" smtClean="0"/>
              <a:t>If condition is used when to provide result as true.</a:t>
            </a:r>
          </a:p>
          <a:p>
            <a:pPr marL="0" indent="0">
              <a:buNone/>
            </a:pPr>
            <a:r>
              <a:rPr lang="en-US" dirty="0" smtClean="0"/>
              <a:t>If else conditions when 2 conditions are there</a:t>
            </a:r>
          </a:p>
          <a:p>
            <a:pPr marL="0" indent="0">
              <a:buNone/>
            </a:pPr>
            <a:r>
              <a:rPr lang="en-US" dirty="0" smtClean="0"/>
              <a:t>Else if conditions are used when more than 2 conditions are applicable.</a:t>
            </a:r>
          </a:p>
          <a:p>
            <a:pPr marL="0" indent="0">
              <a:buNone/>
            </a:pPr>
            <a:r>
              <a:rPr lang="en-US" dirty="0" smtClean="0"/>
              <a:t>Ternary Operator(syntax)=</a:t>
            </a:r>
          </a:p>
          <a:p>
            <a:pPr marL="0" indent="0">
              <a:buNone/>
            </a:pPr>
            <a:r>
              <a:rPr lang="en-US" dirty="0" smtClean="0"/>
              <a:t>The expression ? if condition : </a:t>
            </a:r>
            <a:r>
              <a:rPr lang="en-US" smtClean="0"/>
              <a:t>else condition</a:t>
            </a:r>
            <a:endParaRPr lang="en-US" dirty="0" smtClean="0"/>
          </a:p>
        </p:txBody>
      </p:sp>
    </p:spTree>
    <p:extLst>
      <p:ext uri="{BB962C8B-B14F-4D97-AF65-F5344CB8AC3E}">
        <p14:creationId xmlns:p14="http://schemas.microsoft.com/office/powerpoint/2010/main" val="8217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US" sz="2800" dirty="0" smtClean="0"/>
              <a:t>TypeScript is an object-oriented language which is a typed superset of javascript that compiles it to javascript.</a:t>
            </a:r>
          </a:p>
          <a:p>
            <a:endParaRPr lang="en-IN" sz="2800" dirty="0"/>
          </a:p>
        </p:txBody>
      </p:sp>
    </p:spTree>
    <p:extLst>
      <p:ext uri="{BB962C8B-B14F-4D97-AF65-F5344CB8AC3E}">
        <p14:creationId xmlns:p14="http://schemas.microsoft.com/office/powerpoint/2010/main" val="139245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Installation</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smtClean="0"/>
              <a:t>If working within visual studio code, open a terminal.</a:t>
            </a:r>
          </a:p>
          <a:p>
            <a:r>
              <a:rPr lang="en-US" sz="2800" dirty="0" smtClean="0"/>
              <a:t>Give the command “</a:t>
            </a:r>
            <a:r>
              <a:rPr lang="en-US" sz="2800" dirty="0" err="1" smtClean="0"/>
              <a:t>npm</a:t>
            </a:r>
            <a:r>
              <a:rPr lang="en-US" sz="2800" dirty="0" smtClean="0"/>
              <a:t> install g-typescript”</a:t>
            </a:r>
          </a:p>
          <a:p>
            <a:r>
              <a:rPr lang="en-US" sz="2800" dirty="0" smtClean="0"/>
              <a:t>Thereafter, using command “tsc –v” check the version.</a:t>
            </a:r>
          </a:p>
          <a:p>
            <a:r>
              <a:rPr lang="en-US" sz="2800" dirty="0" smtClean="0"/>
              <a:t>At last, for making project as dev dependency command “</a:t>
            </a:r>
            <a:r>
              <a:rPr lang="en-IN" sz="2800" dirty="0"/>
              <a:t>npm install typescript --</a:t>
            </a:r>
            <a:r>
              <a:rPr lang="en-IN" sz="2800" dirty="0" smtClean="0"/>
              <a:t>save-</a:t>
            </a:r>
            <a:r>
              <a:rPr lang="en-IN" sz="2800" dirty="0" err="1" smtClean="0"/>
              <a:t>dev</a:t>
            </a:r>
            <a:r>
              <a:rPr lang="en-IN" sz="2800" dirty="0" smtClean="0"/>
              <a:t>”.</a:t>
            </a:r>
            <a:endParaRPr lang="en-IN" sz="2800" dirty="0"/>
          </a:p>
        </p:txBody>
      </p:sp>
    </p:spTree>
    <p:extLst>
      <p:ext uri="{BB962C8B-B14F-4D97-AF65-F5344CB8AC3E}">
        <p14:creationId xmlns:p14="http://schemas.microsoft.com/office/powerpoint/2010/main" val="274417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1. Number</a:t>
            </a:r>
            <a:r>
              <a:rPr lang="en-IN" dirty="0" smtClean="0"/>
              <a:t> –</a:t>
            </a:r>
          </a:p>
          <a:p>
            <a:pPr marL="0" indent="0">
              <a:buNone/>
            </a:pPr>
            <a:r>
              <a:rPr lang="en-US" dirty="0" smtClean="0"/>
              <a:t>The data type number consists of all the decimals, numbers, hexadecimal and binary digits.</a:t>
            </a:r>
          </a:p>
          <a:p>
            <a:pPr marL="0" indent="0">
              <a:buNone/>
            </a:pPr>
            <a:endParaRPr lang="en-IN" dirty="0"/>
          </a:p>
          <a:p>
            <a:pPr marL="0" indent="0">
              <a:buNone/>
            </a:pPr>
            <a:r>
              <a:rPr lang="en-US" dirty="0" smtClean="0"/>
              <a:t>2. String –</a:t>
            </a:r>
          </a:p>
          <a:p>
            <a:pPr marL="0" indent="0">
              <a:buNone/>
            </a:pPr>
            <a:r>
              <a:rPr lang="en-US" dirty="0" smtClean="0"/>
              <a:t>The data type is used to store the data in text format in double quotes(“”).</a:t>
            </a:r>
          </a:p>
        </p:txBody>
      </p:sp>
    </p:spTree>
    <p:extLst>
      <p:ext uri="{BB962C8B-B14F-4D97-AF65-F5344CB8AC3E}">
        <p14:creationId xmlns:p14="http://schemas.microsoft.com/office/powerpoint/2010/main" val="212405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 Boolean –</a:t>
            </a:r>
          </a:p>
          <a:p>
            <a:pPr marL="0" indent="0">
              <a:buNone/>
            </a:pPr>
            <a:r>
              <a:rPr lang="en-US" dirty="0" smtClean="0"/>
              <a:t>The values are stored in form of true or false.</a:t>
            </a:r>
          </a:p>
          <a:p>
            <a:pPr marL="0" indent="0">
              <a:buNone/>
            </a:pPr>
            <a:endParaRPr lang="en-US" dirty="0"/>
          </a:p>
          <a:p>
            <a:pPr marL="0" indent="0">
              <a:buNone/>
            </a:pPr>
            <a:r>
              <a:rPr lang="en-US" dirty="0" smtClean="0"/>
              <a:t>4. Array –</a:t>
            </a:r>
          </a:p>
          <a:p>
            <a:pPr marL="0" indent="0">
              <a:buNone/>
            </a:pPr>
            <a:r>
              <a:rPr lang="en-US" dirty="0" smtClean="0"/>
              <a:t>Array is used to store multiple values of different types. There are 2 methods to symbolize Array, i.e., using the symbol of [] brackets, or by the syntax Array&lt;The data type of element&gt;</a:t>
            </a:r>
            <a:endParaRPr lang="en-IN" dirty="0"/>
          </a:p>
        </p:txBody>
      </p:sp>
    </p:spTree>
    <p:extLst>
      <p:ext uri="{BB962C8B-B14F-4D97-AF65-F5344CB8AC3E}">
        <p14:creationId xmlns:p14="http://schemas.microsoft.com/office/powerpoint/2010/main" val="240656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a:bodyPr>
          <a:lstStyle/>
          <a:p>
            <a:pPr marL="0" indent="0">
              <a:buNone/>
            </a:pPr>
            <a:r>
              <a:rPr lang="en-US" dirty="0" smtClean="0"/>
              <a:t>5. Tuples –</a:t>
            </a:r>
          </a:p>
          <a:p>
            <a:pPr marL="0" indent="0">
              <a:buNone/>
            </a:pPr>
            <a:r>
              <a:rPr lang="en-US" dirty="0" smtClean="0"/>
              <a:t>Tuple is used to store 2 or more different types values. Index values too can be accessed.</a:t>
            </a:r>
          </a:p>
          <a:p>
            <a:pPr marL="0" indent="0">
              <a:buNone/>
            </a:pPr>
            <a:endParaRPr lang="en-US" dirty="0"/>
          </a:p>
          <a:p>
            <a:pPr marL="0" indent="0">
              <a:buNone/>
            </a:pPr>
            <a:r>
              <a:rPr lang="en-US" dirty="0" smtClean="0"/>
              <a:t>6.Enum –</a:t>
            </a:r>
          </a:p>
          <a:p>
            <a:pPr marL="0" indent="0">
              <a:buNone/>
            </a:pPr>
            <a:r>
              <a:rPr lang="en-US" dirty="0" smtClean="0"/>
              <a:t>Enums</a:t>
            </a:r>
            <a:r>
              <a:rPr lang="en-US" dirty="0"/>
              <a:t> </a:t>
            </a:r>
            <a:r>
              <a:rPr lang="en-US" dirty="0" smtClean="0"/>
              <a:t>are assigned as numeric values when stored. And the first element by default is assigned as 0, and then adding 1 to each will be incremented.</a:t>
            </a:r>
            <a:endParaRPr lang="en-IN" dirty="0"/>
          </a:p>
        </p:txBody>
      </p:sp>
    </p:spTree>
    <p:extLst>
      <p:ext uri="{BB962C8B-B14F-4D97-AF65-F5344CB8AC3E}">
        <p14:creationId xmlns:p14="http://schemas.microsoft.com/office/powerpoint/2010/main" val="44736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a:bodyPr>
          <a:lstStyle/>
          <a:p>
            <a:pPr marL="0" indent="0">
              <a:buNone/>
            </a:pPr>
            <a:r>
              <a:rPr lang="en-US" dirty="0" smtClean="0"/>
              <a:t>7. Union –</a:t>
            </a:r>
          </a:p>
          <a:p>
            <a:pPr marL="0" indent="0">
              <a:buNone/>
            </a:pPr>
            <a:r>
              <a:rPr lang="en-US" dirty="0" smtClean="0"/>
              <a:t>Here we are allowed to use more than one data type for a variable or function.</a:t>
            </a:r>
          </a:p>
          <a:p>
            <a:pPr marL="0" indent="0">
              <a:buNone/>
            </a:pPr>
            <a:endParaRPr lang="en-US" dirty="0"/>
          </a:p>
          <a:p>
            <a:pPr marL="0" indent="0">
              <a:buNone/>
            </a:pPr>
            <a:r>
              <a:rPr lang="en-US" dirty="0" smtClean="0"/>
              <a:t>8. Any –</a:t>
            </a:r>
          </a:p>
          <a:p>
            <a:pPr marL="0" indent="0">
              <a:buNone/>
            </a:pPr>
            <a:r>
              <a:rPr lang="en-US" dirty="0" smtClean="0"/>
              <a:t>When not sure about the data type of any variable name its data type as “any”, through which any of the type of data can be stored in the particular variable.</a:t>
            </a:r>
            <a:endParaRPr lang="en-IN" dirty="0"/>
          </a:p>
        </p:txBody>
      </p:sp>
    </p:spTree>
    <p:extLst>
      <p:ext uri="{BB962C8B-B14F-4D97-AF65-F5344CB8AC3E}">
        <p14:creationId xmlns:p14="http://schemas.microsoft.com/office/powerpoint/2010/main" val="324899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9. Void –</a:t>
            </a:r>
          </a:p>
          <a:p>
            <a:pPr marL="0" indent="0">
              <a:buNone/>
            </a:pPr>
            <a:r>
              <a:rPr lang="en-US" dirty="0" smtClean="0"/>
              <a:t>Void data type is used when there is no data.</a:t>
            </a:r>
          </a:p>
          <a:p>
            <a:pPr marL="0" indent="0">
              <a:buNone/>
            </a:pPr>
            <a:endParaRPr lang="en-US" dirty="0"/>
          </a:p>
          <a:p>
            <a:pPr marL="0" indent="0">
              <a:buNone/>
            </a:pPr>
            <a:r>
              <a:rPr lang="en-US" dirty="0" smtClean="0"/>
              <a:t>10. Never –</a:t>
            </a:r>
          </a:p>
          <a:p>
            <a:pPr marL="0" indent="0">
              <a:buNone/>
            </a:pPr>
            <a:r>
              <a:rPr lang="en-US" dirty="0" smtClean="0"/>
              <a:t>Never data type is used when you are knowing that something is never going to occur.</a:t>
            </a:r>
            <a:endParaRPr lang="en-IN" dirty="0"/>
          </a:p>
        </p:txBody>
      </p:sp>
    </p:spTree>
    <p:extLst>
      <p:ext uri="{BB962C8B-B14F-4D97-AF65-F5344CB8AC3E}">
        <p14:creationId xmlns:p14="http://schemas.microsoft.com/office/powerpoint/2010/main" val="29293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IN" dirty="0"/>
          </a:p>
        </p:txBody>
      </p:sp>
      <p:sp>
        <p:nvSpPr>
          <p:cNvPr id="3" name="Content Placeholder 2"/>
          <p:cNvSpPr>
            <a:spLocks noGrp="1"/>
          </p:cNvSpPr>
          <p:nvPr>
            <p:ph idx="1"/>
          </p:nvPr>
        </p:nvSpPr>
        <p:spPr/>
        <p:txBody>
          <a:bodyPr/>
          <a:lstStyle/>
          <a:p>
            <a:r>
              <a:rPr lang="en-US" dirty="0" smtClean="0"/>
              <a:t>In some data where variable is common the type to be specified is not mandatory.</a:t>
            </a:r>
            <a:endParaRPr lang="en-IN" dirty="0"/>
          </a:p>
        </p:txBody>
      </p:sp>
    </p:spTree>
    <p:extLst>
      <p:ext uri="{BB962C8B-B14F-4D97-AF65-F5344CB8AC3E}">
        <p14:creationId xmlns:p14="http://schemas.microsoft.com/office/powerpoint/2010/main" val="17335825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56</TotalTime>
  <Words>445</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TypeScript </vt:lpstr>
      <vt:lpstr>Introduction</vt:lpstr>
      <vt:lpstr>TypeScript Installation</vt:lpstr>
      <vt:lpstr>Data Types</vt:lpstr>
      <vt:lpstr>Data Types</vt:lpstr>
      <vt:lpstr>Data Types</vt:lpstr>
      <vt:lpstr>Data Types</vt:lpstr>
      <vt:lpstr>Data Types</vt:lpstr>
      <vt:lpstr>Type Inference</vt:lpstr>
      <vt:lpstr>Type Assertion</vt:lpstr>
      <vt:lpstr>If-Else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sony</dc:creator>
  <cp:lastModifiedBy>sony</cp:lastModifiedBy>
  <cp:revision>6</cp:revision>
  <dcterms:created xsi:type="dcterms:W3CDTF">2022-05-04T13:43:17Z</dcterms:created>
  <dcterms:modified xsi:type="dcterms:W3CDTF">2022-05-05T01:55:29Z</dcterms:modified>
</cp:coreProperties>
</file>