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1"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97D727CA-7F74-49F6-85E3-7918AB2D17E4}" type="datetimeFigureOut">
              <a:rPr lang="en-IN" smtClean="0"/>
              <a:t>05-05-2022</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806109FF-3FCB-4645-9295-421AF487B8A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727CA-7F74-49F6-85E3-7918AB2D17E4}"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727CA-7F74-49F6-85E3-7918AB2D17E4}"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727CA-7F74-49F6-85E3-7918AB2D17E4}"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727CA-7F74-49F6-85E3-7918AB2D17E4}"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7D727CA-7F74-49F6-85E3-7918AB2D17E4}"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09FF-3FCB-4645-9295-421AF487B8A8}"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7D727CA-7F74-49F6-85E3-7918AB2D17E4}"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109FF-3FCB-4645-9295-421AF487B8A8}"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D727CA-7F74-49F6-85E3-7918AB2D17E4}"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727CA-7F74-49F6-85E3-7918AB2D17E4}"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109FF-3FCB-4645-9295-421AF487B8A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97D727CA-7F74-49F6-85E3-7918AB2D17E4}" type="datetimeFigureOut">
              <a:rPr lang="en-IN" smtClean="0"/>
              <a:t>05-05-2022</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806109FF-3FCB-4645-9295-421AF487B8A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97D727CA-7F74-49F6-85E3-7918AB2D17E4}" type="datetimeFigureOut">
              <a:rPr lang="en-IN" smtClean="0"/>
              <a:t>05-05-2022</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806109FF-3FCB-4645-9295-421AF487B8A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97D727CA-7F74-49F6-85E3-7918AB2D17E4}" type="datetimeFigureOut">
              <a:rPr lang="en-IN" smtClean="0"/>
              <a:t>05-05-2022</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806109FF-3FCB-4645-9295-421AF487B8A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 </a:t>
            </a:r>
            <a:endParaRPr lang="en-IN" dirty="0"/>
          </a:p>
        </p:txBody>
      </p:sp>
      <p:sp>
        <p:nvSpPr>
          <p:cNvPr id="3" name="Subtitle 2"/>
          <p:cNvSpPr>
            <a:spLocks noGrp="1"/>
          </p:cNvSpPr>
          <p:nvPr>
            <p:ph type="subTitle" idx="1"/>
          </p:nvPr>
        </p:nvSpPr>
        <p:spPr/>
        <p:txBody>
          <a:bodyPr/>
          <a:lstStyle/>
          <a:p>
            <a:r>
              <a:rPr lang="en-US" dirty="0" smtClean="0"/>
              <a:t>Day -2 </a:t>
            </a:r>
            <a:endParaRPr lang="en-IN" dirty="0"/>
          </a:p>
        </p:txBody>
      </p:sp>
    </p:spTree>
    <p:extLst>
      <p:ext uri="{BB962C8B-B14F-4D97-AF65-F5344CB8AC3E}">
        <p14:creationId xmlns:p14="http://schemas.microsoft.com/office/powerpoint/2010/main" val="242307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a:xfrm>
            <a:off x="1331640" y="2060848"/>
            <a:ext cx="6196405" cy="3888432"/>
          </a:xfrm>
        </p:spPr>
        <p:txBody>
          <a:bodyPr>
            <a:normAutofit fontScale="92500" lnSpcReduction="10000"/>
          </a:bodyPr>
          <a:lstStyle/>
          <a:p>
            <a:r>
              <a:rPr lang="en-US" dirty="0" smtClean="0"/>
              <a:t>Lambda functions-</a:t>
            </a:r>
          </a:p>
          <a:p>
            <a:pPr marL="0" indent="0">
              <a:buNone/>
            </a:pPr>
            <a:r>
              <a:rPr lang="en-US" dirty="0" smtClean="0"/>
              <a:t>They are also called as arrow functions.</a:t>
            </a:r>
          </a:p>
          <a:p>
            <a:pPr marL="0" indent="0">
              <a:buNone/>
            </a:pPr>
            <a:r>
              <a:rPr lang="en-US" dirty="0" smtClean="0"/>
              <a:t>3 parts of lambda functions</a:t>
            </a:r>
          </a:p>
          <a:p>
            <a:pPr marL="457200" indent="-457200">
              <a:buAutoNum type="arabicPeriod"/>
            </a:pPr>
            <a:r>
              <a:rPr lang="en-US" dirty="0" smtClean="0"/>
              <a:t>A function can have optionally parameters</a:t>
            </a:r>
          </a:p>
          <a:p>
            <a:pPr marL="457200" indent="-457200">
              <a:buAutoNum type="arabicPeriod"/>
            </a:pPr>
            <a:r>
              <a:rPr lang="en-US" dirty="0" smtClean="0"/>
              <a:t>=&gt; goes to operator is used</a:t>
            </a:r>
          </a:p>
          <a:p>
            <a:pPr marL="457200" indent="-457200">
              <a:buAutoNum type="arabicPeriod"/>
            </a:pPr>
            <a:r>
              <a:rPr lang="en-US" dirty="0" smtClean="0"/>
              <a:t>The statements representing the function’ instruction set</a:t>
            </a:r>
          </a:p>
          <a:p>
            <a:pPr marL="0" indent="0">
              <a:buNone/>
            </a:pPr>
            <a:r>
              <a:rPr lang="en-US" dirty="0"/>
              <a:t>It is an anonymous function expression that points to a single line of code. Its syntax is as follows −</a:t>
            </a:r>
          </a:p>
          <a:p>
            <a:pPr marL="0" indent="0">
              <a:buNone/>
            </a:pPr>
            <a:r>
              <a:rPr lang="en-US" dirty="0"/>
              <a:t>( [param1, parma2</a:t>
            </a:r>
            <a:r>
              <a:rPr lang="en-US" dirty="0" smtClean="0"/>
              <a:t>,…] </a:t>
            </a:r>
            <a:r>
              <a:rPr lang="en-US" dirty="0"/>
              <a:t>)=&gt;statement;</a:t>
            </a:r>
            <a:endParaRPr lang="en-IN" dirty="0"/>
          </a:p>
        </p:txBody>
      </p:sp>
    </p:spTree>
    <p:extLst>
      <p:ext uri="{BB962C8B-B14F-4D97-AF65-F5344CB8AC3E}">
        <p14:creationId xmlns:p14="http://schemas.microsoft.com/office/powerpoint/2010/main" val="145387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a:xfrm>
            <a:off x="1463040" y="1988840"/>
            <a:ext cx="6196405" cy="3734229"/>
          </a:xfrm>
        </p:spPr>
        <p:txBody>
          <a:bodyPr>
            <a:normAutofit fontScale="92500" lnSpcReduction="10000"/>
          </a:bodyPr>
          <a:lstStyle/>
          <a:p>
            <a:r>
              <a:rPr lang="en-US" dirty="0"/>
              <a:t>The class keyword is followed by the class name. The rules for identifiers must be considered while naming a class</a:t>
            </a:r>
            <a:r>
              <a:rPr lang="en-US" dirty="0" smtClean="0"/>
              <a:t>.</a:t>
            </a:r>
          </a:p>
          <a:p>
            <a:r>
              <a:rPr lang="en-US" dirty="0" smtClean="0"/>
              <a:t>The portion required for class definition-</a:t>
            </a:r>
          </a:p>
          <a:p>
            <a:pPr marL="0" indent="0">
              <a:buNone/>
            </a:pPr>
            <a:r>
              <a:rPr lang="en-US" b="1" dirty="0"/>
              <a:t>Fields</a:t>
            </a:r>
            <a:r>
              <a:rPr lang="en-US" dirty="0"/>
              <a:t> − A field is any variable declared in a class. Fields represent data pertaining to objects</a:t>
            </a:r>
          </a:p>
          <a:p>
            <a:pPr marL="0" indent="0">
              <a:buNone/>
            </a:pPr>
            <a:r>
              <a:rPr lang="en-US" b="1" dirty="0"/>
              <a:t>Constructors</a:t>
            </a:r>
            <a:r>
              <a:rPr lang="en-US" dirty="0"/>
              <a:t> − Responsible for allocating memory for the objects of the class</a:t>
            </a:r>
          </a:p>
          <a:p>
            <a:pPr marL="0" indent="0">
              <a:buNone/>
            </a:pPr>
            <a:r>
              <a:rPr lang="en-US" b="1" dirty="0"/>
              <a:t>Functions</a:t>
            </a:r>
            <a:r>
              <a:rPr lang="en-US" dirty="0"/>
              <a:t> − Functions represent actions an object can take. They are also at times referred to as methods</a:t>
            </a:r>
          </a:p>
          <a:p>
            <a:pPr marL="0" indent="0">
              <a:buNone/>
            </a:pPr>
            <a:endParaRPr lang="en-IN" dirty="0"/>
          </a:p>
        </p:txBody>
      </p:sp>
    </p:spTree>
    <p:extLst>
      <p:ext uri="{BB962C8B-B14F-4D97-AF65-F5344CB8AC3E}">
        <p14:creationId xmlns:p14="http://schemas.microsoft.com/office/powerpoint/2010/main" val="349887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var</a:t>
            </a:r>
            <a:r>
              <a:rPr lang="en-US" dirty="0"/>
              <a:t> keyword is not used while declaring a field</a:t>
            </a:r>
            <a:r>
              <a:rPr lang="en-US" dirty="0" smtClean="0"/>
              <a:t>.</a:t>
            </a:r>
            <a:r>
              <a:rPr lang="en-US" dirty="0"/>
              <a:t> </a:t>
            </a:r>
            <a:endParaRPr lang="en-US" dirty="0" smtClean="0"/>
          </a:p>
          <a:p>
            <a:r>
              <a:rPr lang="en-US" dirty="0" smtClean="0"/>
              <a:t>A </a:t>
            </a:r>
            <a:r>
              <a:rPr lang="en-US" dirty="0"/>
              <a:t>constructor is a special function of the class that is responsible for initializing the variables of the class. TypeScript defines a constructor using the constructor keyword. A constructor is a function and hence can be parameterized.</a:t>
            </a:r>
          </a:p>
          <a:p>
            <a:r>
              <a:rPr lang="en-US" dirty="0"/>
              <a:t>The </a:t>
            </a:r>
            <a:r>
              <a:rPr lang="en-US" b="1" dirty="0"/>
              <a:t>this</a:t>
            </a:r>
            <a:r>
              <a:rPr lang="en-US" dirty="0"/>
              <a:t> keyword refers to the current instance of the class.</a:t>
            </a:r>
          </a:p>
          <a:p>
            <a:endParaRPr lang="en-IN" dirty="0"/>
          </a:p>
        </p:txBody>
      </p:sp>
    </p:spTree>
    <p:extLst>
      <p:ext uri="{BB962C8B-B14F-4D97-AF65-F5344CB8AC3E}">
        <p14:creationId xmlns:p14="http://schemas.microsoft.com/office/powerpoint/2010/main" val="41751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a:xfrm>
            <a:off x="1403648" y="1772816"/>
            <a:ext cx="6336704" cy="4248471"/>
          </a:xfrm>
        </p:spPr>
        <p:txBody>
          <a:bodyPr>
            <a:normAutofit fontScale="92500"/>
          </a:bodyPr>
          <a:lstStyle/>
          <a:p>
            <a:r>
              <a:rPr lang="en-US" dirty="0" smtClean="0"/>
              <a:t>Creating instance objects-</a:t>
            </a:r>
          </a:p>
          <a:p>
            <a:pPr marL="0" indent="0">
              <a:buNone/>
            </a:pPr>
            <a:r>
              <a:rPr lang="en-US" dirty="0"/>
              <a:t>To create an instance of the class, use the </a:t>
            </a:r>
            <a:r>
              <a:rPr lang="en-US" b="1" dirty="0"/>
              <a:t>new</a:t>
            </a:r>
            <a:r>
              <a:rPr lang="en-US" dirty="0"/>
              <a:t> keyword followed by the class name</a:t>
            </a:r>
            <a:r>
              <a:rPr lang="en-US" dirty="0" smtClean="0"/>
              <a:t>.</a:t>
            </a:r>
          </a:p>
          <a:p>
            <a:pPr marL="0" indent="0">
              <a:buNone/>
            </a:pPr>
            <a:r>
              <a:rPr lang="en-US" dirty="0"/>
              <a:t>The </a:t>
            </a:r>
            <a:r>
              <a:rPr lang="en-US" b="1" dirty="0"/>
              <a:t>new</a:t>
            </a:r>
            <a:r>
              <a:rPr lang="en-US" dirty="0"/>
              <a:t> keyword is responsible for instantiation.</a:t>
            </a:r>
          </a:p>
          <a:p>
            <a:pPr marL="0" indent="0">
              <a:buNone/>
            </a:pPr>
            <a:r>
              <a:rPr lang="en-US" dirty="0"/>
              <a:t>The right-hand side of the expression invokes the constructor. The constructor should be passed values if it is parameterized</a:t>
            </a:r>
            <a:r>
              <a:rPr lang="en-US" dirty="0" smtClean="0"/>
              <a:t>.</a:t>
            </a:r>
          </a:p>
          <a:p>
            <a:pPr marL="0" indent="0">
              <a:buNone/>
            </a:pPr>
            <a:r>
              <a:rPr lang="en-US" dirty="0"/>
              <a:t>A class’s attributes and functions can be accessed through the object. Use the ‘ . ’ dot notation (called as the period) to access the data members of a class.</a:t>
            </a:r>
          </a:p>
          <a:p>
            <a:pPr marL="0" indent="0">
              <a:buNone/>
            </a:pPr>
            <a:endParaRPr lang="en-IN" dirty="0"/>
          </a:p>
        </p:txBody>
      </p:sp>
    </p:spTree>
    <p:extLst>
      <p:ext uri="{BB962C8B-B14F-4D97-AF65-F5344CB8AC3E}">
        <p14:creationId xmlns:p14="http://schemas.microsoft.com/office/powerpoint/2010/main" val="315578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a:xfrm>
            <a:off x="1463040" y="1910688"/>
            <a:ext cx="6196405" cy="3894576"/>
          </a:xfrm>
        </p:spPr>
        <p:txBody>
          <a:bodyPr>
            <a:normAutofit fontScale="92500"/>
          </a:bodyPr>
          <a:lstStyle/>
          <a:p>
            <a:r>
              <a:rPr lang="en-US" dirty="0" smtClean="0"/>
              <a:t>Inheritance in classes</a:t>
            </a:r>
          </a:p>
          <a:p>
            <a:pPr marL="0" indent="0">
              <a:buNone/>
            </a:pPr>
            <a:r>
              <a:rPr lang="en-US" dirty="0"/>
              <a:t>TypeScript supports the concept of Inheritance. Inheritance is the ability of a program to create new classes from an existing class. The class that is extended to create newer classes is called the parent class/super class. The newly created classes are called the child/sub classes</a:t>
            </a:r>
            <a:r>
              <a:rPr lang="en-US" dirty="0" smtClean="0"/>
              <a:t>.</a:t>
            </a:r>
            <a:r>
              <a:rPr lang="en-US" dirty="0"/>
              <a:t> A class inherits from another class using the ‘extends’ keyword. Child classes inherit all properties and methods except private members and constructors from the parent class.</a:t>
            </a:r>
            <a:endParaRPr lang="en-IN" dirty="0"/>
          </a:p>
        </p:txBody>
      </p:sp>
    </p:spTree>
    <p:extLst>
      <p:ext uri="{BB962C8B-B14F-4D97-AF65-F5344CB8AC3E}">
        <p14:creationId xmlns:p14="http://schemas.microsoft.com/office/powerpoint/2010/main" val="146626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US" dirty="0" smtClean="0"/>
              <a:t>Types of inheritance-</a:t>
            </a:r>
          </a:p>
          <a:p>
            <a:pPr marL="0" indent="0">
              <a:buNone/>
            </a:pPr>
            <a:r>
              <a:rPr lang="en-US" b="1" dirty="0"/>
              <a:t>Single</a:t>
            </a:r>
            <a:r>
              <a:rPr lang="en-US" dirty="0"/>
              <a:t> − Every class can at the most extend from one parent class</a:t>
            </a:r>
          </a:p>
          <a:p>
            <a:pPr marL="0" indent="0">
              <a:buNone/>
            </a:pPr>
            <a:r>
              <a:rPr lang="en-US" b="1" dirty="0"/>
              <a:t>Multiple</a:t>
            </a:r>
            <a:r>
              <a:rPr lang="en-US" dirty="0"/>
              <a:t> − A class can inherit from multiple classes. TypeScript doesn’t support multiple inheritance.</a:t>
            </a:r>
          </a:p>
          <a:p>
            <a:pPr marL="0" indent="0">
              <a:buNone/>
            </a:pPr>
            <a:r>
              <a:rPr lang="en-US" b="1" dirty="0"/>
              <a:t>Multi-level</a:t>
            </a:r>
            <a:r>
              <a:rPr lang="en-US" dirty="0"/>
              <a:t> </a:t>
            </a:r>
            <a:endParaRPr lang="en-IN" dirty="0"/>
          </a:p>
        </p:txBody>
      </p:sp>
    </p:spTree>
    <p:extLst>
      <p:ext uri="{BB962C8B-B14F-4D97-AF65-F5344CB8AC3E}">
        <p14:creationId xmlns:p14="http://schemas.microsoft.com/office/powerpoint/2010/main" val="203052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US" dirty="0" smtClean="0"/>
              <a:t>Class inheritance and method overriding</a:t>
            </a:r>
          </a:p>
          <a:p>
            <a:pPr marL="0" indent="0">
              <a:buNone/>
            </a:pPr>
            <a:r>
              <a:rPr lang="en-US" dirty="0"/>
              <a:t>The super keyword is used to refer to the immediate parent of a class. The keyword can be used to refer to the super class version of a variable, property or method.</a:t>
            </a:r>
            <a:endParaRPr lang="en-IN" dirty="0"/>
          </a:p>
        </p:txBody>
      </p:sp>
    </p:spTree>
    <p:extLst>
      <p:ext uri="{BB962C8B-B14F-4D97-AF65-F5344CB8AC3E}">
        <p14:creationId xmlns:p14="http://schemas.microsoft.com/office/powerpoint/2010/main" val="188608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US" dirty="0" smtClean="0"/>
              <a:t>Static keyword-</a:t>
            </a:r>
          </a:p>
          <a:p>
            <a:pPr marL="0" indent="0">
              <a:buNone/>
            </a:pPr>
            <a:r>
              <a:rPr lang="en-US" dirty="0"/>
              <a:t>The static keyword can be applied to the data members of a class. A static variable retains its values till the program finishes execution. Static members are referenced by the class name.</a:t>
            </a:r>
            <a:endParaRPr lang="en-IN" dirty="0"/>
          </a:p>
        </p:txBody>
      </p:sp>
    </p:spTree>
    <p:extLst>
      <p:ext uri="{BB962C8B-B14F-4D97-AF65-F5344CB8AC3E}">
        <p14:creationId xmlns:p14="http://schemas.microsoft.com/office/powerpoint/2010/main" val="371397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lstStyle/>
          <a:p>
            <a:r>
              <a:rPr lang="en-US" dirty="0" smtClean="0"/>
              <a:t>The instanceof operator-</a:t>
            </a:r>
          </a:p>
          <a:p>
            <a:pPr marL="0" indent="0">
              <a:buNone/>
            </a:pPr>
            <a:r>
              <a:rPr lang="en-US" dirty="0"/>
              <a:t>The </a:t>
            </a:r>
            <a:r>
              <a:rPr lang="en-US" b="1" dirty="0"/>
              <a:t>instanceof</a:t>
            </a:r>
            <a:r>
              <a:rPr lang="en-US" dirty="0"/>
              <a:t> operator returns true if the object belongs to the specified type.</a:t>
            </a:r>
            <a:endParaRPr lang="en-IN" dirty="0"/>
          </a:p>
        </p:txBody>
      </p:sp>
    </p:spTree>
    <p:extLst>
      <p:ext uri="{BB962C8B-B14F-4D97-AF65-F5344CB8AC3E}">
        <p14:creationId xmlns:p14="http://schemas.microsoft.com/office/powerpoint/2010/main" val="1693518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t>
            </a:r>
            <a:endParaRPr lang="en-IN" dirty="0"/>
          </a:p>
        </p:txBody>
      </p:sp>
      <p:sp>
        <p:nvSpPr>
          <p:cNvPr id="3" name="Content Placeholder 2"/>
          <p:cNvSpPr>
            <a:spLocks noGrp="1"/>
          </p:cNvSpPr>
          <p:nvPr>
            <p:ph idx="1"/>
          </p:nvPr>
        </p:nvSpPr>
        <p:spPr/>
        <p:txBody>
          <a:bodyPr/>
          <a:lstStyle/>
          <a:p>
            <a:r>
              <a:rPr lang="en-US" dirty="0" smtClean="0"/>
              <a:t>Data hiding and visibility-</a:t>
            </a:r>
          </a:p>
          <a:p>
            <a:pPr marL="0" indent="0">
              <a:buNone/>
            </a:pPr>
            <a:r>
              <a:rPr lang="en-US" dirty="0" smtClean="0"/>
              <a:t>A class can control the visibility of the data. It is also called as Encapsulation. The concept of access modifiers or specifiers is used here.</a:t>
            </a:r>
          </a:p>
          <a:p>
            <a:pPr marL="0" indent="0">
              <a:buNone/>
            </a:pPr>
            <a:r>
              <a:rPr lang="en-US" b="1" dirty="0" smtClean="0"/>
              <a:t>1. public</a:t>
            </a:r>
            <a:r>
              <a:rPr lang="en-US" dirty="0" smtClean="0"/>
              <a:t>- A </a:t>
            </a:r>
            <a:r>
              <a:rPr lang="en-US" dirty="0"/>
              <a:t>public data member has universal accessibility. Data members in a class are public by default</a:t>
            </a:r>
            <a:r>
              <a:rPr lang="en-US" dirty="0" smtClean="0"/>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54995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a:t>Functions are the building blocks of readable, maintainable, and reusable code. A function is a set of statements to perform a specific task</a:t>
            </a:r>
            <a:r>
              <a:rPr lang="en-US" dirty="0" smtClean="0"/>
              <a:t>. It organizes the program into logical block of codes which helps them to reuse.</a:t>
            </a:r>
          </a:p>
          <a:p>
            <a:r>
              <a:rPr lang="en-US" dirty="0" smtClean="0"/>
              <a:t>A function declares to the compiler about the function name, return type and the parameters.</a:t>
            </a:r>
            <a:endParaRPr lang="en-IN" dirty="0"/>
          </a:p>
        </p:txBody>
      </p:sp>
    </p:spTree>
    <p:extLst>
      <p:ext uri="{BB962C8B-B14F-4D97-AF65-F5344CB8AC3E}">
        <p14:creationId xmlns:p14="http://schemas.microsoft.com/office/powerpoint/2010/main" val="3581920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2. private</a:t>
            </a:r>
            <a:r>
              <a:rPr lang="en-US" dirty="0" smtClean="0"/>
              <a:t>- Private </a:t>
            </a:r>
            <a:r>
              <a:rPr lang="en-US" dirty="0"/>
              <a:t>data members are accessible only within the class that defines these members. If an external class member tries to access a private member, the compiler throws an error</a:t>
            </a:r>
            <a:r>
              <a:rPr lang="en-US" dirty="0" smtClean="0"/>
              <a:t>.</a:t>
            </a:r>
          </a:p>
          <a:p>
            <a:pPr marL="0" indent="0">
              <a:buNone/>
            </a:pPr>
            <a:r>
              <a:rPr lang="en-US" b="1" dirty="0" smtClean="0"/>
              <a:t>3. protected</a:t>
            </a:r>
            <a:r>
              <a:rPr lang="en-US" dirty="0" smtClean="0"/>
              <a:t>- A </a:t>
            </a:r>
            <a:r>
              <a:rPr lang="en-US" dirty="0"/>
              <a:t>protected data member is accessible by the members within the same class as that of the former and also by the members of the child classes.</a:t>
            </a:r>
          </a:p>
          <a:p>
            <a:pPr marL="0" indent="0">
              <a:buNone/>
            </a:pPr>
            <a:endParaRPr lang="en-US" dirty="0"/>
          </a:p>
          <a:p>
            <a:endParaRPr lang="en-IN" dirty="0"/>
          </a:p>
        </p:txBody>
      </p:sp>
    </p:spTree>
    <p:extLst>
      <p:ext uri="{BB962C8B-B14F-4D97-AF65-F5344CB8AC3E}">
        <p14:creationId xmlns:p14="http://schemas.microsoft.com/office/powerpoint/2010/main" val="12632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IN" dirty="0"/>
          </a:p>
        </p:txBody>
      </p:sp>
      <p:sp>
        <p:nvSpPr>
          <p:cNvPr id="3" name="Content Placeholder 2"/>
          <p:cNvSpPr>
            <a:spLocks noGrp="1"/>
          </p:cNvSpPr>
          <p:nvPr>
            <p:ph idx="1"/>
          </p:nvPr>
        </p:nvSpPr>
        <p:spPr/>
        <p:txBody>
          <a:bodyPr/>
          <a:lstStyle/>
          <a:p>
            <a:r>
              <a:rPr lang="en-US" dirty="0"/>
              <a:t>Interfaces define properties, methods, and events, which are the members of the interface. Interfaces contain only the declaration of the members</a:t>
            </a:r>
            <a:r>
              <a:rPr lang="en-US" dirty="0" smtClean="0"/>
              <a:t>.</a:t>
            </a:r>
            <a:r>
              <a:rPr lang="en-US" dirty="0"/>
              <a:t> The interface keyword is used to declare an interface</a:t>
            </a:r>
            <a:r>
              <a:rPr lang="en-US" dirty="0" smtClean="0"/>
              <a:t>.</a:t>
            </a:r>
            <a:r>
              <a:rPr lang="en-US" dirty="0"/>
              <a:t> Interfaces are not to be converted to JavaScript. It’s just part of </a:t>
            </a:r>
            <a:r>
              <a:rPr lang="en-US" dirty="0" smtClean="0"/>
              <a:t>TypeScript.</a:t>
            </a:r>
            <a:endParaRPr lang="en-IN" dirty="0"/>
          </a:p>
        </p:txBody>
      </p:sp>
    </p:spTree>
    <p:extLst>
      <p:ext uri="{BB962C8B-B14F-4D97-AF65-F5344CB8AC3E}">
        <p14:creationId xmlns:p14="http://schemas.microsoft.com/office/powerpoint/2010/main" val="267321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IN" dirty="0"/>
          </a:p>
        </p:txBody>
      </p:sp>
      <p:sp>
        <p:nvSpPr>
          <p:cNvPr id="3" name="Content Placeholder 2"/>
          <p:cNvSpPr>
            <a:spLocks noGrp="1"/>
          </p:cNvSpPr>
          <p:nvPr>
            <p:ph idx="1"/>
          </p:nvPr>
        </p:nvSpPr>
        <p:spPr/>
        <p:txBody>
          <a:bodyPr/>
          <a:lstStyle/>
          <a:p>
            <a:r>
              <a:rPr lang="en-US" dirty="0"/>
              <a:t>Interface can define both the kind of key an array uses and the type of entry it contains. Index can be of type string or type number</a:t>
            </a:r>
            <a:r>
              <a:rPr lang="en-US" dirty="0" smtClean="0"/>
              <a:t>.</a:t>
            </a:r>
          </a:p>
          <a:p>
            <a:r>
              <a:rPr lang="en-US" dirty="0"/>
              <a:t>A</a:t>
            </a:r>
            <a:r>
              <a:rPr lang="en-US" dirty="0" smtClean="0"/>
              <a:t>n </a:t>
            </a:r>
            <a:r>
              <a:rPr lang="en-US" dirty="0"/>
              <a:t>interface can inherit from other interface</a:t>
            </a:r>
            <a:r>
              <a:rPr lang="en-US" dirty="0" smtClean="0"/>
              <a:t>.</a:t>
            </a:r>
          </a:p>
          <a:p>
            <a:pPr marL="0" indent="0">
              <a:buNone/>
            </a:pPr>
            <a:r>
              <a:rPr lang="en-US" dirty="0" smtClean="0"/>
              <a:t>It supports single and </a:t>
            </a:r>
            <a:r>
              <a:rPr lang="en-US" smtClean="0"/>
              <a:t>multiple inheritance</a:t>
            </a:r>
            <a:endParaRPr lang="en-IN" dirty="0"/>
          </a:p>
        </p:txBody>
      </p:sp>
    </p:spTree>
    <p:extLst>
      <p:ext uri="{BB962C8B-B14F-4D97-AF65-F5344CB8AC3E}">
        <p14:creationId xmlns:p14="http://schemas.microsoft.com/office/powerpoint/2010/main" val="6825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It can be divided into 4 portions-</a:t>
            </a:r>
          </a:p>
          <a:p>
            <a:pPr marL="457200" indent="-457200">
              <a:buAutoNum type="arabicPeriod"/>
            </a:pPr>
            <a:r>
              <a:rPr lang="en-US" dirty="0" smtClean="0"/>
              <a:t>Definition of the function specifying how to perform the task.</a:t>
            </a:r>
          </a:p>
          <a:p>
            <a:pPr marL="457200" indent="-457200">
              <a:buAutoNum type="arabicPeriod"/>
            </a:pPr>
            <a:r>
              <a:rPr lang="en-US" dirty="0" smtClean="0"/>
              <a:t>To call the function for execution.</a:t>
            </a:r>
          </a:p>
          <a:p>
            <a:pPr marL="457200" indent="-457200">
              <a:buAutoNum type="arabicPeriod"/>
            </a:pPr>
            <a:r>
              <a:rPr lang="en-US" dirty="0" smtClean="0"/>
              <a:t>The value can be returned back to the caller by functions.</a:t>
            </a:r>
          </a:p>
          <a:p>
            <a:pPr marL="457200" indent="-457200">
              <a:buAutoNum type="arabicPeriod"/>
            </a:pPr>
            <a:r>
              <a:rPr lang="en-US" dirty="0" smtClean="0"/>
              <a:t>To pass the values to the functions parameters are a mechanism.</a:t>
            </a:r>
            <a:endParaRPr lang="en-IN" dirty="0"/>
          </a:p>
        </p:txBody>
      </p:sp>
    </p:spTree>
    <p:extLst>
      <p:ext uri="{BB962C8B-B14F-4D97-AF65-F5344CB8AC3E}">
        <p14:creationId xmlns:p14="http://schemas.microsoft.com/office/powerpoint/2010/main" val="98234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Optional Parameters-</a:t>
            </a:r>
          </a:p>
          <a:p>
            <a:pPr marL="0" indent="0">
              <a:buNone/>
            </a:pPr>
            <a:r>
              <a:rPr lang="en-US" dirty="0" smtClean="0"/>
              <a:t>The parameters when are optional to use in the program are been declared with a ? After its name.</a:t>
            </a:r>
            <a:r>
              <a:rPr lang="en-IN" dirty="0" smtClean="0"/>
              <a:t> If the parameter is not called in the function call it is set to undefined. The value will be printed then only if argument is been passed as a value.</a:t>
            </a:r>
            <a:endParaRPr lang="en-US" dirty="0" smtClean="0"/>
          </a:p>
        </p:txBody>
      </p:sp>
    </p:spTree>
    <p:extLst>
      <p:ext uri="{BB962C8B-B14F-4D97-AF65-F5344CB8AC3E}">
        <p14:creationId xmlns:p14="http://schemas.microsoft.com/office/powerpoint/2010/main" val="89385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Rest Parameters-</a:t>
            </a:r>
          </a:p>
          <a:p>
            <a:pPr marL="0" indent="0">
              <a:buNone/>
            </a:pPr>
            <a:r>
              <a:rPr lang="en-US" dirty="0" smtClean="0"/>
              <a:t>Rest parameters doesn’t restrict the number of values you can pass to the function. But its value must be of the same type. </a:t>
            </a:r>
            <a:r>
              <a:rPr lang="en-US" dirty="0"/>
              <a:t>To declare a rest parameter, the parameter name is prefixed with three periods</a:t>
            </a:r>
            <a:r>
              <a:rPr lang="en-US" dirty="0" smtClean="0"/>
              <a:t>. And any non rest parameter should be placed before it. The rest parameter’s data type must be set to an array.</a:t>
            </a:r>
            <a:endParaRPr lang="en-IN" dirty="0"/>
          </a:p>
        </p:txBody>
      </p:sp>
    </p:spTree>
    <p:extLst>
      <p:ext uri="{BB962C8B-B14F-4D97-AF65-F5344CB8AC3E}">
        <p14:creationId xmlns:p14="http://schemas.microsoft.com/office/powerpoint/2010/main" val="353166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Default Parameters-</a:t>
            </a:r>
          </a:p>
          <a:p>
            <a:pPr marL="0" indent="0">
              <a:buNone/>
            </a:pPr>
            <a:r>
              <a:rPr lang="en-US" dirty="0" smtClean="0"/>
              <a:t>The values if the parameters can also be by default assigned. But afterwards also while reusing it the value can be reassigned. If declaring the value of parameter by default, the same time it can not be declared as optional at the same time.</a:t>
            </a:r>
            <a:endParaRPr lang="en-IN" dirty="0"/>
          </a:p>
        </p:txBody>
      </p:sp>
    </p:spTree>
    <p:extLst>
      <p:ext uri="{BB962C8B-B14F-4D97-AF65-F5344CB8AC3E}">
        <p14:creationId xmlns:p14="http://schemas.microsoft.com/office/powerpoint/2010/main" val="404706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normAutofit/>
          </a:bodyPr>
          <a:lstStyle/>
          <a:p>
            <a:r>
              <a:rPr lang="en-US" dirty="0" smtClean="0"/>
              <a:t>Anonymous Functions-</a:t>
            </a:r>
          </a:p>
          <a:p>
            <a:r>
              <a:rPr lang="en-US" dirty="0" smtClean="0"/>
              <a:t>The functions which are not bound to its function name, they are dynamically declared at runtime. It can accept inputs and even return outputs. It is not accessible after its initial creation. </a:t>
            </a:r>
            <a:r>
              <a:rPr lang="en-US" dirty="0"/>
              <a:t>Variables can be assigned an anonymous function. Such an expression is called a function expression.</a:t>
            </a:r>
          </a:p>
          <a:p>
            <a:pPr marL="0" indent="0">
              <a:buNone/>
            </a:pPr>
            <a:endParaRPr lang="en-IN" dirty="0"/>
          </a:p>
        </p:txBody>
      </p:sp>
    </p:spTree>
    <p:extLst>
      <p:ext uri="{BB962C8B-B14F-4D97-AF65-F5344CB8AC3E}">
        <p14:creationId xmlns:p14="http://schemas.microsoft.com/office/powerpoint/2010/main" val="82549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Function expression and function declaration has a difference, i.e., function declaration has the function name. </a:t>
            </a:r>
            <a:endParaRPr lang="en-IN" dirty="0"/>
          </a:p>
        </p:txBody>
      </p:sp>
    </p:spTree>
    <p:extLst>
      <p:ext uri="{BB962C8B-B14F-4D97-AF65-F5344CB8AC3E}">
        <p14:creationId xmlns:p14="http://schemas.microsoft.com/office/powerpoint/2010/main" val="113533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lstStyle/>
          <a:p>
            <a:r>
              <a:rPr lang="en-US" dirty="0" smtClean="0"/>
              <a:t>Recursion</a:t>
            </a:r>
          </a:p>
          <a:p>
            <a:pPr marL="0" indent="0">
              <a:buNone/>
            </a:pPr>
            <a:r>
              <a:rPr lang="en-US" dirty="0"/>
              <a:t>Recursion is a technique for iterating over an operation by having a function call to itself repeatedly until it arrives at a result. Recursion is best applied when you need to call the same function repeatedly with different parameters from within a loop.</a:t>
            </a:r>
            <a:endParaRPr lang="en-IN" dirty="0"/>
          </a:p>
        </p:txBody>
      </p:sp>
    </p:spTree>
    <p:extLst>
      <p:ext uri="{BB962C8B-B14F-4D97-AF65-F5344CB8AC3E}">
        <p14:creationId xmlns:p14="http://schemas.microsoft.com/office/powerpoint/2010/main" val="15834632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TotalTime>
  <Words>909</Words>
  <Application>Microsoft Office PowerPoint</Application>
  <PresentationFormat>On-screen Show (4:3)</PresentationFormat>
  <Paragraphs>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TypeScript </vt:lpstr>
      <vt:lpstr>Functions</vt:lpstr>
      <vt:lpstr>Functions</vt:lpstr>
      <vt:lpstr>Functions</vt:lpstr>
      <vt:lpstr>Functions</vt:lpstr>
      <vt:lpstr>Functions</vt:lpstr>
      <vt:lpstr>Functions</vt:lpstr>
      <vt:lpstr>Functions</vt:lpstr>
      <vt:lpstr>Functions</vt:lpstr>
      <vt:lpstr>Functions</vt:lpstr>
      <vt:lpstr>Classes</vt:lpstr>
      <vt:lpstr>Classes</vt:lpstr>
      <vt:lpstr>Classes</vt:lpstr>
      <vt:lpstr>Classes</vt:lpstr>
      <vt:lpstr>Classes</vt:lpstr>
      <vt:lpstr>Classes</vt:lpstr>
      <vt:lpstr>Classes</vt:lpstr>
      <vt:lpstr>Classes</vt:lpstr>
      <vt:lpstr>Classes </vt:lpstr>
      <vt:lpstr>Classes</vt:lpstr>
      <vt:lpstr>Interfaces</vt:lpstr>
      <vt:lpstr>Interfaces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sony</dc:creator>
  <cp:lastModifiedBy>sony</cp:lastModifiedBy>
  <cp:revision>10</cp:revision>
  <dcterms:created xsi:type="dcterms:W3CDTF">2022-05-05T08:48:04Z</dcterms:created>
  <dcterms:modified xsi:type="dcterms:W3CDTF">2022-05-05T10:51:06Z</dcterms:modified>
</cp:coreProperties>
</file>