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680EA05-5367-4823-B203-BBF30F0CFEAD}" type="datetimeFigureOut">
              <a:rPr lang="en-IN" smtClean="0"/>
              <a:t>07-05-2022</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68B896A-5580-4F4C-BBD8-31D744AC9BB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0EA05-5367-4823-B203-BBF30F0CFEA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B896A-5580-4F4C-BBD8-31D744AC9B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0EA05-5367-4823-B203-BBF30F0CFEA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B896A-5580-4F4C-BBD8-31D744AC9B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0EA05-5367-4823-B203-BBF30F0CFEA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B896A-5580-4F4C-BBD8-31D744AC9BB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0EA05-5367-4823-B203-BBF30F0CFEA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B896A-5580-4F4C-BBD8-31D744AC9BB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680EA05-5367-4823-B203-BBF30F0CFEA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B896A-5580-4F4C-BBD8-31D744AC9BB1}"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80EA05-5367-4823-B203-BBF30F0CFEAD}"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8B896A-5580-4F4C-BBD8-31D744AC9BB1}"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80EA05-5367-4823-B203-BBF30F0CFEAD}"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8B896A-5580-4F4C-BBD8-31D744AC9BB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EA05-5367-4823-B203-BBF30F0CFEAD}"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8B896A-5580-4F4C-BBD8-31D744AC9B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680EA05-5367-4823-B203-BBF30F0CFEAD}" type="datetimeFigureOut">
              <a:rPr lang="en-IN" smtClean="0"/>
              <a:t>07-05-2022</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268B896A-5580-4F4C-BBD8-31D744AC9BB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680EA05-5367-4823-B203-BBF30F0CFEAD}" type="datetimeFigureOut">
              <a:rPr lang="en-IN" smtClean="0"/>
              <a:t>07-05-2022</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268B896A-5580-4F4C-BBD8-31D744AC9BB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680EA05-5367-4823-B203-BBF30F0CFEAD}" type="datetimeFigureOut">
              <a:rPr lang="en-IN" smtClean="0"/>
              <a:t>07-05-2022</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68B896A-5580-4F4C-BBD8-31D744AC9BB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a:t>
            </a:r>
            <a:endParaRPr lang="en-IN" dirty="0"/>
          </a:p>
        </p:txBody>
      </p:sp>
      <p:sp>
        <p:nvSpPr>
          <p:cNvPr id="3" name="Subtitle 2"/>
          <p:cNvSpPr>
            <a:spLocks noGrp="1"/>
          </p:cNvSpPr>
          <p:nvPr>
            <p:ph type="subTitle" idx="1"/>
          </p:nvPr>
        </p:nvSpPr>
        <p:spPr/>
        <p:txBody>
          <a:bodyPr/>
          <a:lstStyle/>
          <a:p>
            <a:r>
              <a:rPr lang="en-US" dirty="0" smtClean="0"/>
              <a:t>Day-3</a:t>
            </a:r>
            <a:endParaRPr lang="en-IN" dirty="0"/>
          </a:p>
        </p:txBody>
      </p:sp>
    </p:spTree>
    <p:extLst>
      <p:ext uri="{BB962C8B-B14F-4D97-AF65-F5344CB8AC3E}">
        <p14:creationId xmlns:p14="http://schemas.microsoft.com/office/powerpoint/2010/main" val="357273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lstStyle/>
          <a:p>
            <a:r>
              <a:rPr lang="en-US" dirty="0"/>
              <a:t>A module is designed with the idea to organize code written in TypeScript. </a:t>
            </a:r>
            <a:endParaRPr lang="en-US" dirty="0" smtClean="0"/>
          </a:p>
          <a:p>
            <a:r>
              <a:rPr lang="en-US" dirty="0" smtClean="0"/>
              <a:t>Modules are divided into-</a:t>
            </a:r>
          </a:p>
          <a:p>
            <a:pPr marL="457200" indent="-457200">
              <a:buAutoNum type="arabicPeriod"/>
            </a:pPr>
            <a:r>
              <a:rPr lang="en-US" dirty="0" smtClean="0"/>
              <a:t>Internal modules</a:t>
            </a:r>
          </a:p>
          <a:p>
            <a:pPr marL="457200" indent="-457200">
              <a:buAutoNum type="arabicPeriod"/>
            </a:pPr>
            <a:r>
              <a:rPr lang="en-US" dirty="0" smtClean="0"/>
              <a:t>External modules</a:t>
            </a:r>
            <a:endParaRPr lang="en-IN" dirty="0"/>
          </a:p>
        </p:txBody>
      </p:sp>
    </p:spTree>
    <p:extLst>
      <p:ext uri="{BB962C8B-B14F-4D97-AF65-F5344CB8AC3E}">
        <p14:creationId xmlns:p14="http://schemas.microsoft.com/office/powerpoint/2010/main" val="116700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lstStyle/>
          <a:p>
            <a:r>
              <a:rPr lang="en-US" dirty="0" smtClean="0"/>
              <a:t>Internal Module</a:t>
            </a:r>
          </a:p>
          <a:p>
            <a:pPr marL="0" indent="0">
              <a:buNone/>
            </a:pPr>
            <a:r>
              <a:rPr lang="en-US" dirty="0" smtClean="0"/>
              <a:t>Internal modules were in the older version of TypeScript. It was logically used to group classes, interfaces, functions to export in the another module. This logical way of grouping in latest version of Typescript is </a:t>
            </a:r>
            <a:r>
              <a:rPr lang="en-US" smtClean="0"/>
              <a:t>called Namespace.</a:t>
            </a:r>
            <a:endParaRPr lang="en-IN" dirty="0"/>
          </a:p>
        </p:txBody>
      </p:sp>
    </p:spTree>
    <p:extLst>
      <p:ext uri="{BB962C8B-B14F-4D97-AF65-F5344CB8AC3E}">
        <p14:creationId xmlns:p14="http://schemas.microsoft.com/office/powerpoint/2010/main" val="203967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lstStyle/>
          <a:p>
            <a:r>
              <a:rPr lang="en-US" dirty="0" smtClean="0"/>
              <a:t>External Modules</a:t>
            </a:r>
          </a:p>
          <a:p>
            <a:pPr marL="0" indent="0">
              <a:buNone/>
            </a:pPr>
            <a:r>
              <a:rPr lang="en-US" dirty="0" smtClean="0"/>
              <a:t>External modules are used or required for the importing and exporting of function, class, </a:t>
            </a:r>
            <a:r>
              <a:rPr lang="en-US" dirty="0" err="1" smtClean="0"/>
              <a:t>etc</a:t>
            </a:r>
            <a:r>
              <a:rPr lang="en-US" dirty="0" smtClean="0"/>
              <a:t> to the other module.</a:t>
            </a:r>
            <a:endParaRPr lang="en-IN" dirty="0"/>
          </a:p>
        </p:txBody>
      </p:sp>
    </p:spTree>
    <p:extLst>
      <p:ext uri="{BB962C8B-B14F-4D97-AF65-F5344CB8AC3E}">
        <p14:creationId xmlns:p14="http://schemas.microsoft.com/office/powerpoint/2010/main" val="7512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IN" dirty="0"/>
          </a:p>
        </p:txBody>
      </p:sp>
      <p:sp>
        <p:nvSpPr>
          <p:cNvPr id="3" name="Content Placeholder 2"/>
          <p:cNvSpPr>
            <a:spLocks noGrp="1"/>
          </p:cNvSpPr>
          <p:nvPr>
            <p:ph idx="1"/>
          </p:nvPr>
        </p:nvSpPr>
        <p:spPr/>
        <p:txBody>
          <a:bodyPr>
            <a:normAutofit/>
          </a:bodyPr>
          <a:lstStyle/>
          <a:p>
            <a:r>
              <a:rPr lang="en-US" dirty="0" smtClean="0"/>
              <a:t>It’s a function that allows you to quickened you source code and either extend the functionality of it or annotate it </a:t>
            </a:r>
            <a:r>
              <a:rPr lang="en-US" smtClean="0"/>
              <a:t>with metadata.</a:t>
            </a:r>
            <a:endParaRPr lang="en-IN" dirty="0"/>
          </a:p>
        </p:txBody>
      </p:sp>
    </p:spTree>
    <p:extLst>
      <p:ext uri="{BB962C8B-B14F-4D97-AF65-F5344CB8AC3E}">
        <p14:creationId xmlns:p14="http://schemas.microsoft.com/office/powerpoint/2010/main" val="25739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259036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156</TotalTime>
  <Words>112</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Theme1</vt:lpstr>
      <vt:lpstr>TypeScript</vt:lpstr>
      <vt:lpstr>Modules</vt:lpstr>
      <vt:lpstr>Modules</vt:lpstr>
      <vt:lpstr>Modules</vt:lpstr>
      <vt:lpstr>Decorators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sony</dc:creator>
  <cp:lastModifiedBy>sony</cp:lastModifiedBy>
  <cp:revision>5</cp:revision>
  <dcterms:created xsi:type="dcterms:W3CDTF">2022-05-06T09:50:45Z</dcterms:created>
  <dcterms:modified xsi:type="dcterms:W3CDTF">2022-05-07T10:44:25Z</dcterms:modified>
</cp:coreProperties>
</file>