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8" r:id="rId9"/>
    <p:sldId id="265" r:id="rId10"/>
    <p:sldId id="270" r:id="rId11"/>
    <p:sldId id="266" r:id="rId12"/>
    <p:sldId id="271" r:id="rId13"/>
    <p:sldId id="273"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5645"/>
    <a:srgbClr val="DCCAB4"/>
    <a:srgbClr val="4338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B3DE9-3932-44F2-91AA-35C2582FFDA6}" v="3" dt="2023-02-25T15:33:39.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4" autoAdjust="0"/>
    <p:restoredTop sz="94660"/>
  </p:normalViewPr>
  <p:slideViewPr>
    <p:cSldViewPr snapToGrid="0">
      <p:cViewPr varScale="1">
        <p:scale>
          <a:sx n="51" d="100"/>
          <a:sy n="51" d="100"/>
        </p:scale>
        <p:origin x="38"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C4177-652A-488A-9221-7146FAE36AD4}"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81106F-EBF2-4617-9CF7-38331ED58D65}">
      <dgm:prSet custT="1"/>
      <dgm:spPr/>
      <dgm:t>
        <a:bodyPr/>
        <a:lstStyle/>
        <a:p>
          <a:pPr>
            <a:lnSpc>
              <a:spcPct val="100000"/>
            </a:lnSpc>
          </a:pPr>
          <a:r>
            <a:rPr lang="en-IN" sz="1400" b="1" dirty="0"/>
            <a:t>Business Problem</a:t>
          </a:r>
          <a:endParaRPr lang="en-US" sz="1400" b="1" dirty="0"/>
        </a:p>
      </dgm:t>
    </dgm:pt>
    <dgm:pt modelId="{D7A029A3-3666-4EDC-AEE9-6526233A300F}" type="parTrans" cxnId="{322CF627-959A-41D8-8400-C40E426C2992}">
      <dgm:prSet/>
      <dgm:spPr/>
      <dgm:t>
        <a:bodyPr/>
        <a:lstStyle/>
        <a:p>
          <a:endParaRPr lang="en-US"/>
        </a:p>
      </dgm:t>
    </dgm:pt>
    <dgm:pt modelId="{3817781F-9CDD-413C-B34D-06121594F1C4}" type="sibTrans" cxnId="{322CF627-959A-41D8-8400-C40E426C2992}">
      <dgm:prSet/>
      <dgm:spPr/>
      <dgm:t>
        <a:bodyPr/>
        <a:lstStyle/>
        <a:p>
          <a:endParaRPr lang="en-US"/>
        </a:p>
      </dgm:t>
    </dgm:pt>
    <dgm:pt modelId="{B20BADB7-0749-41F8-AC42-B60063A28D27}">
      <dgm:prSet custT="1"/>
      <dgm:spPr/>
      <dgm:t>
        <a:bodyPr/>
        <a:lstStyle/>
        <a:p>
          <a:pPr>
            <a:lnSpc>
              <a:spcPct val="100000"/>
            </a:lnSpc>
          </a:pPr>
          <a:r>
            <a:rPr lang="en-IN" sz="1300" b="1" dirty="0"/>
            <a:t>Business and Data Requirement understanding</a:t>
          </a:r>
          <a:endParaRPr lang="en-US" sz="1300" b="1" dirty="0"/>
        </a:p>
      </dgm:t>
    </dgm:pt>
    <dgm:pt modelId="{B44866D5-B0DD-46DA-8479-40016E9D7E5C}" type="parTrans" cxnId="{1B7C1D2D-5A99-41AC-824D-EF3BDA5F7D06}">
      <dgm:prSet/>
      <dgm:spPr/>
      <dgm:t>
        <a:bodyPr/>
        <a:lstStyle/>
        <a:p>
          <a:endParaRPr lang="en-US"/>
        </a:p>
      </dgm:t>
    </dgm:pt>
    <dgm:pt modelId="{1728A9A2-E320-4A65-A3A2-D070C228F8AE}" type="sibTrans" cxnId="{1B7C1D2D-5A99-41AC-824D-EF3BDA5F7D06}">
      <dgm:prSet/>
      <dgm:spPr/>
      <dgm:t>
        <a:bodyPr/>
        <a:lstStyle/>
        <a:p>
          <a:endParaRPr lang="en-US"/>
        </a:p>
      </dgm:t>
    </dgm:pt>
    <dgm:pt modelId="{C56E961C-B7B1-47B2-92F7-50F351D97557}">
      <dgm:prSet custT="1"/>
      <dgm:spPr/>
      <dgm:t>
        <a:bodyPr/>
        <a:lstStyle/>
        <a:p>
          <a:pPr>
            <a:lnSpc>
              <a:spcPct val="100000"/>
            </a:lnSpc>
          </a:pPr>
          <a:r>
            <a:rPr lang="en-IN" sz="1400" b="1" dirty="0"/>
            <a:t>Adopted Data Architecture</a:t>
          </a:r>
          <a:endParaRPr lang="en-US" sz="1400" b="1" dirty="0"/>
        </a:p>
      </dgm:t>
    </dgm:pt>
    <dgm:pt modelId="{0FF1F964-9082-42C8-9295-A43693A5676D}" type="parTrans" cxnId="{CF22B6D4-DF29-41B4-BD5F-40EA8AE45C64}">
      <dgm:prSet/>
      <dgm:spPr/>
      <dgm:t>
        <a:bodyPr/>
        <a:lstStyle/>
        <a:p>
          <a:endParaRPr lang="en-US"/>
        </a:p>
      </dgm:t>
    </dgm:pt>
    <dgm:pt modelId="{09F55823-3392-4F5B-9FC2-936DBF8AB600}" type="sibTrans" cxnId="{CF22B6D4-DF29-41B4-BD5F-40EA8AE45C64}">
      <dgm:prSet/>
      <dgm:spPr/>
      <dgm:t>
        <a:bodyPr/>
        <a:lstStyle/>
        <a:p>
          <a:endParaRPr lang="en-US"/>
        </a:p>
      </dgm:t>
    </dgm:pt>
    <dgm:pt modelId="{66049C6C-C02E-4655-AF38-E203EFE8494F}">
      <dgm:prSet custT="1"/>
      <dgm:spPr/>
      <dgm:t>
        <a:bodyPr/>
        <a:lstStyle/>
        <a:p>
          <a:pPr>
            <a:lnSpc>
              <a:spcPct val="100000"/>
            </a:lnSpc>
          </a:pPr>
          <a:r>
            <a:rPr lang="en-IN" sz="1400" b="1"/>
            <a:t>Data Preparation</a:t>
          </a:r>
          <a:endParaRPr lang="en-US" sz="1400" b="1"/>
        </a:p>
      </dgm:t>
    </dgm:pt>
    <dgm:pt modelId="{F4992EC1-CFD2-4F47-9EC3-630C1A8606D3}" type="parTrans" cxnId="{D1B84507-7815-40C5-8D7A-A877D30C31F7}">
      <dgm:prSet/>
      <dgm:spPr/>
      <dgm:t>
        <a:bodyPr/>
        <a:lstStyle/>
        <a:p>
          <a:endParaRPr lang="en-US"/>
        </a:p>
      </dgm:t>
    </dgm:pt>
    <dgm:pt modelId="{58C55B3B-65EF-408A-85D7-D4EFAF416779}" type="sibTrans" cxnId="{D1B84507-7815-40C5-8D7A-A877D30C31F7}">
      <dgm:prSet/>
      <dgm:spPr/>
      <dgm:t>
        <a:bodyPr/>
        <a:lstStyle/>
        <a:p>
          <a:endParaRPr lang="en-US"/>
        </a:p>
      </dgm:t>
    </dgm:pt>
    <dgm:pt modelId="{6EF298DE-592D-437B-89ED-29DC85CCF1EE}">
      <dgm:prSet custT="1"/>
      <dgm:spPr/>
      <dgm:t>
        <a:bodyPr/>
        <a:lstStyle/>
        <a:p>
          <a:pPr>
            <a:lnSpc>
              <a:spcPct val="100000"/>
            </a:lnSpc>
          </a:pPr>
          <a:r>
            <a:rPr lang="en-IN" sz="1400" b="1" dirty="0"/>
            <a:t>Modelling Techniques</a:t>
          </a:r>
          <a:endParaRPr lang="en-US" sz="1400" b="1" dirty="0"/>
        </a:p>
      </dgm:t>
    </dgm:pt>
    <dgm:pt modelId="{478A1466-95FD-409B-9DFA-B0D6B0E6C90C}" type="parTrans" cxnId="{491D4828-DB15-4A66-B2B8-83C837CF9526}">
      <dgm:prSet/>
      <dgm:spPr/>
      <dgm:t>
        <a:bodyPr/>
        <a:lstStyle/>
        <a:p>
          <a:endParaRPr lang="en-US"/>
        </a:p>
      </dgm:t>
    </dgm:pt>
    <dgm:pt modelId="{46BC1BB0-B9B4-4565-8154-BAA7C209185A}" type="sibTrans" cxnId="{491D4828-DB15-4A66-B2B8-83C837CF9526}">
      <dgm:prSet/>
      <dgm:spPr/>
      <dgm:t>
        <a:bodyPr/>
        <a:lstStyle/>
        <a:p>
          <a:endParaRPr lang="en-US"/>
        </a:p>
      </dgm:t>
    </dgm:pt>
    <dgm:pt modelId="{FF76AF19-A205-4A7B-AE53-EEEDB9630C6F}">
      <dgm:prSet custT="1"/>
      <dgm:spPr/>
      <dgm:t>
        <a:bodyPr/>
        <a:lstStyle/>
        <a:p>
          <a:pPr>
            <a:lnSpc>
              <a:spcPct val="100000"/>
            </a:lnSpc>
          </a:pPr>
          <a:r>
            <a:rPr lang="en-IN" sz="1400" b="1" dirty="0"/>
            <a:t>Evaluation Phase</a:t>
          </a:r>
          <a:endParaRPr lang="en-US" sz="1400" b="1" dirty="0"/>
        </a:p>
      </dgm:t>
    </dgm:pt>
    <dgm:pt modelId="{E67C985D-B8C2-438F-B82F-A9A41A04547F}" type="parTrans" cxnId="{43E1D6D2-463D-4CD5-B9E8-CFB49F167AA1}">
      <dgm:prSet/>
      <dgm:spPr/>
      <dgm:t>
        <a:bodyPr/>
        <a:lstStyle/>
        <a:p>
          <a:endParaRPr lang="en-US"/>
        </a:p>
      </dgm:t>
    </dgm:pt>
    <dgm:pt modelId="{7B455FCD-7E23-4740-969B-A978AAC3F1D2}" type="sibTrans" cxnId="{43E1D6D2-463D-4CD5-B9E8-CFB49F167AA1}">
      <dgm:prSet/>
      <dgm:spPr/>
      <dgm:t>
        <a:bodyPr/>
        <a:lstStyle/>
        <a:p>
          <a:endParaRPr lang="en-US"/>
        </a:p>
      </dgm:t>
    </dgm:pt>
    <dgm:pt modelId="{AA311CC1-1176-437D-ADEF-4C47A37E1F93}">
      <dgm:prSet custT="1"/>
      <dgm:spPr/>
      <dgm:t>
        <a:bodyPr/>
        <a:lstStyle/>
        <a:p>
          <a:pPr>
            <a:lnSpc>
              <a:spcPct val="100000"/>
            </a:lnSpc>
          </a:pPr>
          <a:r>
            <a:rPr lang="en-IN" sz="1400" b="1" dirty="0"/>
            <a:t>Deployment Phase</a:t>
          </a:r>
          <a:endParaRPr lang="en-US" sz="1400" b="1" dirty="0"/>
        </a:p>
      </dgm:t>
    </dgm:pt>
    <dgm:pt modelId="{D1BADA26-8DA1-4B8D-A3EB-6C6ABD409502}" type="parTrans" cxnId="{2C2BECCE-24AD-4B1E-B402-56E0D47FC482}">
      <dgm:prSet/>
      <dgm:spPr/>
      <dgm:t>
        <a:bodyPr/>
        <a:lstStyle/>
        <a:p>
          <a:endParaRPr lang="en-US"/>
        </a:p>
      </dgm:t>
    </dgm:pt>
    <dgm:pt modelId="{A561814B-16D0-4F75-AAFF-8F336F611AC8}" type="sibTrans" cxnId="{2C2BECCE-24AD-4B1E-B402-56E0D47FC482}">
      <dgm:prSet/>
      <dgm:spPr/>
      <dgm:t>
        <a:bodyPr/>
        <a:lstStyle/>
        <a:p>
          <a:endParaRPr lang="en-US"/>
        </a:p>
      </dgm:t>
    </dgm:pt>
    <dgm:pt modelId="{D414AB37-552D-4C93-901F-8FB2DD2BC7FE}">
      <dgm:prSet custT="1"/>
      <dgm:spPr/>
      <dgm:t>
        <a:bodyPr/>
        <a:lstStyle/>
        <a:p>
          <a:pPr>
            <a:lnSpc>
              <a:spcPct val="100000"/>
            </a:lnSpc>
          </a:pPr>
          <a:r>
            <a:rPr lang="en-IN" sz="1400" b="1" dirty="0"/>
            <a:t>Monitoring and Maintenance</a:t>
          </a:r>
          <a:endParaRPr lang="en-US" sz="1400" b="1" dirty="0"/>
        </a:p>
      </dgm:t>
    </dgm:pt>
    <dgm:pt modelId="{4CC1C19A-DF72-4272-822B-03E9CA64C513}" type="parTrans" cxnId="{BCB92D62-CF8C-4AB9-A458-60BFEFEE5D1B}">
      <dgm:prSet/>
      <dgm:spPr/>
      <dgm:t>
        <a:bodyPr/>
        <a:lstStyle/>
        <a:p>
          <a:endParaRPr lang="en-US"/>
        </a:p>
      </dgm:t>
    </dgm:pt>
    <dgm:pt modelId="{22BB5279-505F-417E-BB8D-8DBE96F24158}" type="sibTrans" cxnId="{BCB92D62-CF8C-4AB9-A458-60BFEFEE5D1B}">
      <dgm:prSet/>
      <dgm:spPr/>
      <dgm:t>
        <a:bodyPr/>
        <a:lstStyle/>
        <a:p>
          <a:endParaRPr lang="en-US"/>
        </a:p>
      </dgm:t>
    </dgm:pt>
    <dgm:pt modelId="{293EA70D-DDF2-4646-95EE-04A9884AB04F}" type="pres">
      <dgm:prSet presAssocID="{E25C4177-652A-488A-9221-7146FAE36AD4}" presName="root" presStyleCnt="0">
        <dgm:presLayoutVars>
          <dgm:dir/>
          <dgm:resizeHandles val="exact"/>
        </dgm:presLayoutVars>
      </dgm:prSet>
      <dgm:spPr/>
    </dgm:pt>
    <dgm:pt modelId="{8AC0E83D-E1A8-43F8-938E-AD20D48FE3A4}" type="pres">
      <dgm:prSet presAssocID="{A181106F-EBF2-4617-9CF7-38331ED58D65}" presName="compNode" presStyleCnt="0"/>
      <dgm:spPr/>
    </dgm:pt>
    <dgm:pt modelId="{5892A08A-4994-4D36-B476-CA059CC7B876}" type="pres">
      <dgm:prSet presAssocID="{A181106F-EBF2-4617-9CF7-38331ED58D6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933C5DAB-B61F-4CD1-A4FB-4ED0B758544D}" type="pres">
      <dgm:prSet presAssocID="{A181106F-EBF2-4617-9CF7-38331ED58D65}" presName="spaceRect" presStyleCnt="0"/>
      <dgm:spPr/>
    </dgm:pt>
    <dgm:pt modelId="{68323A7D-0BC5-4EA6-9473-C6946F814C40}" type="pres">
      <dgm:prSet presAssocID="{A181106F-EBF2-4617-9CF7-38331ED58D65}" presName="textRect" presStyleLbl="revTx" presStyleIdx="0" presStyleCnt="8" custLinFactNeighborX="-79">
        <dgm:presLayoutVars>
          <dgm:chMax val="1"/>
          <dgm:chPref val="1"/>
        </dgm:presLayoutVars>
      </dgm:prSet>
      <dgm:spPr/>
    </dgm:pt>
    <dgm:pt modelId="{ACD0FC2B-4A20-4221-A349-352E34877222}" type="pres">
      <dgm:prSet presAssocID="{3817781F-9CDD-413C-B34D-06121594F1C4}" presName="sibTrans" presStyleCnt="0"/>
      <dgm:spPr/>
    </dgm:pt>
    <dgm:pt modelId="{88D93F6C-A836-4490-A95D-42AACB2FA5EF}" type="pres">
      <dgm:prSet presAssocID="{B20BADB7-0749-41F8-AC42-B60063A28D27}" presName="compNode" presStyleCnt="0"/>
      <dgm:spPr/>
    </dgm:pt>
    <dgm:pt modelId="{45FFBAFD-06A4-47A3-BE67-13C2F2637E97}" type="pres">
      <dgm:prSet presAssocID="{B20BADB7-0749-41F8-AC42-B60063A28D2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24D3F3D3-0260-4F0A-A648-2E04EE2C8B4C}" type="pres">
      <dgm:prSet presAssocID="{B20BADB7-0749-41F8-AC42-B60063A28D27}" presName="spaceRect" presStyleCnt="0"/>
      <dgm:spPr/>
    </dgm:pt>
    <dgm:pt modelId="{530677B2-F0F7-4ED7-9D53-D96BFBD87195}" type="pres">
      <dgm:prSet presAssocID="{B20BADB7-0749-41F8-AC42-B60063A28D27}" presName="textRect" presStyleLbl="revTx" presStyleIdx="1" presStyleCnt="8" custLinFactNeighborX="-4269" custLinFactNeighborY="-9839">
        <dgm:presLayoutVars>
          <dgm:chMax val="1"/>
          <dgm:chPref val="1"/>
        </dgm:presLayoutVars>
      </dgm:prSet>
      <dgm:spPr/>
    </dgm:pt>
    <dgm:pt modelId="{3E8F0D97-8E8E-4A9E-AF45-A52B1A603F06}" type="pres">
      <dgm:prSet presAssocID="{1728A9A2-E320-4A65-A3A2-D070C228F8AE}" presName="sibTrans" presStyleCnt="0"/>
      <dgm:spPr/>
    </dgm:pt>
    <dgm:pt modelId="{1E49D5EB-7E61-475F-B4EB-342313257E32}" type="pres">
      <dgm:prSet presAssocID="{C56E961C-B7B1-47B2-92F7-50F351D97557}" presName="compNode" presStyleCnt="0"/>
      <dgm:spPr/>
    </dgm:pt>
    <dgm:pt modelId="{A0AFF7BE-3DEC-4DCC-AE59-DF17ACA49407}" type="pres">
      <dgm:prSet presAssocID="{C56E961C-B7B1-47B2-92F7-50F351D9755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8F8C98FB-A7A4-4413-ACF5-E236E491845A}" type="pres">
      <dgm:prSet presAssocID="{C56E961C-B7B1-47B2-92F7-50F351D97557}" presName="spaceRect" presStyleCnt="0"/>
      <dgm:spPr/>
    </dgm:pt>
    <dgm:pt modelId="{A9058EC3-035A-4958-BD57-B11D74B59042}" type="pres">
      <dgm:prSet presAssocID="{C56E961C-B7B1-47B2-92F7-50F351D97557}" presName="textRect" presStyleLbl="revTx" presStyleIdx="2" presStyleCnt="8">
        <dgm:presLayoutVars>
          <dgm:chMax val="1"/>
          <dgm:chPref val="1"/>
        </dgm:presLayoutVars>
      </dgm:prSet>
      <dgm:spPr/>
    </dgm:pt>
    <dgm:pt modelId="{568E306D-A871-4D0C-A060-1095B261E892}" type="pres">
      <dgm:prSet presAssocID="{09F55823-3392-4F5B-9FC2-936DBF8AB600}" presName="sibTrans" presStyleCnt="0"/>
      <dgm:spPr/>
    </dgm:pt>
    <dgm:pt modelId="{8BD8C770-FA8A-4FCD-81D1-0A9D69C4D111}" type="pres">
      <dgm:prSet presAssocID="{66049C6C-C02E-4655-AF38-E203EFE8494F}" presName="compNode" presStyleCnt="0"/>
      <dgm:spPr/>
    </dgm:pt>
    <dgm:pt modelId="{6BD527D4-653F-4E05-9F2C-0D61F8C5C8CB}" type="pres">
      <dgm:prSet presAssocID="{66049C6C-C02E-4655-AF38-E203EFE8494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9A74DC29-FF43-404D-9EDF-C8415229F8A6}" type="pres">
      <dgm:prSet presAssocID="{66049C6C-C02E-4655-AF38-E203EFE8494F}" presName="spaceRect" presStyleCnt="0"/>
      <dgm:spPr/>
    </dgm:pt>
    <dgm:pt modelId="{C162EDA6-6EFE-429A-AF6E-D3AD447CA285}" type="pres">
      <dgm:prSet presAssocID="{66049C6C-C02E-4655-AF38-E203EFE8494F}" presName="textRect" presStyleLbl="revTx" presStyleIdx="3" presStyleCnt="8">
        <dgm:presLayoutVars>
          <dgm:chMax val="1"/>
          <dgm:chPref val="1"/>
        </dgm:presLayoutVars>
      </dgm:prSet>
      <dgm:spPr/>
    </dgm:pt>
    <dgm:pt modelId="{3148B9C6-913F-4F73-BECB-63211AD17DEA}" type="pres">
      <dgm:prSet presAssocID="{58C55B3B-65EF-408A-85D7-D4EFAF416779}" presName="sibTrans" presStyleCnt="0"/>
      <dgm:spPr/>
    </dgm:pt>
    <dgm:pt modelId="{04EC2CA6-D630-4D01-960B-B7AECFC2AEE4}" type="pres">
      <dgm:prSet presAssocID="{6EF298DE-592D-437B-89ED-29DC85CCF1EE}" presName="compNode" presStyleCnt="0"/>
      <dgm:spPr/>
    </dgm:pt>
    <dgm:pt modelId="{5F9F7983-7557-4F3F-AC5D-3CB7FCAD62BA}" type="pres">
      <dgm:prSet presAssocID="{6EF298DE-592D-437B-89ED-29DC85CCF1E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FF56C218-EA4C-42BC-A7EB-A4EAB6855D6E}" type="pres">
      <dgm:prSet presAssocID="{6EF298DE-592D-437B-89ED-29DC85CCF1EE}" presName="spaceRect" presStyleCnt="0"/>
      <dgm:spPr/>
    </dgm:pt>
    <dgm:pt modelId="{7B471505-0981-4FD7-BA1F-ED418AA5CEE5}" type="pres">
      <dgm:prSet presAssocID="{6EF298DE-592D-437B-89ED-29DC85CCF1EE}" presName="textRect" presStyleLbl="revTx" presStyleIdx="4" presStyleCnt="8">
        <dgm:presLayoutVars>
          <dgm:chMax val="1"/>
          <dgm:chPref val="1"/>
        </dgm:presLayoutVars>
      </dgm:prSet>
      <dgm:spPr/>
    </dgm:pt>
    <dgm:pt modelId="{84BE1008-D51F-4FCF-B0D1-65486A2BFE30}" type="pres">
      <dgm:prSet presAssocID="{46BC1BB0-B9B4-4565-8154-BAA7C209185A}" presName="sibTrans" presStyleCnt="0"/>
      <dgm:spPr/>
    </dgm:pt>
    <dgm:pt modelId="{0A8F4D82-8481-4717-AB50-982B280E349F}" type="pres">
      <dgm:prSet presAssocID="{FF76AF19-A205-4A7B-AE53-EEEDB9630C6F}" presName="compNode" presStyleCnt="0"/>
      <dgm:spPr/>
    </dgm:pt>
    <dgm:pt modelId="{6BAD4994-9A8A-435B-8B86-9B7D7BC82C89}" type="pres">
      <dgm:prSet presAssocID="{FF76AF19-A205-4A7B-AE53-EEEDB9630C6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BFB424AE-94BB-428C-895A-0539142D306A}" type="pres">
      <dgm:prSet presAssocID="{FF76AF19-A205-4A7B-AE53-EEEDB9630C6F}" presName="spaceRect" presStyleCnt="0"/>
      <dgm:spPr/>
    </dgm:pt>
    <dgm:pt modelId="{C57DFC92-4F9C-4B85-8601-C3DE365BAB27}" type="pres">
      <dgm:prSet presAssocID="{FF76AF19-A205-4A7B-AE53-EEEDB9630C6F}" presName="textRect" presStyleLbl="revTx" presStyleIdx="5" presStyleCnt="8" custLinFactNeighborX="-79">
        <dgm:presLayoutVars>
          <dgm:chMax val="1"/>
          <dgm:chPref val="1"/>
        </dgm:presLayoutVars>
      </dgm:prSet>
      <dgm:spPr/>
    </dgm:pt>
    <dgm:pt modelId="{A5C70E12-4AA6-4DA9-BF26-F526D05DC1A7}" type="pres">
      <dgm:prSet presAssocID="{7B455FCD-7E23-4740-969B-A978AAC3F1D2}" presName="sibTrans" presStyleCnt="0"/>
      <dgm:spPr/>
    </dgm:pt>
    <dgm:pt modelId="{BAF63CD7-50EE-4E6A-BEF8-4ECFBCCBC123}" type="pres">
      <dgm:prSet presAssocID="{AA311CC1-1176-437D-ADEF-4C47A37E1F93}" presName="compNode" presStyleCnt="0"/>
      <dgm:spPr/>
    </dgm:pt>
    <dgm:pt modelId="{10113277-C456-43A7-B46F-6BD06535934B}" type="pres">
      <dgm:prSet presAssocID="{AA311CC1-1176-437D-ADEF-4C47A37E1F9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ears"/>
        </a:ext>
      </dgm:extLst>
    </dgm:pt>
    <dgm:pt modelId="{D1171E6A-EDFA-4F18-8B9A-84ED33B70A02}" type="pres">
      <dgm:prSet presAssocID="{AA311CC1-1176-437D-ADEF-4C47A37E1F93}" presName="spaceRect" presStyleCnt="0"/>
      <dgm:spPr/>
    </dgm:pt>
    <dgm:pt modelId="{CB329A9F-2DE2-4FFF-9958-1E06C6D386F9}" type="pres">
      <dgm:prSet presAssocID="{AA311CC1-1176-437D-ADEF-4C47A37E1F93}" presName="textRect" presStyleLbl="revTx" presStyleIdx="6" presStyleCnt="8" custLinFactNeighborX="-56">
        <dgm:presLayoutVars>
          <dgm:chMax val="1"/>
          <dgm:chPref val="1"/>
        </dgm:presLayoutVars>
      </dgm:prSet>
      <dgm:spPr/>
    </dgm:pt>
    <dgm:pt modelId="{F0AA3E21-3C90-48F5-BFF4-B9C69CB95F05}" type="pres">
      <dgm:prSet presAssocID="{A561814B-16D0-4F75-AAFF-8F336F611AC8}" presName="sibTrans" presStyleCnt="0"/>
      <dgm:spPr/>
    </dgm:pt>
    <dgm:pt modelId="{40A6F081-0C38-4D74-9473-67E3F721FCE6}" type="pres">
      <dgm:prSet presAssocID="{D414AB37-552D-4C93-901F-8FB2DD2BC7FE}" presName="compNode" presStyleCnt="0"/>
      <dgm:spPr/>
    </dgm:pt>
    <dgm:pt modelId="{839A8827-2E27-4974-9687-3D39895A1204}" type="pres">
      <dgm:prSet presAssocID="{D414AB37-552D-4C93-901F-8FB2DD2BC7F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Tools"/>
        </a:ext>
      </dgm:extLst>
    </dgm:pt>
    <dgm:pt modelId="{55DBDE0B-FA30-4203-B913-C20492551799}" type="pres">
      <dgm:prSet presAssocID="{D414AB37-552D-4C93-901F-8FB2DD2BC7FE}" presName="spaceRect" presStyleCnt="0"/>
      <dgm:spPr/>
    </dgm:pt>
    <dgm:pt modelId="{0B5446C6-4664-4494-82EF-68957BECFCA8}" type="pres">
      <dgm:prSet presAssocID="{D414AB37-552D-4C93-901F-8FB2DD2BC7FE}" presName="textRect" presStyleLbl="revTx" presStyleIdx="7" presStyleCnt="8">
        <dgm:presLayoutVars>
          <dgm:chMax val="1"/>
          <dgm:chPref val="1"/>
        </dgm:presLayoutVars>
      </dgm:prSet>
      <dgm:spPr/>
    </dgm:pt>
  </dgm:ptLst>
  <dgm:cxnLst>
    <dgm:cxn modelId="{D1B84507-7815-40C5-8D7A-A877D30C31F7}" srcId="{E25C4177-652A-488A-9221-7146FAE36AD4}" destId="{66049C6C-C02E-4655-AF38-E203EFE8494F}" srcOrd="3" destOrd="0" parTransId="{F4992EC1-CFD2-4F47-9EC3-630C1A8606D3}" sibTransId="{58C55B3B-65EF-408A-85D7-D4EFAF416779}"/>
    <dgm:cxn modelId="{1AD40B19-160F-4F00-B333-BAFB9DEB05C5}" type="presOf" srcId="{D414AB37-552D-4C93-901F-8FB2DD2BC7FE}" destId="{0B5446C6-4664-4494-82EF-68957BECFCA8}" srcOrd="0" destOrd="0" presId="urn:microsoft.com/office/officeart/2018/2/layout/IconLabelList"/>
    <dgm:cxn modelId="{4FFB1F21-BC76-4403-B9AD-F521DBDEF9B2}" type="presOf" srcId="{B20BADB7-0749-41F8-AC42-B60063A28D27}" destId="{530677B2-F0F7-4ED7-9D53-D96BFBD87195}" srcOrd="0" destOrd="0" presId="urn:microsoft.com/office/officeart/2018/2/layout/IconLabelList"/>
    <dgm:cxn modelId="{49AF5726-8AE4-4C47-8534-1124C9756B13}" type="presOf" srcId="{6EF298DE-592D-437B-89ED-29DC85CCF1EE}" destId="{7B471505-0981-4FD7-BA1F-ED418AA5CEE5}" srcOrd="0" destOrd="0" presId="urn:microsoft.com/office/officeart/2018/2/layout/IconLabelList"/>
    <dgm:cxn modelId="{322CF627-959A-41D8-8400-C40E426C2992}" srcId="{E25C4177-652A-488A-9221-7146FAE36AD4}" destId="{A181106F-EBF2-4617-9CF7-38331ED58D65}" srcOrd="0" destOrd="0" parTransId="{D7A029A3-3666-4EDC-AEE9-6526233A300F}" sibTransId="{3817781F-9CDD-413C-B34D-06121594F1C4}"/>
    <dgm:cxn modelId="{491D4828-DB15-4A66-B2B8-83C837CF9526}" srcId="{E25C4177-652A-488A-9221-7146FAE36AD4}" destId="{6EF298DE-592D-437B-89ED-29DC85CCF1EE}" srcOrd="4" destOrd="0" parTransId="{478A1466-95FD-409B-9DFA-B0D6B0E6C90C}" sibTransId="{46BC1BB0-B9B4-4565-8154-BAA7C209185A}"/>
    <dgm:cxn modelId="{1B7C1D2D-5A99-41AC-824D-EF3BDA5F7D06}" srcId="{E25C4177-652A-488A-9221-7146FAE36AD4}" destId="{B20BADB7-0749-41F8-AC42-B60063A28D27}" srcOrd="1" destOrd="0" parTransId="{B44866D5-B0DD-46DA-8479-40016E9D7E5C}" sibTransId="{1728A9A2-E320-4A65-A3A2-D070C228F8AE}"/>
    <dgm:cxn modelId="{BCB92D62-CF8C-4AB9-A458-60BFEFEE5D1B}" srcId="{E25C4177-652A-488A-9221-7146FAE36AD4}" destId="{D414AB37-552D-4C93-901F-8FB2DD2BC7FE}" srcOrd="7" destOrd="0" parTransId="{4CC1C19A-DF72-4272-822B-03E9CA64C513}" sibTransId="{22BB5279-505F-417E-BB8D-8DBE96F24158}"/>
    <dgm:cxn modelId="{27EF147A-F38B-4008-AC67-9DA7F5462274}" type="presOf" srcId="{A181106F-EBF2-4617-9CF7-38331ED58D65}" destId="{68323A7D-0BC5-4EA6-9473-C6946F814C40}" srcOrd="0" destOrd="0" presId="urn:microsoft.com/office/officeart/2018/2/layout/IconLabelList"/>
    <dgm:cxn modelId="{9850EA81-9434-4ED2-AF15-41F9C0EC3BDC}" type="presOf" srcId="{E25C4177-652A-488A-9221-7146FAE36AD4}" destId="{293EA70D-DDF2-4646-95EE-04A9884AB04F}" srcOrd="0" destOrd="0" presId="urn:microsoft.com/office/officeart/2018/2/layout/IconLabelList"/>
    <dgm:cxn modelId="{AD096EA1-8670-4A77-85D4-B9A6FBABA427}" type="presOf" srcId="{C56E961C-B7B1-47B2-92F7-50F351D97557}" destId="{A9058EC3-035A-4958-BD57-B11D74B59042}" srcOrd="0" destOrd="0" presId="urn:microsoft.com/office/officeart/2018/2/layout/IconLabelList"/>
    <dgm:cxn modelId="{E97F6EBD-1ED5-4AD8-8A59-95B2EFD61283}" type="presOf" srcId="{FF76AF19-A205-4A7B-AE53-EEEDB9630C6F}" destId="{C57DFC92-4F9C-4B85-8601-C3DE365BAB27}" srcOrd="0" destOrd="0" presId="urn:microsoft.com/office/officeart/2018/2/layout/IconLabelList"/>
    <dgm:cxn modelId="{2C2BECCE-24AD-4B1E-B402-56E0D47FC482}" srcId="{E25C4177-652A-488A-9221-7146FAE36AD4}" destId="{AA311CC1-1176-437D-ADEF-4C47A37E1F93}" srcOrd="6" destOrd="0" parTransId="{D1BADA26-8DA1-4B8D-A3EB-6C6ABD409502}" sibTransId="{A561814B-16D0-4F75-AAFF-8F336F611AC8}"/>
    <dgm:cxn modelId="{43E1D6D2-463D-4CD5-B9E8-CFB49F167AA1}" srcId="{E25C4177-652A-488A-9221-7146FAE36AD4}" destId="{FF76AF19-A205-4A7B-AE53-EEEDB9630C6F}" srcOrd="5" destOrd="0" parTransId="{E67C985D-B8C2-438F-B82F-A9A41A04547F}" sibTransId="{7B455FCD-7E23-4740-969B-A978AAC3F1D2}"/>
    <dgm:cxn modelId="{CF22B6D4-DF29-41B4-BD5F-40EA8AE45C64}" srcId="{E25C4177-652A-488A-9221-7146FAE36AD4}" destId="{C56E961C-B7B1-47B2-92F7-50F351D97557}" srcOrd="2" destOrd="0" parTransId="{0FF1F964-9082-42C8-9295-A43693A5676D}" sibTransId="{09F55823-3392-4F5B-9FC2-936DBF8AB600}"/>
    <dgm:cxn modelId="{6FC720DA-59E1-494C-9CCA-E791F3EEB4C2}" type="presOf" srcId="{AA311CC1-1176-437D-ADEF-4C47A37E1F93}" destId="{CB329A9F-2DE2-4FFF-9958-1E06C6D386F9}" srcOrd="0" destOrd="0" presId="urn:microsoft.com/office/officeart/2018/2/layout/IconLabelList"/>
    <dgm:cxn modelId="{48506DEB-CA59-495B-853C-486325A23CFC}" type="presOf" srcId="{66049C6C-C02E-4655-AF38-E203EFE8494F}" destId="{C162EDA6-6EFE-429A-AF6E-D3AD447CA285}" srcOrd="0" destOrd="0" presId="urn:microsoft.com/office/officeart/2018/2/layout/IconLabelList"/>
    <dgm:cxn modelId="{9A95443D-AC8B-4BA7-B43C-3C66625EEF58}" type="presParOf" srcId="{293EA70D-DDF2-4646-95EE-04A9884AB04F}" destId="{8AC0E83D-E1A8-43F8-938E-AD20D48FE3A4}" srcOrd="0" destOrd="0" presId="urn:microsoft.com/office/officeart/2018/2/layout/IconLabelList"/>
    <dgm:cxn modelId="{D590061C-036F-4E8A-BF02-09A7C76F5EEE}" type="presParOf" srcId="{8AC0E83D-E1A8-43F8-938E-AD20D48FE3A4}" destId="{5892A08A-4994-4D36-B476-CA059CC7B876}" srcOrd="0" destOrd="0" presId="urn:microsoft.com/office/officeart/2018/2/layout/IconLabelList"/>
    <dgm:cxn modelId="{A28EFEA2-F908-4F5E-A3F2-A3D4DA557B4C}" type="presParOf" srcId="{8AC0E83D-E1A8-43F8-938E-AD20D48FE3A4}" destId="{933C5DAB-B61F-4CD1-A4FB-4ED0B758544D}" srcOrd="1" destOrd="0" presId="urn:microsoft.com/office/officeart/2018/2/layout/IconLabelList"/>
    <dgm:cxn modelId="{0E65B354-5FCD-4939-BAAA-91EBA7AA1A31}" type="presParOf" srcId="{8AC0E83D-E1A8-43F8-938E-AD20D48FE3A4}" destId="{68323A7D-0BC5-4EA6-9473-C6946F814C40}" srcOrd="2" destOrd="0" presId="urn:microsoft.com/office/officeart/2018/2/layout/IconLabelList"/>
    <dgm:cxn modelId="{EFD3FD15-89EC-483F-B161-6C1184A583DC}" type="presParOf" srcId="{293EA70D-DDF2-4646-95EE-04A9884AB04F}" destId="{ACD0FC2B-4A20-4221-A349-352E34877222}" srcOrd="1" destOrd="0" presId="urn:microsoft.com/office/officeart/2018/2/layout/IconLabelList"/>
    <dgm:cxn modelId="{499E8B91-44EC-492B-AC04-CE1E2C9DD059}" type="presParOf" srcId="{293EA70D-DDF2-4646-95EE-04A9884AB04F}" destId="{88D93F6C-A836-4490-A95D-42AACB2FA5EF}" srcOrd="2" destOrd="0" presId="urn:microsoft.com/office/officeart/2018/2/layout/IconLabelList"/>
    <dgm:cxn modelId="{E4D9937E-CE0F-41C0-9557-744786ADBF86}" type="presParOf" srcId="{88D93F6C-A836-4490-A95D-42AACB2FA5EF}" destId="{45FFBAFD-06A4-47A3-BE67-13C2F2637E97}" srcOrd="0" destOrd="0" presId="urn:microsoft.com/office/officeart/2018/2/layout/IconLabelList"/>
    <dgm:cxn modelId="{06F2EB8A-6933-454E-9C3A-3558FD4F30B3}" type="presParOf" srcId="{88D93F6C-A836-4490-A95D-42AACB2FA5EF}" destId="{24D3F3D3-0260-4F0A-A648-2E04EE2C8B4C}" srcOrd="1" destOrd="0" presId="urn:microsoft.com/office/officeart/2018/2/layout/IconLabelList"/>
    <dgm:cxn modelId="{73437C5C-171B-4F2F-B549-50D5DF8DC3ED}" type="presParOf" srcId="{88D93F6C-A836-4490-A95D-42AACB2FA5EF}" destId="{530677B2-F0F7-4ED7-9D53-D96BFBD87195}" srcOrd="2" destOrd="0" presId="urn:microsoft.com/office/officeart/2018/2/layout/IconLabelList"/>
    <dgm:cxn modelId="{D00661D9-BC02-450C-8FD2-4FAF58948A32}" type="presParOf" srcId="{293EA70D-DDF2-4646-95EE-04A9884AB04F}" destId="{3E8F0D97-8E8E-4A9E-AF45-A52B1A603F06}" srcOrd="3" destOrd="0" presId="urn:microsoft.com/office/officeart/2018/2/layout/IconLabelList"/>
    <dgm:cxn modelId="{119521B4-C727-4EA1-942D-39B2F00A68FA}" type="presParOf" srcId="{293EA70D-DDF2-4646-95EE-04A9884AB04F}" destId="{1E49D5EB-7E61-475F-B4EB-342313257E32}" srcOrd="4" destOrd="0" presId="urn:microsoft.com/office/officeart/2018/2/layout/IconLabelList"/>
    <dgm:cxn modelId="{050249A5-F1AC-4D73-8AC0-29D468A5EC85}" type="presParOf" srcId="{1E49D5EB-7E61-475F-B4EB-342313257E32}" destId="{A0AFF7BE-3DEC-4DCC-AE59-DF17ACA49407}" srcOrd="0" destOrd="0" presId="urn:microsoft.com/office/officeart/2018/2/layout/IconLabelList"/>
    <dgm:cxn modelId="{395117D3-8D5E-463A-8459-151A2BDB24BF}" type="presParOf" srcId="{1E49D5EB-7E61-475F-B4EB-342313257E32}" destId="{8F8C98FB-A7A4-4413-ACF5-E236E491845A}" srcOrd="1" destOrd="0" presId="urn:microsoft.com/office/officeart/2018/2/layout/IconLabelList"/>
    <dgm:cxn modelId="{A39F3D9A-120E-4268-B2D4-8817826ED612}" type="presParOf" srcId="{1E49D5EB-7E61-475F-B4EB-342313257E32}" destId="{A9058EC3-035A-4958-BD57-B11D74B59042}" srcOrd="2" destOrd="0" presId="urn:microsoft.com/office/officeart/2018/2/layout/IconLabelList"/>
    <dgm:cxn modelId="{856E4523-D76A-4DC4-8305-3A1847DF9DB6}" type="presParOf" srcId="{293EA70D-DDF2-4646-95EE-04A9884AB04F}" destId="{568E306D-A871-4D0C-A060-1095B261E892}" srcOrd="5" destOrd="0" presId="urn:microsoft.com/office/officeart/2018/2/layout/IconLabelList"/>
    <dgm:cxn modelId="{6D263D71-9291-449F-B25E-EECE42235627}" type="presParOf" srcId="{293EA70D-DDF2-4646-95EE-04A9884AB04F}" destId="{8BD8C770-FA8A-4FCD-81D1-0A9D69C4D111}" srcOrd="6" destOrd="0" presId="urn:microsoft.com/office/officeart/2018/2/layout/IconLabelList"/>
    <dgm:cxn modelId="{4B3CAC7A-8F6A-451F-9709-1D53F7A73823}" type="presParOf" srcId="{8BD8C770-FA8A-4FCD-81D1-0A9D69C4D111}" destId="{6BD527D4-653F-4E05-9F2C-0D61F8C5C8CB}" srcOrd="0" destOrd="0" presId="urn:microsoft.com/office/officeart/2018/2/layout/IconLabelList"/>
    <dgm:cxn modelId="{9C5349F5-CE06-478D-9392-1DBE72DF4101}" type="presParOf" srcId="{8BD8C770-FA8A-4FCD-81D1-0A9D69C4D111}" destId="{9A74DC29-FF43-404D-9EDF-C8415229F8A6}" srcOrd="1" destOrd="0" presId="urn:microsoft.com/office/officeart/2018/2/layout/IconLabelList"/>
    <dgm:cxn modelId="{50D4CDA9-C52C-404F-94CA-82445C36C0DD}" type="presParOf" srcId="{8BD8C770-FA8A-4FCD-81D1-0A9D69C4D111}" destId="{C162EDA6-6EFE-429A-AF6E-D3AD447CA285}" srcOrd="2" destOrd="0" presId="urn:microsoft.com/office/officeart/2018/2/layout/IconLabelList"/>
    <dgm:cxn modelId="{84514F4A-D250-489A-88C4-D874B8A775FC}" type="presParOf" srcId="{293EA70D-DDF2-4646-95EE-04A9884AB04F}" destId="{3148B9C6-913F-4F73-BECB-63211AD17DEA}" srcOrd="7" destOrd="0" presId="urn:microsoft.com/office/officeart/2018/2/layout/IconLabelList"/>
    <dgm:cxn modelId="{66A84F21-6A89-44D8-B095-66B9451179E2}" type="presParOf" srcId="{293EA70D-DDF2-4646-95EE-04A9884AB04F}" destId="{04EC2CA6-D630-4D01-960B-B7AECFC2AEE4}" srcOrd="8" destOrd="0" presId="urn:microsoft.com/office/officeart/2018/2/layout/IconLabelList"/>
    <dgm:cxn modelId="{B6FB843D-4020-42A3-B755-9253F32E4A6B}" type="presParOf" srcId="{04EC2CA6-D630-4D01-960B-B7AECFC2AEE4}" destId="{5F9F7983-7557-4F3F-AC5D-3CB7FCAD62BA}" srcOrd="0" destOrd="0" presId="urn:microsoft.com/office/officeart/2018/2/layout/IconLabelList"/>
    <dgm:cxn modelId="{457D054D-5096-45E8-AE88-EC07D3EA5287}" type="presParOf" srcId="{04EC2CA6-D630-4D01-960B-B7AECFC2AEE4}" destId="{FF56C218-EA4C-42BC-A7EB-A4EAB6855D6E}" srcOrd="1" destOrd="0" presId="urn:microsoft.com/office/officeart/2018/2/layout/IconLabelList"/>
    <dgm:cxn modelId="{B5DBDD8D-BF2F-4D3B-BBB4-8872475A8AD2}" type="presParOf" srcId="{04EC2CA6-D630-4D01-960B-B7AECFC2AEE4}" destId="{7B471505-0981-4FD7-BA1F-ED418AA5CEE5}" srcOrd="2" destOrd="0" presId="urn:microsoft.com/office/officeart/2018/2/layout/IconLabelList"/>
    <dgm:cxn modelId="{99984F73-837D-495D-86FB-10619BDC2687}" type="presParOf" srcId="{293EA70D-DDF2-4646-95EE-04A9884AB04F}" destId="{84BE1008-D51F-4FCF-B0D1-65486A2BFE30}" srcOrd="9" destOrd="0" presId="urn:microsoft.com/office/officeart/2018/2/layout/IconLabelList"/>
    <dgm:cxn modelId="{650BD342-8883-4871-A593-564277E4AE56}" type="presParOf" srcId="{293EA70D-DDF2-4646-95EE-04A9884AB04F}" destId="{0A8F4D82-8481-4717-AB50-982B280E349F}" srcOrd="10" destOrd="0" presId="urn:microsoft.com/office/officeart/2018/2/layout/IconLabelList"/>
    <dgm:cxn modelId="{8D2776E8-4161-4BFF-B793-46C515D1678D}" type="presParOf" srcId="{0A8F4D82-8481-4717-AB50-982B280E349F}" destId="{6BAD4994-9A8A-435B-8B86-9B7D7BC82C89}" srcOrd="0" destOrd="0" presId="urn:microsoft.com/office/officeart/2018/2/layout/IconLabelList"/>
    <dgm:cxn modelId="{2BC5CE39-7D89-4383-95A4-4A5501D2080C}" type="presParOf" srcId="{0A8F4D82-8481-4717-AB50-982B280E349F}" destId="{BFB424AE-94BB-428C-895A-0539142D306A}" srcOrd="1" destOrd="0" presId="urn:microsoft.com/office/officeart/2018/2/layout/IconLabelList"/>
    <dgm:cxn modelId="{DC0A2FBF-1635-498E-85F2-E234D67442AD}" type="presParOf" srcId="{0A8F4D82-8481-4717-AB50-982B280E349F}" destId="{C57DFC92-4F9C-4B85-8601-C3DE365BAB27}" srcOrd="2" destOrd="0" presId="urn:microsoft.com/office/officeart/2018/2/layout/IconLabelList"/>
    <dgm:cxn modelId="{95D10E53-EE0C-4136-80B2-3A434A9D9860}" type="presParOf" srcId="{293EA70D-DDF2-4646-95EE-04A9884AB04F}" destId="{A5C70E12-4AA6-4DA9-BF26-F526D05DC1A7}" srcOrd="11" destOrd="0" presId="urn:microsoft.com/office/officeart/2018/2/layout/IconLabelList"/>
    <dgm:cxn modelId="{7BB9B9FA-2A31-41E0-B914-D87FCF896774}" type="presParOf" srcId="{293EA70D-DDF2-4646-95EE-04A9884AB04F}" destId="{BAF63CD7-50EE-4E6A-BEF8-4ECFBCCBC123}" srcOrd="12" destOrd="0" presId="urn:microsoft.com/office/officeart/2018/2/layout/IconLabelList"/>
    <dgm:cxn modelId="{1D4455E2-CBAD-4262-984E-2D3151A5DC4C}" type="presParOf" srcId="{BAF63CD7-50EE-4E6A-BEF8-4ECFBCCBC123}" destId="{10113277-C456-43A7-B46F-6BD06535934B}" srcOrd="0" destOrd="0" presId="urn:microsoft.com/office/officeart/2018/2/layout/IconLabelList"/>
    <dgm:cxn modelId="{E50CA08C-5197-40AD-8829-50C935F77126}" type="presParOf" srcId="{BAF63CD7-50EE-4E6A-BEF8-4ECFBCCBC123}" destId="{D1171E6A-EDFA-4F18-8B9A-84ED33B70A02}" srcOrd="1" destOrd="0" presId="urn:microsoft.com/office/officeart/2018/2/layout/IconLabelList"/>
    <dgm:cxn modelId="{7BF31E25-A89F-46EA-9745-D90405C0C7D8}" type="presParOf" srcId="{BAF63CD7-50EE-4E6A-BEF8-4ECFBCCBC123}" destId="{CB329A9F-2DE2-4FFF-9958-1E06C6D386F9}" srcOrd="2" destOrd="0" presId="urn:microsoft.com/office/officeart/2018/2/layout/IconLabelList"/>
    <dgm:cxn modelId="{79EF1391-6B4E-4455-8637-F71F749D7868}" type="presParOf" srcId="{293EA70D-DDF2-4646-95EE-04A9884AB04F}" destId="{F0AA3E21-3C90-48F5-BFF4-B9C69CB95F05}" srcOrd="13" destOrd="0" presId="urn:microsoft.com/office/officeart/2018/2/layout/IconLabelList"/>
    <dgm:cxn modelId="{0ACEFEEC-DF83-497A-B1A4-AFB107688B8A}" type="presParOf" srcId="{293EA70D-DDF2-4646-95EE-04A9884AB04F}" destId="{40A6F081-0C38-4D74-9473-67E3F721FCE6}" srcOrd="14" destOrd="0" presId="urn:microsoft.com/office/officeart/2018/2/layout/IconLabelList"/>
    <dgm:cxn modelId="{61AA08EC-2B52-4D3E-8D20-EEBB16BA8C51}" type="presParOf" srcId="{40A6F081-0C38-4D74-9473-67E3F721FCE6}" destId="{839A8827-2E27-4974-9687-3D39895A1204}" srcOrd="0" destOrd="0" presId="urn:microsoft.com/office/officeart/2018/2/layout/IconLabelList"/>
    <dgm:cxn modelId="{4F246CCA-28B7-41AB-A193-A14C5FE10D19}" type="presParOf" srcId="{40A6F081-0C38-4D74-9473-67E3F721FCE6}" destId="{55DBDE0B-FA30-4203-B913-C20492551799}" srcOrd="1" destOrd="0" presId="urn:microsoft.com/office/officeart/2018/2/layout/IconLabelList"/>
    <dgm:cxn modelId="{8C05537E-F379-4ED8-B136-8B4DEEE51040}" type="presParOf" srcId="{40A6F081-0C38-4D74-9473-67E3F721FCE6}" destId="{0B5446C6-4664-4494-82EF-68957BECFC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315B2C-C646-4CB9-9E4F-FE664557497F}" type="doc">
      <dgm:prSet loTypeId="urn:microsoft.com/office/officeart/2005/8/layout/bProcess3" loCatId="process" qsTypeId="urn:microsoft.com/office/officeart/2005/8/quickstyle/simple3" qsCatId="simple" csTypeId="urn:microsoft.com/office/officeart/2005/8/colors/accent4_1" csCatId="accent4" phldr="1"/>
      <dgm:spPr/>
      <dgm:t>
        <a:bodyPr/>
        <a:lstStyle/>
        <a:p>
          <a:endParaRPr lang="en-IN"/>
        </a:p>
      </dgm:t>
    </dgm:pt>
    <dgm:pt modelId="{A3E6FA0C-0BDC-40E2-91D0-96262B797DBE}">
      <dgm:prSet phldrT="[Text]" custT="1"/>
      <dgm:spPr>
        <a:noFill/>
        <a:ln w="19050">
          <a:solidFill>
            <a:schemeClr val="tx1"/>
          </a:solidFill>
        </a:ln>
      </dgm:spPr>
      <dgm:t>
        <a:bodyPr/>
        <a:lstStyle/>
        <a:p>
          <a:r>
            <a:rPr lang="en-IN" sz="1400" dirty="0">
              <a:solidFill>
                <a:schemeClr val="tx1"/>
              </a:solidFill>
            </a:rPr>
            <a:t>Extracted Data set</a:t>
          </a:r>
        </a:p>
      </dgm:t>
    </dgm:pt>
    <dgm:pt modelId="{7D4F0B36-D587-498A-AC29-B34364383195}" type="parTrans" cxnId="{07A576DA-6409-41CB-854B-39E847DB29E9}">
      <dgm:prSet/>
      <dgm:spPr/>
      <dgm:t>
        <a:bodyPr/>
        <a:lstStyle/>
        <a:p>
          <a:endParaRPr lang="en-IN"/>
        </a:p>
      </dgm:t>
    </dgm:pt>
    <dgm:pt modelId="{EE5420BA-C2CF-452A-AE55-CE0598DDBA72}" type="sibTrans" cxnId="{07A576DA-6409-41CB-854B-39E847DB29E9}">
      <dgm:prSet custT="1"/>
      <dgm:spPr/>
      <dgm:t>
        <a:bodyPr/>
        <a:lstStyle/>
        <a:p>
          <a:endParaRPr lang="en-IN" sz="600"/>
        </a:p>
      </dgm:t>
    </dgm:pt>
    <dgm:pt modelId="{5E1FD412-141F-4DE0-ADFF-374FD31A0D61}">
      <dgm:prSet phldrT="[Text]" custT="1"/>
      <dgm:spPr>
        <a:noFill/>
        <a:ln w="19050">
          <a:solidFill>
            <a:schemeClr val="tx1"/>
          </a:solidFill>
        </a:ln>
      </dgm:spPr>
      <dgm:t>
        <a:bodyPr/>
        <a:lstStyle/>
        <a:p>
          <a:r>
            <a:rPr lang="en-IN" sz="1400" dirty="0">
              <a:solidFill>
                <a:schemeClr val="tx1"/>
              </a:solidFill>
            </a:rPr>
            <a:t>EDA and Data Cleaning</a:t>
          </a:r>
        </a:p>
      </dgm:t>
    </dgm:pt>
    <dgm:pt modelId="{FDFB8223-26EA-4DC1-B05F-5F4DFD3FC520}" type="parTrans" cxnId="{601E30AB-B03E-4EF0-89D1-9B675EB3150B}">
      <dgm:prSet/>
      <dgm:spPr/>
      <dgm:t>
        <a:bodyPr/>
        <a:lstStyle/>
        <a:p>
          <a:endParaRPr lang="en-IN"/>
        </a:p>
      </dgm:t>
    </dgm:pt>
    <dgm:pt modelId="{22F9C36C-C3C1-41BF-B528-ADF1EB1C247F}" type="sibTrans" cxnId="{601E30AB-B03E-4EF0-89D1-9B675EB3150B}">
      <dgm:prSet custT="1"/>
      <dgm:spPr/>
      <dgm:t>
        <a:bodyPr/>
        <a:lstStyle/>
        <a:p>
          <a:endParaRPr lang="en-IN" sz="600"/>
        </a:p>
      </dgm:t>
    </dgm:pt>
    <dgm:pt modelId="{D0A0F56C-E49F-46D3-9A63-1F41CFAA9164}">
      <dgm:prSet phldrT="[Text]" custT="1"/>
      <dgm:spPr>
        <a:noFill/>
        <a:ln w="19050">
          <a:solidFill>
            <a:schemeClr val="tx1"/>
          </a:solidFill>
        </a:ln>
      </dgm:spPr>
      <dgm:t>
        <a:bodyPr/>
        <a:lstStyle/>
        <a:p>
          <a:r>
            <a:rPr lang="en-IN" sz="1400" dirty="0">
              <a:solidFill>
                <a:schemeClr val="tx1"/>
              </a:solidFill>
            </a:rPr>
            <a:t>Feature Engineering of the Data set</a:t>
          </a:r>
        </a:p>
      </dgm:t>
    </dgm:pt>
    <dgm:pt modelId="{53DE3B39-9A93-46F6-AA29-83B9FEE79B3E}" type="parTrans" cxnId="{56ACEF80-63A2-4E9D-9290-7398BF3156F5}">
      <dgm:prSet/>
      <dgm:spPr/>
      <dgm:t>
        <a:bodyPr/>
        <a:lstStyle/>
        <a:p>
          <a:endParaRPr lang="en-IN"/>
        </a:p>
      </dgm:t>
    </dgm:pt>
    <dgm:pt modelId="{07F85BAC-DF3F-4CAA-9BD0-7D9FE1A501E4}" type="sibTrans" cxnId="{56ACEF80-63A2-4E9D-9290-7398BF3156F5}">
      <dgm:prSet custT="1"/>
      <dgm:spPr/>
      <dgm:t>
        <a:bodyPr/>
        <a:lstStyle/>
        <a:p>
          <a:endParaRPr lang="en-IN" sz="600"/>
        </a:p>
      </dgm:t>
    </dgm:pt>
    <dgm:pt modelId="{C7E59B4C-96E6-4C98-8C8C-2A5C98A8818D}">
      <dgm:prSet phldrT="[Text]" custT="1"/>
      <dgm:spPr>
        <a:noFill/>
        <a:ln w="19050">
          <a:solidFill>
            <a:schemeClr val="tx1"/>
          </a:solidFill>
        </a:ln>
      </dgm:spPr>
      <dgm:t>
        <a:bodyPr/>
        <a:lstStyle/>
        <a:p>
          <a:r>
            <a:rPr lang="en-IN" sz="1400" dirty="0">
              <a:solidFill>
                <a:schemeClr val="tx1"/>
              </a:solidFill>
            </a:rPr>
            <a:t>Model Training &amp; Testing</a:t>
          </a:r>
        </a:p>
        <a:p>
          <a:r>
            <a:rPr lang="en-IN" sz="1400" dirty="0">
              <a:solidFill>
                <a:schemeClr val="tx1"/>
              </a:solidFill>
            </a:rPr>
            <a:t>Validation</a:t>
          </a:r>
        </a:p>
      </dgm:t>
    </dgm:pt>
    <dgm:pt modelId="{A84976EF-1062-4BEB-AC4B-7BABEB1CB7D0}" type="parTrans" cxnId="{5DAD9C8B-EE2C-427A-B7EF-BB372499C13D}">
      <dgm:prSet/>
      <dgm:spPr/>
      <dgm:t>
        <a:bodyPr/>
        <a:lstStyle/>
        <a:p>
          <a:endParaRPr lang="en-IN"/>
        </a:p>
      </dgm:t>
    </dgm:pt>
    <dgm:pt modelId="{8CB7E157-7D46-4C9E-AAC7-85B8F51AD20A}" type="sibTrans" cxnId="{5DAD9C8B-EE2C-427A-B7EF-BB372499C13D}">
      <dgm:prSet custT="1"/>
      <dgm:spPr/>
      <dgm:t>
        <a:bodyPr/>
        <a:lstStyle/>
        <a:p>
          <a:endParaRPr lang="en-IN" sz="600"/>
        </a:p>
      </dgm:t>
    </dgm:pt>
    <dgm:pt modelId="{1A97564B-0263-4880-BCB3-401B4AA7520F}">
      <dgm:prSet phldrT="[Text]" custT="1"/>
      <dgm:spPr>
        <a:noFill/>
        <a:ln w="19050">
          <a:solidFill>
            <a:schemeClr val="tx1"/>
          </a:solidFill>
        </a:ln>
      </dgm:spPr>
      <dgm:t>
        <a:bodyPr/>
        <a:lstStyle/>
        <a:p>
          <a:r>
            <a:rPr lang="en-IN" sz="1400" dirty="0">
              <a:solidFill>
                <a:schemeClr val="tx1"/>
              </a:solidFill>
            </a:rPr>
            <a:t>Prediction</a:t>
          </a:r>
        </a:p>
      </dgm:t>
    </dgm:pt>
    <dgm:pt modelId="{1F3C1DD7-209B-4937-8F2B-1890B905EB1C}" type="parTrans" cxnId="{35A08385-CCDD-45CE-AEDD-2AC7CFE19B3A}">
      <dgm:prSet/>
      <dgm:spPr/>
      <dgm:t>
        <a:bodyPr/>
        <a:lstStyle/>
        <a:p>
          <a:endParaRPr lang="en-IN"/>
        </a:p>
      </dgm:t>
    </dgm:pt>
    <dgm:pt modelId="{4483D3BC-524B-48CA-9E6D-2B4C6372CFC1}" type="sibTrans" cxnId="{35A08385-CCDD-45CE-AEDD-2AC7CFE19B3A}">
      <dgm:prSet custT="1"/>
      <dgm:spPr/>
      <dgm:t>
        <a:bodyPr/>
        <a:lstStyle/>
        <a:p>
          <a:endParaRPr lang="en-IN" sz="600"/>
        </a:p>
      </dgm:t>
    </dgm:pt>
    <dgm:pt modelId="{BEED1AC3-5272-49C9-8E48-AF7294C911BD}">
      <dgm:prSet phldrT="[Text]" custT="1"/>
      <dgm:spPr>
        <a:noFill/>
        <a:ln w="19050">
          <a:solidFill>
            <a:schemeClr val="tx1"/>
          </a:solidFill>
        </a:ln>
      </dgm:spPr>
      <dgm:t>
        <a:bodyPr/>
        <a:lstStyle/>
        <a:p>
          <a:r>
            <a:rPr lang="en-IN" sz="1400" dirty="0">
              <a:solidFill>
                <a:schemeClr val="tx1"/>
              </a:solidFill>
            </a:rPr>
            <a:t>Save Output on </a:t>
          </a:r>
          <a:r>
            <a:rPr lang="en-IN" sz="1400" dirty="0" err="1">
              <a:solidFill>
                <a:schemeClr val="tx1"/>
              </a:solidFill>
            </a:rPr>
            <a:t>BigQuery</a:t>
          </a:r>
          <a:endParaRPr lang="en-IN" sz="1400" dirty="0">
            <a:solidFill>
              <a:schemeClr val="tx1"/>
            </a:solidFill>
          </a:endParaRPr>
        </a:p>
      </dgm:t>
    </dgm:pt>
    <dgm:pt modelId="{4924AF1A-FA38-45C8-8D6F-4A1EAA2AC3EC}" type="parTrans" cxnId="{F586D167-09E9-4A98-8860-F0D7771D4E5A}">
      <dgm:prSet/>
      <dgm:spPr/>
      <dgm:t>
        <a:bodyPr/>
        <a:lstStyle/>
        <a:p>
          <a:endParaRPr lang="en-IN"/>
        </a:p>
      </dgm:t>
    </dgm:pt>
    <dgm:pt modelId="{91FE56F5-65A4-43CF-A7C6-EE77D9AFECD3}" type="sibTrans" cxnId="{F586D167-09E9-4A98-8860-F0D7771D4E5A}">
      <dgm:prSet/>
      <dgm:spPr/>
      <dgm:t>
        <a:bodyPr/>
        <a:lstStyle/>
        <a:p>
          <a:endParaRPr lang="en-IN"/>
        </a:p>
      </dgm:t>
    </dgm:pt>
    <dgm:pt modelId="{D655C6C9-4879-4CE3-B588-F14EE966A3A8}">
      <dgm:prSet phldrT="[Text]" custT="1"/>
      <dgm:spPr>
        <a:noFill/>
        <a:ln w="19050">
          <a:solidFill>
            <a:schemeClr val="tx1"/>
          </a:solidFill>
        </a:ln>
      </dgm:spPr>
      <dgm:t>
        <a:bodyPr/>
        <a:lstStyle/>
        <a:p>
          <a:r>
            <a:rPr lang="en-IN" sz="1400" dirty="0">
              <a:solidFill>
                <a:schemeClr val="tx1"/>
              </a:solidFill>
            </a:rPr>
            <a:t>Create VM instance on Cloud (GCP)</a:t>
          </a:r>
        </a:p>
      </dgm:t>
    </dgm:pt>
    <dgm:pt modelId="{FB5F728A-3EFC-451D-834F-A1D876C389DA}" type="parTrans" cxnId="{89DB1E57-6004-42E1-89AB-DE34BFC03C01}">
      <dgm:prSet/>
      <dgm:spPr/>
      <dgm:t>
        <a:bodyPr/>
        <a:lstStyle/>
        <a:p>
          <a:endParaRPr lang="en-IN"/>
        </a:p>
      </dgm:t>
    </dgm:pt>
    <dgm:pt modelId="{C7CE045A-8719-47E5-A2C6-0B63F2B02D74}" type="sibTrans" cxnId="{89DB1E57-6004-42E1-89AB-DE34BFC03C01}">
      <dgm:prSet custT="1"/>
      <dgm:spPr/>
      <dgm:t>
        <a:bodyPr/>
        <a:lstStyle/>
        <a:p>
          <a:endParaRPr lang="en-IN" sz="600"/>
        </a:p>
      </dgm:t>
    </dgm:pt>
    <dgm:pt modelId="{00B9F82E-138C-4198-B701-D1A602F51CB3}">
      <dgm:prSet phldrT="[Text]" custT="1"/>
      <dgm:spPr>
        <a:noFill/>
        <a:ln w="19050">
          <a:solidFill>
            <a:schemeClr val="tx1"/>
          </a:solidFill>
        </a:ln>
      </dgm:spPr>
      <dgm:t>
        <a:bodyPr/>
        <a:lstStyle/>
        <a:p>
          <a:r>
            <a:rPr lang="en-IN" sz="1400" dirty="0">
              <a:solidFill>
                <a:schemeClr val="tx1"/>
              </a:solidFill>
            </a:rPr>
            <a:t>Load Model on VM to run on real time data</a:t>
          </a:r>
        </a:p>
      </dgm:t>
    </dgm:pt>
    <dgm:pt modelId="{9CA44457-41C0-494F-9A51-921CD63A8F27}" type="parTrans" cxnId="{519CF59A-AAEE-4A71-B566-63F903D50A22}">
      <dgm:prSet/>
      <dgm:spPr/>
      <dgm:t>
        <a:bodyPr/>
        <a:lstStyle/>
        <a:p>
          <a:endParaRPr lang="en-IN"/>
        </a:p>
      </dgm:t>
    </dgm:pt>
    <dgm:pt modelId="{437B9430-59FC-4E1F-8FFA-C566CDD0DACF}" type="sibTrans" cxnId="{519CF59A-AAEE-4A71-B566-63F903D50A22}">
      <dgm:prSet custT="1"/>
      <dgm:spPr/>
      <dgm:t>
        <a:bodyPr/>
        <a:lstStyle/>
        <a:p>
          <a:endParaRPr lang="en-IN" sz="600"/>
        </a:p>
      </dgm:t>
    </dgm:pt>
    <dgm:pt modelId="{E43603A3-CF28-4F21-82E4-CC409AA9EA10}">
      <dgm:prSet phldrT="[Text]" custT="1"/>
      <dgm:spPr>
        <a:noFill/>
        <a:ln w="19050">
          <a:solidFill>
            <a:schemeClr val="tx1"/>
          </a:solidFill>
        </a:ln>
      </dgm:spPr>
      <dgm:t>
        <a:bodyPr/>
        <a:lstStyle/>
        <a:p>
          <a:r>
            <a:rPr lang="en-IN" sz="1400" dirty="0">
              <a:solidFill>
                <a:schemeClr val="tx1"/>
              </a:solidFill>
            </a:rPr>
            <a:t>Deploy instance call on front end</a:t>
          </a:r>
        </a:p>
      </dgm:t>
    </dgm:pt>
    <dgm:pt modelId="{07569F4A-3F87-4639-A617-C7F02524BA2E}" type="parTrans" cxnId="{0F5C7754-73C5-4676-98B8-D49A4610AB8B}">
      <dgm:prSet/>
      <dgm:spPr/>
      <dgm:t>
        <a:bodyPr/>
        <a:lstStyle/>
        <a:p>
          <a:endParaRPr lang="en-IN"/>
        </a:p>
      </dgm:t>
    </dgm:pt>
    <dgm:pt modelId="{12BEEB7F-F4B0-4F16-83CE-7412766B9FC4}" type="sibTrans" cxnId="{0F5C7754-73C5-4676-98B8-D49A4610AB8B}">
      <dgm:prSet custT="1"/>
      <dgm:spPr/>
      <dgm:t>
        <a:bodyPr/>
        <a:lstStyle/>
        <a:p>
          <a:endParaRPr lang="en-IN" sz="600"/>
        </a:p>
      </dgm:t>
    </dgm:pt>
    <dgm:pt modelId="{BDF7C0AE-04FC-4131-A2BC-1C811FEAF538}" type="pres">
      <dgm:prSet presAssocID="{E4315B2C-C646-4CB9-9E4F-FE664557497F}" presName="Name0" presStyleCnt="0">
        <dgm:presLayoutVars>
          <dgm:dir/>
          <dgm:resizeHandles val="exact"/>
        </dgm:presLayoutVars>
      </dgm:prSet>
      <dgm:spPr/>
    </dgm:pt>
    <dgm:pt modelId="{1379588F-6D09-4D8C-ABC8-F76C956B35FC}" type="pres">
      <dgm:prSet presAssocID="{A3E6FA0C-0BDC-40E2-91D0-96262B797DBE}" presName="node" presStyleLbl="node1" presStyleIdx="0" presStyleCnt="9">
        <dgm:presLayoutVars>
          <dgm:bulletEnabled val="1"/>
        </dgm:presLayoutVars>
      </dgm:prSet>
      <dgm:spPr/>
    </dgm:pt>
    <dgm:pt modelId="{F6FE2E03-BC17-4E27-A969-7049D7FFC3E8}" type="pres">
      <dgm:prSet presAssocID="{EE5420BA-C2CF-452A-AE55-CE0598DDBA72}" presName="sibTrans" presStyleLbl="sibTrans1D1" presStyleIdx="0" presStyleCnt="8"/>
      <dgm:spPr/>
    </dgm:pt>
    <dgm:pt modelId="{6D1F6E7A-9479-4FBF-B68C-CF92F60CC5D8}" type="pres">
      <dgm:prSet presAssocID="{EE5420BA-C2CF-452A-AE55-CE0598DDBA72}" presName="connectorText" presStyleLbl="sibTrans1D1" presStyleIdx="0" presStyleCnt="8"/>
      <dgm:spPr/>
    </dgm:pt>
    <dgm:pt modelId="{2FB77435-5C22-4593-A0CF-86EC63A7200F}" type="pres">
      <dgm:prSet presAssocID="{5E1FD412-141F-4DE0-ADFF-374FD31A0D61}" presName="node" presStyleLbl="node1" presStyleIdx="1" presStyleCnt="9">
        <dgm:presLayoutVars>
          <dgm:bulletEnabled val="1"/>
        </dgm:presLayoutVars>
      </dgm:prSet>
      <dgm:spPr/>
    </dgm:pt>
    <dgm:pt modelId="{4501320C-97DF-447C-92B7-32AA3AC5B778}" type="pres">
      <dgm:prSet presAssocID="{22F9C36C-C3C1-41BF-B528-ADF1EB1C247F}" presName="sibTrans" presStyleLbl="sibTrans1D1" presStyleIdx="1" presStyleCnt="8"/>
      <dgm:spPr/>
    </dgm:pt>
    <dgm:pt modelId="{B6DC88E5-E3AE-429C-B82D-279FEC790495}" type="pres">
      <dgm:prSet presAssocID="{22F9C36C-C3C1-41BF-B528-ADF1EB1C247F}" presName="connectorText" presStyleLbl="sibTrans1D1" presStyleIdx="1" presStyleCnt="8"/>
      <dgm:spPr/>
    </dgm:pt>
    <dgm:pt modelId="{BA88765C-FFC8-4117-ADC5-368AF25C05FE}" type="pres">
      <dgm:prSet presAssocID="{D0A0F56C-E49F-46D3-9A63-1F41CFAA9164}" presName="node" presStyleLbl="node1" presStyleIdx="2" presStyleCnt="9">
        <dgm:presLayoutVars>
          <dgm:bulletEnabled val="1"/>
        </dgm:presLayoutVars>
      </dgm:prSet>
      <dgm:spPr/>
    </dgm:pt>
    <dgm:pt modelId="{D7252A46-0CCF-47F4-B00B-12F9BCB0915A}" type="pres">
      <dgm:prSet presAssocID="{07F85BAC-DF3F-4CAA-9BD0-7D9FE1A501E4}" presName="sibTrans" presStyleLbl="sibTrans1D1" presStyleIdx="2" presStyleCnt="8"/>
      <dgm:spPr/>
    </dgm:pt>
    <dgm:pt modelId="{849501F3-4C98-4B1D-A8B4-CB04470602F2}" type="pres">
      <dgm:prSet presAssocID="{07F85BAC-DF3F-4CAA-9BD0-7D9FE1A501E4}" presName="connectorText" presStyleLbl="sibTrans1D1" presStyleIdx="2" presStyleCnt="8"/>
      <dgm:spPr/>
    </dgm:pt>
    <dgm:pt modelId="{237A3878-4260-4EF7-9DD2-992A9E9F8466}" type="pres">
      <dgm:prSet presAssocID="{C7E59B4C-96E6-4C98-8C8C-2A5C98A8818D}" presName="node" presStyleLbl="node1" presStyleIdx="3" presStyleCnt="9">
        <dgm:presLayoutVars>
          <dgm:bulletEnabled val="1"/>
        </dgm:presLayoutVars>
      </dgm:prSet>
      <dgm:spPr/>
    </dgm:pt>
    <dgm:pt modelId="{79C51469-EF34-47DA-94B5-7C1932929F75}" type="pres">
      <dgm:prSet presAssocID="{8CB7E157-7D46-4C9E-AAC7-85B8F51AD20A}" presName="sibTrans" presStyleLbl="sibTrans1D1" presStyleIdx="3" presStyleCnt="8"/>
      <dgm:spPr/>
    </dgm:pt>
    <dgm:pt modelId="{D9D52C9E-5B14-455D-8961-6A7C4E8AF01B}" type="pres">
      <dgm:prSet presAssocID="{8CB7E157-7D46-4C9E-AAC7-85B8F51AD20A}" presName="connectorText" presStyleLbl="sibTrans1D1" presStyleIdx="3" presStyleCnt="8"/>
      <dgm:spPr/>
    </dgm:pt>
    <dgm:pt modelId="{BFCF37A8-84B6-4D8B-94AB-A328BB11AF1D}" type="pres">
      <dgm:prSet presAssocID="{1A97564B-0263-4880-BCB3-401B4AA7520F}" presName="node" presStyleLbl="node1" presStyleIdx="4" presStyleCnt="9" custLinFactNeighborX="-316" custLinFactNeighborY="2133">
        <dgm:presLayoutVars>
          <dgm:bulletEnabled val="1"/>
        </dgm:presLayoutVars>
      </dgm:prSet>
      <dgm:spPr/>
    </dgm:pt>
    <dgm:pt modelId="{0E6185DA-782D-4DCA-AFA4-CB2CB15F7746}" type="pres">
      <dgm:prSet presAssocID="{4483D3BC-524B-48CA-9E6D-2B4C6372CFC1}" presName="sibTrans" presStyleLbl="sibTrans1D1" presStyleIdx="4" presStyleCnt="8"/>
      <dgm:spPr/>
    </dgm:pt>
    <dgm:pt modelId="{13A9E51B-54EA-471B-9320-A60FA2689D8D}" type="pres">
      <dgm:prSet presAssocID="{4483D3BC-524B-48CA-9E6D-2B4C6372CFC1}" presName="connectorText" presStyleLbl="sibTrans1D1" presStyleIdx="4" presStyleCnt="8"/>
      <dgm:spPr/>
    </dgm:pt>
    <dgm:pt modelId="{ED4BDF53-AFB5-4ABA-AF3E-F7856C6B54E1}" type="pres">
      <dgm:prSet presAssocID="{D655C6C9-4879-4CE3-B588-F14EE966A3A8}" presName="node" presStyleLbl="node1" presStyleIdx="5" presStyleCnt="9">
        <dgm:presLayoutVars>
          <dgm:bulletEnabled val="1"/>
        </dgm:presLayoutVars>
      </dgm:prSet>
      <dgm:spPr/>
    </dgm:pt>
    <dgm:pt modelId="{5F32EF7C-28AE-41C8-805A-CD8F2F829FB0}" type="pres">
      <dgm:prSet presAssocID="{C7CE045A-8719-47E5-A2C6-0B63F2B02D74}" presName="sibTrans" presStyleLbl="sibTrans1D1" presStyleIdx="5" presStyleCnt="8"/>
      <dgm:spPr/>
    </dgm:pt>
    <dgm:pt modelId="{B5D123F2-E375-4C12-9A0B-C368FBD11227}" type="pres">
      <dgm:prSet presAssocID="{C7CE045A-8719-47E5-A2C6-0B63F2B02D74}" presName="connectorText" presStyleLbl="sibTrans1D1" presStyleIdx="5" presStyleCnt="8"/>
      <dgm:spPr/>
    </dgm:pt>
    <dgm:pt modelId="{E5EDAEB7-6A0E-4D6E-8AC9-3097C2D69C4E}" type="pres">
      <dgm:prSet presAssocID="{00B9F82E-138C-4198-B701-D1A602F51CB3}" presName="node" presStyleLbl="node1" presStyleIdx="6" presStyleCnt="9">
        <dgm:presLayoutVars>
          <dgm:bulletEnabled val="1"/>
        </dgm:presLayoutVars>
      </dgm:prSet>
      <dgm:spPr/>
    </dgm:pt>
    <dgm:pt modelId="{69C814C3-9A0B-49E3-992E-8635E4E567E6}" type="pres">
      <dgm:prSet presAssocID="{437B9430-59FC-4E1F-8FFA-C566CDD0DACF}" presName="sibTrans" presStyleLbl="sibTrans1D1" presStyleIdx="6" presStyleCnt="8"/>
      <dgm:spPr/>
    </dgm:pt>
    <dgm:pt modelId="{F1098D47-BFDA-4AE9-878F-6A1C874931C0}" type="pres">
      <dgm:prSet presAssocID="{437B9430-59FC-4E1F-8FFA-C566CDD0DACF}" presName="connectorText" presStyleLbl="sibTrans1D1" presStyleIdx="6" presStyleCnt="8"/>
      <dgm:spPr/>
    </dgm:pt>
    <dgm:pt modelId="{C381BEB2-7C45-408A-80BA-ADDB05DD4C8C}" type="pres">
      <dgm:prSet presAssocID="{E43603A3-CF28-4F21-82E4-CC409AA9EA10}" presName="node" presStyleLbl="node1" presStyleIdx="7" presStyleCnt="9">
        <dgm:presLayoutVars>
          <dgm:bulletEnabled val="1"/>
        </dgm:presLayoutVars>
      </dgm:prSet>
      <dgm:spPr/>
    </dgm:pt>
    <dgm:pt modelId="{7AE1DFE1-A2BF-4D1E-ACD2-1A91A0156340}" type="pres">
      <dgm:prSet presAssocID="{12BEEB7F-F4B0-4F16-83CE-7412766B9FC4}" presName="sibTrans" presStyleLbl="sibTrans1D1" presStyleIdx="7" presStyleCnt="8"/>
      <dgm:spPr/>
    </dgm:pt>
    <dgm:pt modelId="{738B37B4-E296-4F09-8795-E580EE17046F}" type="pres">
      <dgm:prSet presAssocID="{12BEEB7F-F4B0-4F16-83CE-7412766B9FC4}" presName="connectorText" presStyleLbl="sibTrans1D1" presStyleIdx="7" presStyleCnt="8"/>
      <dgm:spPr/>
    </dgm:pt>
    <dgm:pt modelId="{46BC7060-F2BB-4985-A7A1-5D1B650910A2}" type="pres">
      <dgm:prSet presAssocID="{BEED1AC3-5272-49C9-8E48-AF7294C911BD}" presName="node" presStyleLbl="node1" presStyleIdx="8" presStyleCnt="9">
        <dgm:presLayoutVars>
          <dgm:bulletEnabled val="1"/>
        </dgm:presLayoutVars>
      </dgm:prSet>
      <dgm:spPr/>
    </dgm:pt>
  </dgm:ptLst>
  <dgm:cxnLst>
    <dgm:cxn modelId="{0C9B1501-E242-4FAD-A02F-8A3715842565}" type="presOf" srcId="{22F9C36C-C3C1-41BF-B528-ADF1EB1C247F}" destId="{B6DC88E5-E3AE-429C-B82D-279FEC790495}" srcOrd="1" destOrd="0" presId="urn:microsoft.com/office/officeart/2005/8/layout/bProcess3"/>
    <dgm:cxn modelId="{5631080B-D190-4469-B922-15325DC7BD24}" type="presOf" srcId="{E43603A3-CF28-4F21-82E4-CC409AA9EA10}" destId="{C381BEB2-7C45-408A-80BA-ADDB05DD4C8C}" srcOrd="0" destOrd="0" presId="urn:microsoft.com/office/officeart/2005/8/layout/bProcess3"/>
    <dgm:cxn modelId="{8495B30F-645D-4A39-ABBD-4AF710BB9602}" type="presOf" srcId="{22F9C36C-C3C1-41BF-B528-ADF1EB1C247F}" destId="{4501320C-97DF-447C-92B7-32AA3AC5B778}" srcOrd="0" destOrd="0" presId="urn:microsoft.com/office/officeart/2005/8/layout/bProcess3"/>
    <dgm:cxn modelId="{A775E711-E811-4461-96D2-4F99114EF889}" type="presOf" srcId="{C7E59B4C-96E6-4C98-8C8C-2A5C98A8818D}" destId="{237A3878-4260-4EF7-9DD2-992A9E9F8466}" srcOrd="0" destOrd="0" presId="urn:microsoft.com/office/officeart/2005/8/layout/bProcess3"/>
    <dgm:cxn modelId="{60876317-CCDF-47C1-86B4-7BFEBA03FC18}" type="presOf" srcId="{8CB7E157-7D46-4C9E-AAC7-85B8F51AD20A}" destId="{79C51469-EF34-47DA-94B5-7C1932929F75}" srcOrd="0" destOrd="0" presId="urn:microsoft.com/office/officeart/2005/8/layout/bProcess3"/>
    <dgm:cxn modelId="{3635B422-9EC0-4249-8D97-D2154D1FE59D}" type="presOf" srcId="{EE5420BA-C2CF-452A-AE55-CE0598DDBA72}" destId="{6D1F6E7A-9479-4FBF-B68C-CF92F60CC5D8}" srcOrd="1" destOrd="0" presId="urn:microsoft.com/office/officeart/2005/8/layout/bProcess3"/>
    <dgm:cxn modelId="{BCB39429-CFAB-49EE-99F3-76FAD0464365}" type="presOf" srcId="{5E1FD412-141F-4DE0-ADFF-374FD31A0D61}" destId="{2FB77435-5C22-4593-A0CF-86EC63A7200F}" srcOrd="0" destOrd="0" presId="urn:microsoft.com/office/officeart/2005/8/layout/bProcess3"/>
    <dgm:cxn modelId="{8489E42D-4C17-42F9-BE6D-0271AC08E52C}" type="presOf" srcId="{EE5420BA-C2CF-452A-AE55-CE0598DDBA72}" destId="{F6FE2E03-BC17-4E27-A969-7049D7FFC3E8}" srcOrd="0" destOrd="0" presId="urn:microsoft.com/office/officeart/2005/8/layout/bProcess3"/>
    <dgm:cxn modelId="{BBE65434-92D8-4DAF-87AE-9C7CA254680D}" type="presOf" srcId="{D655C6C9-4879-4CE3-B588-F14EE966A3A8}" destId="{ED4BDF53-AFB5-4ABA-AF3E-F7856C6B54E1}" srcOrd="0" destOrd="0" presId="urn:microsoft.com/office/officeart/2005/8/layout/bProcess3"/>
    <dgm:cxn modelId="{0BFD8638-6BA4-4E0A-AD38-5854625C33E0}" type="presOf" srcId="{C7CE045A-8719-47E5-A2C6-0B63F2B02D74}" destId="{5F32EF7C-28AE-41C8-805A-CD8F2F829FB0}" srcOrd="0" destOrd="0" presId="urn:microsoft.com/office/officeart/2005/8/layout/bProcess3"/>
    <dgm:cxn modelId="{2D0AFD3C-CCE8-439A-80CA-7DBD2773EF5E}" type="presOf" srcId="{12BEEB7F-F4B0-4F16-83CE-7412766B9FC4}" destId="{7AE1DFE1-A2BF-4D1E-ACD2-1A91A0156340}" srcOrd="0" destOrd="0" presId="urn:microsoft.com/office/officeart/2005/8/layout/bProcess3"/>
    <dgm:cxn modelId="{F586D167-09E9-4A98-8860-F0D7771D4E5A}" srcId="{E4315B2C-C646-4CB9-9E4F-FE664557497F}" destId="{BEED1AC3-5272-49C9-8E48-AF7294C911BD}" srcOrd="8" destOrd="0" parTransId="{4924AF1A-FA38-45C8-8D6F-4A1EAA2AC3EC}" sibTransId="{91FE56F5-65A4-43CF-A7C6-EE77D9AFECD3}"/>
    <dgm:cxn modelId="{A043DD4D-277D-4AF4-A2C4-14E5A0B5BE37}" type="presOf" srcId="{4483D3BC-524B-48CA-9E6D-2B4C6372CFC1}" destId="{0E6185DA-782D-4DCA-AFA4-CB2CB15F7746}" srcOrd="0" destOrd="0" presId="urn:microsoft.com/office/officeart/2005/8/layout/bProcess3"/>
    <dgm:cxn modelId="{B03AE351-A930-47A1-8C89-0BF455328C94}" type="presOf" srcId="{07F85BAC-DF3F-4CAA-9BD0-7D9FE1A501E4}" destId="{849501F3-4C98-4B1D-A8B4-CB04470602F2}" srcOrd="1" destOrd="0" presId="urn:microsoft.com/office/officeart/2005/8/layout/bProcess3"/>
    <dgm:cxn modelId="{0F5C7754-73C5-4676-98B8-D49A4610AB8B}" srcId="{E4315B2C-C646-4CB9-9E4F-FE664557497F}" destId="{E43603A3-CF28-4F21-82E4-CC409AA9EA10}" srcOrd="7" destOrd="0" parTransId="{07569F4A-3F87-4639-A617-C7F02524BA2E}" sibTransId="{12BEEB7F-F4B0-4F16-83CE-7412766B9FC4}"/>
    <dgm:cxn modelId="{7635F876-1A2D-4181-9D71-D3BAE564FA23}" type="presOf" srcId="{1A97564B-0263-4880-BCB3-401B4AA7520F}" destId="{BFCF37A8-84B6-4D8B-94AB-A328BB11AF1D}" srcOrd="0" destOrd="0" presId="urn:microsoft.com/office/officeart/2005/8/layout/bProcess3"/>
    <dgm:cxn modelId="{89DB1E57-6004-42E1-89AB-DE34BFC03C01}" srcId="{E4315B2C-C646-4CB9-9E4F-FE664557497F}" destId="{D655C6C9-4879-4CE3-B588-F14EE966A3A8}" srcOrd="5" destOrd="0" parTransId="{FB5F728A-3EFC-451D-834F-A1D876C389DA}" sibTransId="{C7CE045A-8719-47E5-A2C6-0B63F2B02D74}"/>
    <dgm:cxn modelId="{CE14ED57-3272-4011-A58C-33EA118ABFB2}" type="presOf" srcId="{C7CE045A-8719-47E5-A2C6-0B63F2B02D74}" destId="{B5D123F2-E375-4C12-9A0B-C368FBD11227}" srcOrd="1" destOrd="0" presId="urn:microsoft.com/office/officeart/2005/8/layout/bProcess3"/>
    <dgm:cxn modelId="{56ACEF80-63A2-4E9D-9290-7398BF3156F5}" srcId="{E4315B2C-C646-4CB9-9E4F-FE664557497F}" destId="{D0A0F56C-E49F-46D3-9A63-1F41CFAA9164}" srcOrd="2" destOrd="0" parTransId="{53DE3B39-9A93-46F6-AA29-83B9FEE79B3E}" sibTransId="{07F85BAC-DF3F-4CAA-9BD0-7D9FE1A501E4}"/>
    <dgm:cxn modelId="{35A08385-CCDD-45CE-AEDD-2AC7CFE19B3A}" srcId="{E4315B2C-C646-4CB9-9E4F-FE664557497F}" destId="{1A97564B-0263-4880-BCB3-401B4AA7520F}" srcOrd="4" destOrd="0" parTransId="{1F3C1DD7-209B-4937-8F2B-1890B905EB1C}" sibTransId="{4483D3BC-524B-48CA-9E6D-2B4C6372CFC1}"/>
    <dgm:cxn modelId="{5DAD9C8B-EE2C-427A-B7EF-BB372499C13D}" srcId="{E4315B2C-C646-4CB9-9E4F-FE664557497F}" destId="{C7E59B4C-96E6-4C98-8C8C-2A5C98A8818D}" srcOrd="3" destOrd="0" parTransId="{A84976EF-1062-4BEB-AC4B-7BABEB1CB7D0}" sibTransId="{8CB7E157-7D46-4C9E-AAC7-85B8F51AD20A}"/>
    <dgm:cxn modelId="{F9DC648D-B2D8-4E96-88F9-10AA12A63623}" type="presOf" srcId="{4483D3BC-524B-48CA-9E6D-2B4C6372CFC1}" destId="{13A9E51B-54EA-471B-9320-A60FA2689D8D}" srcOrd="1" destOrd="0" presId="urn:microsoft.com/office/officeart/2005/8/layout/bProcess3"/>
    <dgm:cxn modelId="{519CF59A-AAEE-4A71-B566-63F903D50A22}" srcId="{E4315B2C-C646-4CB9-9E4F-FE664557497F}" destId="{00B9F82E-138C-4198-B701-D1A602F51CB3}" srcOrd="6" destOrd="0" parTransId="{9CA44457-41C0-494F-9A51-921CD63A8F27}" sibTransId="{437B9430-59FC-4E1F-8FFA-C566CDD0DACF}"/>
    <dgm:cxn modelId="{CF44D59D-40F8-4DA7-8414-14023D5BD623}" type="presOf" srcId="{437B9430-59FC-4E1F-8FFA-C566CDD0DACF}" destId="{69C814C3-9A0B-49E3-992E-8635E4E567E6}" srcOrd="0" destOrd="0" presId="urn:microsoft.com/office/officeart/2005/8/layout/bProcess3"/>
    <dgm:cxn modelId="{601E30AB-B03E-4EF0-89D1-9B675EB3150B}" srcId="{E4315B2C-C646-4CB9-9E4F-FE664557497F}" destId="{5E1FD412-141F-4DE0-ADFF-374FD31A0D61}" srcOrd="1" destOrd="0" parTransId="{FDFB8223-26EA-4DC1-B05F-5F4DFD3FC520}" sibTransId="{22F9C36C-C3C1-41BF-B528-ADF1EB1C247F}"/>
    <dgm:cxn modelId="{A328ABAB-2164-4EAF-A578-9AE0FB41B6AD}" type="presOf" srcId="{BEED1AC3-5272-49C9-8E48-AF7294C911BD}" destId="{46BC7060-F2BB-4985-A7A1-5D1B650910A2}" srcOrd="0" destOrd="0" presId="urn:microsoft.com/office/officeart/2005/8/layout/bProcess3"/>
    <dgm:cxn modelId="{ED24C4C0-EFAA-456D-8F33-64E7918CD710}" type="presOf" srcId="{A3E6FA0C-0BDC-40E2-91D0-96262B797DBE}" destId="{1379588F-6D09-4D8C-ABC8-F76C956B35FC}" srcOrd="0" destOrd="0" presId="urn:microsoft.com/office/officeart/2005/8/layout/bProcess3"/>
    <dgm:cxn modelId="{CD07FDD1-E08F-4067-9EB5-A17A5DFFAD9E}" type="presOf" srcId="{8CB7E157-7D46-4C9E-AAC7-85B8F51AD20A}" destId="{D9D52C9E-5B14-455D-8961-6A7C4E8AF01B}" srcOrd="1" destOrd="0" presId="urn:microsoft.com/office/officeart/2005/8/layout/bProcess3"/>
    <dgm:cxn modelId="{DB19E3D2-9427-48D9-98BD-9F4D6699A29C}" type="presOf" srcId="{07F85BAC-DF3F-4CAA-9BD0-7D9FE1A501E4}" destId="{D7252A46-0CCF-47F4-B00B-12F9BCB0915A}" srcOrd="0" destOrd="0" presId="urn:microsoft.com/office/officeart/2005/8/layout/bProcess3"/>
    <dgm:cxn modelId="{A8832ED4-C88D-472E-ABFD-6261B7869733}" type="presOf" srcId="{437B9430-59FC-4E1F-8FFA-C566CDD0DACF}" destId="{F1098D47-BFDA-4AE9-878F-6A1C874931C0}" srcOrd="1" destOrd="0" presId="urn:microsoft.com/office/officeart/2005/8/layout/bProcess3"/>
    <dgm:cxn modelId="{07A576DA-6409-41CB-854B-39E847DB29E9}" srcId="{E4315B2C-C646-4CB9-9E4F-FE664557497F}" destId="{A3E6FA0C-0BDC-40E2-91D0-96262B797DBE}" srcOrd="0" destOrd="0" parTransId="{7D4F0B36-D587-498A-AC29-B34364383195}" sibTransId="{EE5420BA-C2CF-452A-AE55-CE0598DDBA72}"/>
    <dgm:cxn modelId="{89AE13E0-0E1F-46AC-9912-3C818F95B2FD}" type="presOf" srcId="{D0A0F56C-E49F-46D3-9A63-1F41CFAA9164}" destId="{BA88765C-FFC8-4117-ADC5-368AF25C05FE}" srcOrd="0" destOrd="0" presId="urn:microsoft.com/office/officeart/2005/8/layout/bProcess3"/>
    <dgm:cxn modelId="{D02B2FE1-8C3D-41F3-A368-42B838D1FDF1}" type="presOf" srcId="{E4315B2C-C646-4CB9-9E4F-FE664557497F}" destId="{BDF7C0AE-04FC-4131-A2BC-1C811FEAF538}" srcOrd="0" destOrd="0" presId="urn:microsoft.com/office/officeart/2005/8/layout/bProcess3"/>
    <dgm:cxn modelId="{C407F0EF-63DE-4AF5-949D-5B7FA5E3D697}" type="presOf" srcId="{12BEEB7F-F4B0-4F16-83CE-7412766B9FC4}" destId="{738B37B4-E296-4F09-8795-E580EE17046F}" srcOrd="1" destOrd="0" presId="urn:microsoft.com/office/officeart/2005/8/layout/bProcess3"/>
    <dgm:cxn modelId="{2DD0DCF1-B82B-44AF-A0A7-482DC105DBCC}" type="presOf" srcId="{00B9F82E-138C-4198-B701-D1A602F51CB3}" destId="{E5EDAEB7-6A0E-4D6E-8AC9-3097C2D69C4E}" srcOrd="0" destOrd="0" presId="urn:microsoft.com/office/officeart/2005/8/layout/bProcess3"/>
    <dgm:cxn modelId="{DBAEC144-B91A-4F5F-9498-8B743142E5EC}" type="presParOf" srcId="{BDF7C0AE-04FC-4131-A2BC-1C811FEAF538}" destId="{1379588F-6D09-4D8C-ABC8-F76C956B35FC}" srcOrd="0" destOrd="0" presId="urn:microsoft.com/office/officeart/2005/8/layout/bProcess3"/>
    <dgm:cxn modelId="{CE6DD664-6025-44BC-9849-B259163A804E}" type="presParOf" srcId="{BDF7C0AE-04FC-4131-A2BC-1C811FEAF538}" destId="{F6FE2E03-BC17-4E27-A969-7049D7FFC3E8}" srcOrd="1" destOrd="0" presId="urn:microsoft.com/office/officeart/2005/8/layout/bProcess3"/>
    <dgm:cxn modelId="{2F8E9D37-A48B-43C7-BE8A-7139D3244F8B}" type="presParOf" srcId="{F6FE2E03-BC17-4E27-A969-7049D7FFC3E8}" destId="{6D1F6E7A-9479-4FBF-B68C-CF92F60CC5D8}" srcOrd="0" destOrd="0" presId="urn:microsoft.com/office/officeart/2005/8/layout/bProcess3"/>
    <dgm:cxn modelId="{32721DA1-A5CA-44EA-98BF-4BB23F17BDD9}" type="presParOf" srcId="{BDF7C0AE-04FC-4131-A2BC-1C811FEAF538}" destId="{2FB77435-5C22-4593-A0CF-86EC63A7200F}" srcOrd="2" destOrd="0" presId="urn:microsoft.com/office/officeart/2005/8/layout/bProcess3"/>
    <dgm:cxn modelId="{0F4C1EF0-17D1-460B-9B63-C5B7D099868C}" type="presParOf" srcId="{BDF7C0AE-04FC-4131-A2BC-1C811FEAF538}" destId="{4501320C-97DF-447C-92B7-32AA3AC5B778}" srcOrd="3" destOrd="0" presId="urn:microsoft.com/office/officeart/2005/8/layout/bProcess3"/>
    <dgm:cxn modelId="{66D68AAE-7F3C-4480-8553-9AFD1631D7DE}" type="presParOf" srcId="{4501320C-97DF-447C-92B7-32AA3AC5B778}" destId="{B6DC88E5-E3AE-429C-B82D-279FEC790495}" srcOrd="0" destOrd="0" presId="urn:microsoft.com/office/officeart/2005/8/layout/bProcess3"/>
    <dgm:cxn modelId="{F43FE1CD-7D24-4BE3-B7B6-7179F70C4F56}" type="presParOf" srcId="{BDF7C0AE-04FC-4131-A2BC-1C811FEAF538}" destId="{BA88765C-FFC8-4117-ADC5-368AF25C05FE}" srcOrd="4" destOrd="0" presId="urn:microsoft.com/office/officeart/2005/8/layout/bProcess3"/>
    <dgm:cxn modelId="{62083FB4-3BEB-4FC1-AE7A-3BA8C2F97DE7}" type="presParOf" srcId="{BDF7C0AE-04FC-4131-A2BC-1C811FEAF538}" destId="{D7252A46-0CCF-47F4-B00B-12F9BCB0915A}" srcOrd="5" destOrd="0" presId="urn:microsoft.com/office/officeart/2005/8/layout/bProcess3"/>
    <dgm:cxn modelId="{E3018A8E-921E-4558-8166-2AE2586F8CA1}" type="presParOf" srcId="{D7252A46-0CCF-47F4-B00B-12F9BCB0915A}" destId="{849501F3-4C98-4B1D-A8B4-CB04470602F2}" srcOrd="0" destOrd="0" presId="urn:microsoft.com/office/officeart/2005/8/layout/bProcess3"/>
    <dgm:cxn modelId="{B7F5AB1F-C254-4E21-AAA7-AA515AE26227}" type="presParOf" srcId="{BDF7C0AE-04FC-4131-A2BC-1C811FEAF538}" destId="{237A3878-4260-4EF7-9DD2-992A9E9F8466}" srcOrd="6" destOrd="0" presId="urn:microsoft.com/office/officeart/2005/8/layout/bProcess3"/>
    <dgm:cxn modelId="{CD0DF722-B434-461D-A1B3-97EA19C6031D}" type="presParOf" srcId="{BDF7C0AE-04FC-4131-A2BC-1C811FEAF538}" destId="{79C51469-EF34-47DA-94B5-7C1932929F75}" srcOrd="7" destOrd="0" presId="urn:microsoft.com/office/officeart/2005/8/layout/bProcess3"/>
    <dgm:cxn modelId="{D7490A55-0DA2-4A4C-8625-9A0915564D63}" type="presParOf" srcId="{79C51469-EF34-47DA-94B5-7C1932929F75}" destId="{D9D52C9E-5B14-455D-8961-6A7C4E8AF01B}" srcOrd="0" destOrd="0" presId="urn:microsoft.com/office/officeart/2005/8/layout/bProcess3"/>
    <dgm:cxn modelId="{7AD28A27-708F-4033-BFCE-837687019B6A}" type="presParOf" srcId="{BDF7C0AE-04FC-4131-A2BC-1C811FEAF538}" destId="{BFCF37A8-84B6-4D8B-94AB-A328BB11AF1D}" srcOrd="8" destOrd="0" presId="urn:microsoft.com/office/officeart/2005/8/layout/bProcess3"/>
    <dgm:cxn modelId="{2804EA28-6144-4FB3-88C8-65B76556B597}" type="presParOf" srcId="{BDF7C0AE-04FC-4131-A2BC-1C811FEAF538}" destId="{0E6185DA-782D-4DCA-AFA4-CB2CB15F7746}" srcOrd="9" destOrd="0" presId="urn:microsoft.com/office/officeart/2005/8/layout/bProcess3"/>
    <dgm:cxn modelId="{3748C3F2-9937-435F-ACF6-4BED1CAC5B9A}" type="presParOf" srcId="{0E6185DA-782D-4DCA-AFA4-CB2CB15F7746}" destId="{13A9E51B-54EA-471B-9320-A60FA2689D8D}" srcOrd="0" destOrd="0" presId="urn:microsoft.com/office/officeart/2005/8/layout/bProcess3"/>
    <dgm:cxn modelId="{FF70015C-FB0A-4697-B787-E34AB6DE9CBB}" type="presParOf" srcId="{BDF7C0AE-04FC-4131-A2BC-1C811FEAF538}" destId="{ED4BDF53-AFB5-4ABA-AF3E-F7856C6B54E1}" srcOrd="10" destOrd="0" presId="urn:microsoft.com/office/officeart/2005/8/layout/bProcess3"/>
    <dgm:cxn modelId="{BA01D707-9CF8-4CC4-9DE7-AB39473D6082}" type="presParOf" srcId="{BDF7C0AE-04FC-4131-A2BC-1C811FEAF538}" destId="{5F32EF7C-28AE-41C8-805A-CD8F2F829FB0}" srcOrd="11" destOrd="0" presId="urn:microsoft.com/office/officeart/2005/8/layout/bProcess3"/>
    <dgm:cxn modelId="{EF59C192-41AD-43E7-8E51-18F422B299E5}" type="presParOf" srcId="{5F32EF7C-28AE-41C8-805A-CD8F2F829FB0}" destId="{B5D123F2-E375-4C12-9A0B-C368FBD11227}" srcOrd="0" destOrd="0" presId="urn:microsoft.com/office/officeart/2005/8/layout/bProcess3"/>
    <dgm:cxn modelId="{A4F84C7C-2086-4A3B-9274-7482480EB0F4}" type="presParOf" srcId="{BDF7C0AE-04FC-4131-A2BC-1C811FEAF538}" destId="{E5EDAEB7-6A0E-4D6E-8AC9-3097C2D69C4E}" srcOrd="12" destOrd="0" presId="urn:microsoft.com/office/officeart/2005/8/layout/bProcess3"/>
    <dgm:cxn modelId="{49AB9736-0858-4365-8D3D-29D0DB63DDD3}" type="presParOf" srcId="{BDF7C0AE-04FC-4131-A2BC-1C811FEAF538}" destId="{69C814C3-9A0B-49E3-992E-8635E4E567E6}" srcOrd="13" destOrd="0" presId="urn:microsoft.com/office/officeart/2005/8/layout/bProcess3"/>
    <dgm:cxn modelId="{542D6A65-B948-4F4D-BC9C-811AE4972851}" type="presParOf" srcId="{69C814C3-9A0B-49E3-992E-8635E4E567E6}" destId="{F1098D47-BFDA-4AE9-878F-6A1C874931C0}" srcOrd="0" destOrd="0" presId="urn:microsoft.com/office/officeart/2005/8/layout/bProcess3"/>
    <dgm:cxn modelId="{0597B31E-AE45-494B-A112-3810D804257D}" type="presParOf" srcId="{BDF7C0AE-04FC-4131-A2BC-1C811FEAF538}" destId="{C381BEB2-7C45-408A-80BA-ADDB05DD4C8C}" srcOrd="14" destOrd="0" presId="urn:microsoft.com/office/officeart/2005/8/layout/bProcess3"/>
    <dgm:cxn modelId="{48DBA9F4-CD30-47E7-A6ED-3A9B7CB190DE}" type="presParOf" srcId="{BDF7C0AE-04FC-4131-A2BC-1C811FEAF538}" destId="{7AE1DFE1-A2BF-4D1E-ACD2-1A91A0156340}" srcOrd="15" destOrd="0" presId="urn:microsoft.com/office/officeart/2005/8/layout/bProcess3"/>
    <dgm:cxn modelId="{C87BA5DA-2C73-4746-922D-DBF3BE893448}" type="presParOf" srcId="{7AE1DFE1-A2BF-4D1E-ACD2-1A91A0156340}" destId="{738B37B4-E296-4F09-8795-E580EE17046F}" srcOrd="0" destOrd="0" presId="urn:microsoft.com/office/officeart/2005/8/layout/bProcess3"/>
    <dgm:cxn modelId="{402374AA-4515-4672-A7FE-F12C6A55B886}" type="presParOf" srcId="{BDF7C0AE-04FC-4131-A2BC-1C811FEAF538}" destId="{46BC7060-F2BB-4985-A7A1-5D1B650910A2}"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2A08A-4994-4D36-B476-CA059CC7B876}">
      <dsp:nvSpPr>
        <dsp:cNvPr id="0" name=""/>
        <dsp:cNvSpPr/>
      </dsp:nvSpPr>
      <dsp:spPr>
        <a:xfrm>
          <a:off x="377167" y="806036"/>
          <a:ext cx="615410" cy="615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23A7D-0BC5-4EA6-9473-C6946F814C40}">
      <dsp:nvSpPr>
        <dsp:cNvPr id="0" name=""/>
        <dsp:cNvSpPr/>
      </dsp:nvSpPr>
      <dsp:spPr>
        <a:xfrm>
          <a:off x="3" y="1666377"/>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Business Problem</a:t>
          </a:r>
          <a:endParaRPr lang="en-US" sz="1400" b="1" kern="1200" dirty="0"/>
        </a:p>
      </dsp:txBody>
      <dsp:txXfrm>
        <a:off x="3" y="1666377"/>
        <a:ext cx="1367578" cy="547031"/>
      </dsp:txXfrm>
    </dsp:sp>
    <dsp:sp modelId="{45FFBAFD-06A4-47A3-BE67-13C2F2637E97}">
      <dsp:nvSpPr>
        <dsp:cNvPr id="0" name=""/>
        <dsp:cNvSpPr/>
      </dsp:nvSpPr>
      <dsp:spPr>
        <a:xfrm>
          <a:off x="1984072" y="806036"/>
          <a:ext cx="615410" cy="615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677B2-F0F7-4ED7-9D53-D96BFBD87195}">
      <dsp:nvSpPr>
        <dsp:cNvPr id="0" name=""/>
        <dsp:cNvSpPr/>
      </dsp:nvSpPr>
      <dsp:spPr>
        <a:xfrm>
          <a:off x="1549606" y="1612555"/>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IN" sz="1300" b="1" kern="1200" dirty="0"/>
            <a:t>Business and Data Requirement understanding</a:t>
          </a:r>
          <a:endParaRPr lang="en-US" sz="1300" b="1" kern="1200" dirty="0"/>
        </a:p>
      </dsp:txBody>
      <dsp:txXfrm>
        <a:off x="1549606" y="1612555"/>
        <a:ext cx="1367578" cy="547031"/>
      </dsp:txXfrm>
    </dsp:sp>
    <dsp:sp modelId="{A0AFF7BE-3DEC-4DCC-AE59-DF17ACA49407}">
      <dsp:nvSpPr>
        <dsp:cNvPr id="0" name=""/>
        <dsp:cNvSpPr/>
      </dsp:nvSpPr>
      <dsp:spPr>
        <a:xfrm>
          <a:off x="3590976" y="806036"/>
          <a:ext cx="615410" cy="615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58EC3-035A-4958-BD57-B11D74B59042}">
      <dsp:nvSpPr>
        <dsp:cNvPr id="0" name=""/>
        <dsp:cNvSpPr/>
      </dsp:nvSpPr>
      <dsp:spPr>
        <a:xfrm>
          <a:off x="3214892" y="1666377"/>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Adopted Data Architecture</a:t>
          </a:r>
          <a:endParaRPr lang="en-US" sz="1400" b="1" kern="1200" dirty="0"/>
        </a:p>
      </dsp:txBody>
      <dsp:txXfrm>
        <a:off x="3214892" y="1666377"/>
        <a:ext cx="1367578" cy="547031"/>
      </dsp:txXfrm>
    </dsp:sp>
    <dsp:sp modelId="{6BD527D4-653F-4E05-9F2C-0D61F8C5C8CB}">
      <dsp:nvSpPr>
        <dsp:cNvPr id="0" name=""/>
        <dsp:cNvSpPr/>
      </dsp:nvSpPr>
      <dsp:spPr>
        <a:xfrm>
          <a:off x="5197880" y="806036"/>
          <a:ext cx="615410" cy="615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2EDA6-6EFE-429A-AF6E-D3AD447CA285}">
      <dsp:nvSpPr>
        <dsp:cNvPr id="0" name=""/>
        <dsp:cNvSpPr/>
      </dsp:nvSpPr>
      <dsp:spPr>
        <a:xfrm>
          <a:off x="4821796" y="1666377"/>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a:t>Data Preparation</a:t>
          </a:r>
          <a:endParaRPr lang="en-US" sz="1400" b="1" kern="1200"/>
        </a:p>
      </dsp:txBody>
      <dsp:txXfrm>
        <a:off x="4821796" y="1666377"/>
        <a:ext cx="1367578" cy="547031"/>
      </dsp:txXfrm>
    </dsp:sp>
    <dsp:sp modelId="{5F9F7983-7557-4F3F-AC5D-3CB7FCAD62BA}">
      <dsp:nvSpPr>
        <dsp:cNvPr id="0" name=""/>
        <dsp:cNvSpPr/>
      </dsp:nvSpPr>
      <dsp:spPr>
        <a:xfrm>
          <a:off x="377167" y="2555303"/>
          <a:ext cx="615410" cy="6154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71505-0981-4FD7-BA1F-ED418AA5CEE5}">
      <dsp:nvSpPr>
        <dsp:cNvPr id="0" name=""/>
        <dsp:cNvSpPr/>
      </dsp:nvSpPr>
      <dsp:spPr>
        <a:xfrm>
          <a:off x="1083" y="3415645"/>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Modelling Techniques</a:t>
          </a:r>
          <a:endParaRPr lang="en-US" sz="1400" b="1" kern="1200" dirty="0"/>
        </a:p>
      </dsp:txBody>
      <dsp:txXfrm>
        <a:off x="1083" y="3415645"/>
        <a:ext cx="1367578" cy="547031"/>
      </dsp:txXfrm>
    </dsp:sp>
    <dsp:sp modelId="{6BAD4994-9A8A-435B-8B86-9B7D7BC82C89}">
      <dsp:nvSpPr>
        <dsp:cNvPr id="0" name=""/>
        <dsp:cNvSpPr/>
      </dsp:nvSpPr>
      <dsp:spPr>
        <a:xfrm>
          <a:off x="1984072" y="2555303"/>
          <a:ext cx="615410" cy="6154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DFC92-4F9C-4B85-8601-C3DE365BAB27}">
      <dsp:nvSpPr>
        <dsp:cNvPr id="0" name=""/>
        <dsp:cNvSpPr/>
      </dsp:nvSpPr>
      <dsp:spPr>
        <a:xfrm>
          <a:off x="1606907" y="3415645"/>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Evaluation Phase</a:t>
          </a:r>
          <a:endParaRPr lang="en-US" sz="1400" b="1" kern="1200" dirty="0"/>
        </a:p>
      </dsp:txBody>
      <dsp:txXfrm>
        <a:off x="1606907" y="3415645"/>
        <a:ext cx="1367578" cy="547031"/>
      </dsp:txXfrm>
    </dsp:sp>
    <dsp:sp modelId="{10113277-C456-43A7-B46F-6BD06535934B}">
      <dsp:nvSpPr>
        <dsp:cNvPr id="0" name=""/>
        <dsp:cNvSpPr/>
      </dsp:nvSpPr>
      <dsp:spPr>
        <a:xfrm>
          <a:off x="3590976" y="2555303"/>
          <a:ext cx="615410" cy="6154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29A9F-2DE2-4FFF-9958-1E06C6D386F9}">
      <dsp:nvSpPr>
        <dsp:cNvPr id="0" name=""/>
        <dsp:cNvSpPr/>
      </dsp:nvSpPr>
      <dsp:spPr>
        <a:xfrm>
          <a:off x="3214126" y="3415645"/>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Deployment Phase</a:t>
          </a:r>
          <a:endParaRPr lang="en-US" sz="1400" b="1" kern="1200" dirty="0"/>
        </a:p>
      </dsp:txBody>
      <dsp:txXfrm>
        <a:off x="3214126" y="3415645"/>
        <a:ext cx="1367578" cy="547031"/>
      </dsp:txXfrm>
    </dsp:sp>
    <dsp:sp modelId="{839A8827-2E27-4974-9687-3D39895A1204}">
      <dsp:nvSpPr>
        <dsp:cNvPr id="0" name=""/>
        <dsp:cNvSpPr/>
      </dsp:nvSpPr>
      <dsp:spPr>
        <a:xfrm>
          <a:off x="5197880" y="2555303"/>
          <a:ext cx="615410" cy="6154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446C6-4664-4494-82EF-68957BECFCA8}">
      <dsp:nvSpPr>
        <dsp:cNvPr id="0" name=""/>
        <dsp:cNvSpPr/>
      </dsp:nvSpPr>
      <dsp:spPr>
        <a:xfrm>
          <a:off x="4821796" y="3415645"/>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kern="1200" dirty="0"/>
            <a:t>Monitoring and Maintenance</a:t>
          </a:r>
          <a:endParaRPr lang="en-US" sz="1400" b="1" kern="1200" dirty="0"/>
        </a:p>
      </dsp:txBody>
      <dsp:txXfrm>
        <a:off x="4821796" y="3415645"/>
        <a:ext cx="1367578" cy="547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E2E03-BC17-4E27-A969-7049D7FFC3E8}">
      <dsp:nvSpPr>
        <dsp:cNvPr id="0" name=""/>
        <dsp:cNvSpPr/>
      </dsp:nvSpPr>
      <dsp:spPr>
        <a:xfrm>
          <a:off x="1968723" y="131623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167883" y="1359699"/>
        <a:ext cx="22574" cy="4514"/>
      </dsp:txXfrm>
    </dsp:sp>
    <dsp:sp modelId="{1379588F-6D09-4D8C-ABC8-F76C956B35FC}">
      <dsp:nvSpPr>
        <dsp:cNvPr id="0" name=""/>
        <dsp:cNvSpPr/>
      </dsp:nvSpPr>
      <dsp:spPr>
        <a:xfrm>
          <a:off x="7499" y="77304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Extracted Data set</a:t>
          </a:r>
        </a:p>
      </dsp:txBody>
      <dsp:txXfrm>
        <a:off x="7499" y="773049"/>
        <a:ext cx="1963023" cy="1177814"/>
      </dsp:txXfrm>
    </dsp:sp>
    <dsp:sp modelId="{4501320C-97DF-447C-92B7-32AA3AC5B778}">
      <dsp:nvSpPr>
        <dsp:cNvPr id="0" name=""/>
        <dsp:cNvSpPr/>
      </dsp:nvSpPr>
      <dsp:spPr>
        <a:xfrm>
          <a:off x="4383241" y="131623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4582402" y="1359699"/>
        <a:ext cx="22574" cy="4514"/>
      </dsp:txXfrm>
    </dsp:sp>
    <dsp:sp modelId="{2FB77435-5C22-4593-A0CF-86EC63A7200F}">
      <dsp:nvSpPr>
        <dsp:cNvPr id="0" name=""/>
        <dsp:cNvSpPr/>
      </dsp:nvSpPr>
      <dsp:spPr>
        <a:xfrm>
          <a:off x="2422018" y="77304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EDA and Data Cleaning</a:t>
          </a:r>
        </a:p>
      </dsp:txBody>
      <dsp:txXfrm>
        <a:off x="2422018" y="773049"/>
        <a:ext cx="1963023" cy="1177814"/>
      </dsp:txXfrm>
    </dsp:sp>
    <dsp:sp modelId="{D7252A46-0CCF-47F4-B00B-12F9BCB0915A}">
      <dsp:nvSpPr>
        <dsp:cNvPr id="0" name=""/>
        <dsp:cNvSpPr/>
      </dsp:nvSpPr>
      <dsp:spPr>
        <a:xfrm>
          <a:off x="6797760" y="131623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996920" y="1359699"/>
        <a:ext cx="22574" cy="4514"/>
      </dsp:txXfrm>
    </dsp:sp>
    <dsp:sp modelId="{BA88765C-FFC8-4117-ADC5-368AF25C05FE}">
      <dsp:nvSpPr>
        <dsp:cNvPr id="0" name=""/>
        <dsp:cNvSpPr/>
      </dsp:nvSpPr>
      <dsp:spPr>
        <a:xfrm>
          <a:off x="4836537" y="77304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Feature Engineering of the Data set</a:t>
          </a:r>
        </a:p>
      </dsp:txBody>
      <dsp:txXfrm>
        <a:off x="4836537" y="773049"/>
        <a:ext cx="1963023" cy="1177814"/>
      </dsp:txXfrm>
    </dsp:sp>
    <dsp:sp modelId="{79C51469-EF34-47DA-94B5-7C1932929F75}">
      <dsp:nvSpPr>
        <dsp:cNvPr id="0" name=""/>
        <dsp:cNvSpPr/>
      </dsp:nvSpPr>
      <dsp:spPr>
        <a:xfrm>
          <a:off x="9212279" y="1316236"/>
          <a:ext cx="414692" cy="91440"/>
        </a:xfrm>
        <a:custGeom>
          <a:avLst/>
          <a:gdLst/>
          <a:ahLst/>
          <a:cxnLst/>
          <a:rect l="0" t="0" r="0" b="0"/>
          <a:pathLst>
            <a:path>
              <a:moveTo>
                <a:pt x="0" y="45720"/>
              </a:moveTo>
              <a:lnTo>
                <a:pt x="224446" y="45720"/>
              </a:lnTo>
              <a:lnTo>
                <a:pt x="224446" y="70842"/>
              </a:lnTo>
              <a:lnTo>
                <a:pt x="414692" y="70842"/>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9408475" y="1359699"/>
        <a:ext cx="22300" cy="4514"/>
      </dsp:txXfrm>
    </dsp:sp>
    <dsp:sp modelId="{237A3878-4260-4EF7-9DD2-992A9E9F8466}">
      <dsp:nvSpPr>
        <dsp:cNvPr id="0" name=""/>
        <dsp:cNvSpPr/>
      </dsp:nvSpPr>
      <dsp:spPr>
        <a:xfrm>
          <a:off x="7251056" y="77304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Model Training &amp; Testing</a:t>
          </a:r>
        </a:p>
        <a:p>
          <a:pPr marL="0" lvl="0" indent="0" algn="ctr" defTabSz="622300">
            <a:lnSpc>
              <a:spcPct val="90000"/>
            </a:lnSpc>
            <a:spcBef>
              <a:spcPct val="0"/>
            </a:spcBef>
            <a:spcAft>
              <a:spcPct val="35000"/>
            </a:spcAft>
            <a:buNone/>
          </a:pPr>
          <a:r>
            <a:rPr lang="en-IN" sz="1400" kern="1200" dirty="0">
              <a:solidFill>
                <a:schemeClr val="tx1"/>
              </a:solidFill>
            </a:rPr>
            <a:t>Validation</a:t>
          </a:r>
        </a:p>
      </dsp:txBody>
      <dsp:txXfrm>
        <a:off x="7251056" y="773049"/>
        <a:ext cx="1963023" cy="1177814"/>
      </dsp:txXfrm>
    </dsp:sp>
    <dsp:sp modelId="{0E6185DA-782D-4DCA-AFA4-CB2CB15F7746}">
      <dsp:nvSpPr>
        <dsp:cNvPr id="0" name=""/>
        <dsp:cNvSpPr/>
      </dsp:nvSpPr>
      <dsp:spPr>
        <a:xfrm>
          <a:off x="989011" y="1974186"/>
          <a:ext cx="9651871" cy="395772"/>
        </a:xfrm>
        <a:custGeom>
          <a:avLst/>
          <a:gdLst/>
          <a:ahLst/>
          <a:cxnLst/>
          <a:rect l="0" t="0" r="0" b="0"/>
          <a:pathLst>
            <a:path>
              <a:moveTo>
                <a:pt x="9651871" y="0"/>
              </a:moveTo>
              <a:lnTo>
                <a:pt x="9651871" y="214986"/>
              </a:lnTo>
              <a:lnTo>
                <a:pt x="0" y="214986"/>
              </a:lnTo>
              <a:lnTo>
                <a:pt x="0" y="395772"/>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573415" y="2169815"/>
        <a:ext cx="483064" cy="4514"/>
      </dsp:txXfrm>
    </dsp:sp>
    <dsp:sp modelId="{BFCF37A8-84B6-4D8B-94AB-A328BB11AF1D}">
      <dsp:nvSpPr>
        <dsp:cNvPr id="0" name=""/>
        <dsp:cNvSpPr/>
      </dsp:nvSpPr>
      <dsp:spPr>
        <a:xfrm>
          <a:off x="9659371" y="798172"/>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Prediction</a:t>
          </a:r>
        </a:p>
      </dsp:txBody>
      <dsp:txXfrm>
        <a:off x="9659371" y="798172"/>
        <a:ext cx="1963023" cy="1177814"/>
      </dsp:txXfrm>
    </dsp:sp>
    <dsp:sp modelId="{5F32EF7C-28AE-41C8-805A-CD8F2F829FB0}">
      <dsp:nvSpPr>
        <dsp:cNvPr id="0" name=""/>
        <dsp:cNvSpPr/>
      </dsp:nvSpPr>
      <dsp:spPr>
        <a:xfrm>
          <a:off x="1968723" y="294554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167883" y="2989008"/>
        <a:ext cx="22574" cy="4514"/>
      </dsp:txXfrm>
    </dsp:sp>
    <dsp:sp modelId="{ED4BDF53-AFB5-4ABA-AF3E-F7856C6B54E1}">
      <dsp:nvSpPr>
        <dsp:cNvPr id="0" name=""/>
        <dsp:cNvSpPr/>
      </dsp:nvSpPr>
      <dsp:spPr>
        <a:xfrm>
          <a:off x="7499" y="240235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Create VM instance on Cloud (GCP)</a:t>
          </a:r>
        </a:p>
      </dsp:txBody>
      <dsp:txXfrm>
        <a:off x="7499" y="2402359"/>
        <a:ext cx="1963023" cy="1177814"/>
      </dsp:txXfrm>
    </dsp:sp>
    <dsp:sp modelId="{69C814C3-9A0B-49E3-992E-8635E4E567E6}">
      <dsp:nvSpPr>
        <dsp:cNvPr id="0" name=""/>
        <dsp:cNvSpPr/>
      </dsp:nvSpPr>
      <dsp:spPr>
        <a:xfrm>
          <a:off x="4383241" y="294554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4582402" y="2989008"/>
        <a:ext cx="22574" cy="4514"/>
      </dsp:txXfrm>
    </dsp:sp>
    <dsp:sp modelId="{E5EDAEB7-6A0E-4D6E-8AC9-3097C2D69C4E}">
      <dsp:nvSpPr>
        <dsp:cNvPr id="0" name=""/>
        <dsp:cNvSpPr/>
      </dsp:nvSpPr>
      <dsp:spPr>
        <a:xfrm>
          <a:off x="2422018" y="240235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Load Model on VM to run on real time data</a:t>
          </a:r>
        </a:p>
      </dsp:txBody>
      <dsp:txXfrm>
        <a:off x="2422018" y="2402359"/>
        <a:ext cx="1963023" cy="1177814"/>
      </dsp:txXfrm>
    </dsp:sp>
    <dsp:sp modelId="{7AE1DFE1-A2BF-4D1E-ACD2-1A91A0156340}">
      <dsp:nvSpPr>
        <dsp:cNvPr id="0" name=""/>
        <dsp:cNvSpPr/>
      </dsp:nvSpPr>
      <dsp:spPr>
        <a:xfrm>
          <a:off x="6797760" y="2945546"/>
          <a:ext cx="420895" cy="91440"/>
        </a:xfrm>
        <a:custGeom>
          <a:avLst/>
          <a:gdLst/>
          <a:ahLst/>
          <a:cxnLst/>
          <a:rect l="0" t="0" r="0" b="0"/>
          <a:pathLst>
            <a:path>
              <a:moveTo>
                <a:pt x="0" y="45720"/>
              </a:moveTo>
              <a:lnTo>
                <a:pt x="42089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996920" y="2989008"/>
        <a:ext cx="22574" cy="4514"/>
      </dsp:txXfrm>
    </dsp:sp>
    <dsp:sp modelId="{C381BEB2-7C45-408A-80BA-ADDB05DD4C8C}">
      <dsp:nvSpPr>
        <dsp:cNvPr id="0" name=""/>
        <dsp:cNvSpPr/>
      </dsp:nvSpPr>
      <dsp:spPr>
        <a:xfrm>
          <a:off x="4836537" y="240235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Deploy instance call on front end</a:t>
          </a:r>
        </a:p>
      </dsp:txBody>
      <dsp:txXfrm>
        <a:off x="4836537" y="2402359"/>
        <a:ext cx="1963023" cy="1177814"/>
      </dsp:txXfrm>
    </dsp:sp>
    <dsp:sp modelId="{46BC7060-F2BB-4985-A7A1-5D1B650910A2}">
      <dsp:nvSpPr>
        <dsp:cNvPr id="0" name=""/>
        <dsp:cNvSpPr/>
      </dsp:nvSpPr>
      <dsp:spPr>
        <a:xfrm>
          <a:off x="7251056" y="2402359"/>
          <a:ext cx="1963023" cy="1177814"/>
        </a:xfrm>
        <a:prstGeom prst="rect">
          <a:avLst/>
        </a:prstGeom>
        <a:noFill/>
        <a:ln w="1905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Save Output on </a:t>
          </a:r>
          <a:r>
            <a:rPr lang="en-IN" sz="1400" kern="1200" dirty="0" err="1">
              <a:solidFill>
                <a:schemeClr val="tx1"/>
              </a:solidFill>
            </a:rPr>
            <a:t>BigQuery</a:t>
          </a:r>
          <a:endParaRPr lang="en-IN" sz="1400" kern="1200" dirty="0">
            <a:solidFill>
              <a:schemeClr val="tx1"/>
            </a:solidFill>
          </a:endParaRPr>
        </a:p>
      </dsp:txBody>
      <dsp:txXfrm>
        <a:off x="7251056" y="2402359"/>
        <a:ext cx="1963023" cy="11778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33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06F5551-EE21-4C05-804A-6E720C62BBC4}"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155988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335365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715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429669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2170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3258816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57548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21723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68658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F5551-EE21-4C05-804A-6E720C62BBC4}"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133199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F5551-EE21-4C05-804A-6E720C62BBC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108749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F5551-EE21-4C05-804A-6E720C62BBC4}"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42871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F5551-EE21-4C05-804A-6E720C62BBC4}"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400596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F5551-EE21-4C05-804A-6E720C62BBC4}"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40622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F5551-EE21-4C05-804A-6E720C62BBC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60206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F5551-EE21-4C05-804A-6E720C62BBC4}"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D9F8A-B1B3-4427-882F-3820E55CD9D3}" type="slidenum">
              <a:rPr lang="en-IN" smtClean="0"/>
              <a:t>‹#›</a:t>
            </a:fld>
            <a:endParaRPr lang="en-IN"/>
          </a:p>
        </p:txBody>
      </p:sp>
    </p:spTree>
    <p:extLst>
      <p:ext uri="{BB962C8B-B14F-4D97-AF65-F5344CB8AC3E}">
        <p14:creationId xmlns:p14="http://schemas.microsoft.com/office/powerpoint/2010/main" val="290208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DCCAB4"/>
            </a:gs>
            <a:gs pos="100000">
              <a:srgbClr val="755645">
                <a:alpha val="86000"/>
              </a:srgb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06F5551-EE21-4C05-804A-6E720C62BBC4}" type="datetimeFigureOut">
              <a:rPr lang="en-IN" smtClean="0"/>
              <a:t>26-02-2023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48D9F8A-B1B3-4427-882F-3820E55CD9D3}" type="slidenum">
              <a:rPr lang="en-IN" smtClean="0"/>
              <a:t>‹#›</a:t>
            </a:fld>
            <a:endParaRPr lang="en-IN"/>
          </a:p>
        </p:txBody>
      </p:sp>
    </p:spTree>
    <p:extLst>
      <p:ext uri="{BB962C8B-B14F-4D97-AF65-F5344CB8AC3E}">
        <p14:creationId xmlns:p14="http://schemas.microsoft.com/office/powerpoint/2010/main" val="3526038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food, indoor, fruit, wooden&#10;&#10;Description automatically generated">
            <a:extLst>
              <a:ext uri="{FF2B5EF4-FFF2-40B4-BE49-F238E27FC236}">
                <a16:creationId xmlns:a16="http://schemas.microsoft.com/office/drawing/2014/main" id="{99D41076-1E8C-C1FD-01A8-24E1CBA5306B}"/>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627" b="8280"/>
          <a:stretch/>
        </p:blipFill>
        <p:spPr>
          <a:xfrm>
            <a:off x="-3175" y="10"/>
            <a:ext cx="12192000" cy="6857990"/>
          </a:xfrm>
          <a:prstGeom prst="rect">
            <a:avLst/>
          </a:prstGeom>
        </p:spPr>
      </p:pic>
      <p:sp>
        <p:nvSpPr>
          <p:cNvPr id="2" name="Title 1">
            <a:extLst>
              <a:ext uri="{FF2B5EF4-FFF2-40B4-BE49-F238E27FC236}">
                <a16:creationId xmlns:a16="http://schemas.microsoft.com/office/drawing/2014/main" id="{6AF30A24-0B7A-D76D-26FC-CB753DEF7FD6}"/>
              </a:ext>
            </a:extLst>
          </p:cNvPr>
          <p:cNvSpPr>
            <a:spLocks noGrp="1"/>
          </p:cNvSpPr>
          <p:nvPr>
            <p:ph type="ctrTitle"/>
          </p:nvPr>
        </p:nvSpPr>
        <p:spPr>
          <a:xfrm>
            <a:off x="684211" y="685799"/>
            <a:ext cx="8433155" cy="2545673"/>
          </a:xfrm>
        </p:spPr>
        <p:txBody>
          <a:bodyPr vert="horz" lIns="91440" tIns="45720" rIns="91440" bIns="45720" rtlCol="0" anchor="b">
            <a:normAutofit/>
          </a:bodyPr>
          <a:lstStyle/>
          <a:p>
            <a:r>
              <a:rPr lang="en-US" dirty="0"/>
              <a:t>Foundational project 2</a:t>
            </a:r>
          </a:p>
        </p:txBody>
      </p:sp>
      <p:sp>
        <p:nvSpPr>
          <p:cNvPr id="3" name="Subtitle 2">
            <a:extLst>
              <a:ext uri="{FF2B5EF4-FFF2-40B4-BE49-F238E27FC236}">
                <a16:creationId xmlns:a16="http://schemas.microsoft.com/office/drawing/2014/main" id="{A470140B-54EB-95DC-5B4B-25CDAF98D92A}"/>
              </a:ext>
            </a:extLst>
          </p:cNvPr>
          <p:cNvSpPr>
            <a:spLocks noGrp="1"/>
          </p:cNvSpPr>
          <p:nvPr>
            <p:ph type="subTitle" idx="1"/>
          </p:nvPr>
        </p:nvSpPr>
        <p:spPr>
          <a:xfrm>
            <a:off x="684212" y="3843867"/>
            <a:ext cx="6765100" cy="1947333"/>
          </a:xfrm>
        </p:spPr>
        <p:txBody>
          <a:bodyPr vert="horz" lIns="91440" tIns="45720" rIns="91440" bIns="45720" rtlCol="0" anchor="t">
            <a:normAutofit/>
          </a:bodyPr>
          <a:lstStyle/>
          <a:p>
            <a:r>
              <a:rPr lang="en-US" dirty="0">
                <a:solidFill>
                  <a:schemeClr val="tx1"/>
                </a:solidFill>
              </a:rPr>
              <a:t>Mid Review Presentation</a:t>
            </a:r>
          </a:p>
          <a:p>
            <a:r>
              <a:rPr lang="en-US" dirty="0">
                <a:solidFill>
                  <a:schemeClr val="tx1"/>
                </a:solidFill>
              </a:rPr>
              <a:t>Project : Food Prices Estimation</a:t>
            </a:r>
          </a:p>
        </p:txBody>
      </p:sp>
      <p:sp>
        <p:nvSpPr>
          <p:cNvPr id="4" name="Subtitle 2">
            <a:extLst>
              <a:ext uri="{FF2B5EF4-FFF2-40B4-BE49-F238E27FC236}">
                <a16:creationId xmlns:a16="http://schemas.microsoft.com/office/drawing/2014/main" id="{C59E2202-A352-661C-9C25-44915A2F43F8}"/>
              </a:ext>
            </a:extLst>
          </p:cNvPr>
          <p:cNvSpPr txBox="1">
            <a:spLocks/>
          </p:cNvSpPr>
          <p:nvPr/>
        </p:nvSpPr>
        <p:spPr>
          <a:xfrm>
            <a:off x="8189963" y="4720167"/>
            <a:ext cx="3182331"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nSpc>
                <a:spcPct val="90000"/>
              </a:lnSpc>
            </a:pPr>
            <a:r>
              <a:rPr lang="en-IN" dirty="0">
                <a:solidFill>
                  <a:schemeClr val="tx1"/>
                </a:solidFill>
              </a:rPr>
              <a:t>Presented By – </a:t>
            </a:r>
          </a:p>
          <a:p>
            <a:pPr>
              <a:lnSpc>
                <a:spcPct val="90000"/>
              </a:lnSpc>
            </a:pPr>
            <a:r>
              <a:rPr lang="en-IN" sz="1700" dirty="0" err="1">
                <a:solidFill>
                  <a:schemeClr val="tx1"/>
                </a:solidFill>
              </a:rPr>
              <a:t>Chiraag</a:t>
            </a:r>
            <a:r>
              <a:rPr lang="en-IN" sz="1700" dirty="0">
                <a:solidFill>
                  <a:schemeClr val="tx1"/>
                </a:solidFill>
              </a:rPr>
              <a:t> Kumar    12120055</a:t>
            </a:r>
          </a:p>
          <a:p>
            <a:pPr>
              <a:lnSpc>
                <a:spcPct val="90000"/>
              </a:lnSpc>
            </a:pPr>
            <a:r>
              <a:rPr lang="en-IN" sz="1700" dirty="0">
                <a:solidFill>
                  <a:schemeClr val="tx1"/>
                </a:solidFill>
              </a:rPr>
              <a:t>Jhanvi Sharma     12120086</a:t>
            </a:r>
          </a:p>
          <a:p>
            <a:pPr>
              <a:lnSpc>
                <a:spcPct val="90000"/>
              </a:lnSpc>
            </a:pPr>
            <a:r>
              <a:rPr lang="en-IN" sz="1700" dirty="0" err="1">
                <a:solidFill>
                  <a:schemeClr val="tx1"/>
                </a:solidFill>
              </a:rPr>
              <a:t>Kartikey</a:t>
            </a:r>
            <a:r>
              <a:rPr lang="en-IN" sz="1700" dirty="0">
                <a:solidFill>
                  <a:schemeClr val="tx1"/>
                </a:solidFill>
              </a:rPr>
              <a:t> Ajay Rai  12120014</a:t>
            </a:r>
          </a:p>
          <a:p>
            <a:pPr>
              <a:lnSpc>
                <a:spcPct val="90000"/>
              </a:lnSpc>
            </a:pPr>
            <a:r>
              <a:rPr lang="en-IN" sz="1700" dirty="0">
                <a:solidFill>
                  <a:schemeClr val="tx1"/>
                </a:solidFill>
              </a:rPr>
              <a:t>Priya Ranjan Kar   12120081</a:t>
            </a:r>
          </a:p>
          <a:p>
            <a:pPr>
              <a:lnSpc>
                <a:spcPct val="90000"/>
              </a:lnSpc>
            </a:pPr>
            <a:endParaRPr lang="en-IN" dirty="0">
              <a:solidFill>
                <a:schemeClr val="tx1"/>
              </a:solidFill>
            </a:endParaRPr>
          </a:p>
        </p:txBody>
      </p:sp>
    </p:spTree>
    <p:extLst>
      <p:ext uri="{BB962C8B-B14F-4D97-AF65-F5344CB8AC3E}">
        <p14:creationId xmlns:p14="http://schemas.microsoft.com/office/powerpoint/2010/main" val="194633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indoor, fruit, wooden&#10;&#10;Description automatically generated">
            <a:extLst>
              <a:ext uri="{FF2B5EF4-FFF2-40B4-BE49-F238E27FC236}">
                <a16:creationId xmlns:a16="http://schemas.microsoft.com/office/drawing/2014/main" id="{C4FB1FEE-FDEA-08BC-E2EA-346463DCCA6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0"/>
            <a:ext cx="8534400" cy="583707"/>
          </a:xfrm>
        </p:spPr>
        <p:txBody>
          <a:bodyPr>
            <a:normAutofit/>
          </a:bodyPr>
          <a:lstStyle/>
          <a:p>
            <a:pPr marL="0" indent="0">
              <a:buNone/>
            </a:pPr>
            <a:r>
              <a:rPr lang="en-IN" sz="2400" b="1" dirty="0">
                <a:solidFill>
                  <a:schemeClr val="tx1"/>
                </a:solidFill>
              </a:rPr>
              <a:t>Evaluation Phase</a:t>
            </a:r>
          </a:p>
        </p:txBody>
      </p:sp>
      <p:grpSp>
        <p:nvGrpSpPr>
          <p:cNvPr id="22" name="Group 1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9A802BF2-487F-EA86-3E46-CEE4ECB2DD15}"/>
              </a:ext>
            </a:extLst>
          </p:cNvPr>
          <p:cNvSpPr txBox="1"/>
          <p:nvPr/>
        </p:nvSpPr>
        <p:spPr>
          <a:xfrm>
            <a:off x="684212" y="1976918"/>
            <a:ext cx="10015872" cy="2585323"/>
          </a:xfrm>
          <a:prstGeom prst="rect">
            <a:avLst/>
          </a:prstGeom>
          <a:noFill/>
        </p:spPr>
        <p:txBody>
          <a:bodyPr wrap="square" rtlCol="0">
            <a:spAutoFit/>
          </a:bodyPr>
          <a:lstStyle/>
          <a:p>
            <a:pPr marL="285750" indent="-285750">
              <a:buFont typeface="Arial" panose="020B0604020202020204" pitchFamily="34" charset="0"/>
              <a:buChar char="•"/>
            </a:pPr>
            <a:r>
              <a:rPr lang="en-IN" dirty="0"/>
              <a:t>MODEL EXPLAINABILITY</a:t>
            </a:r>
          </a:p>
          <a:p>
            <a:r>
              <a:rPr lang="en-IN" dirty="0"/>
              <a:t>As the data was seasonal in nature, we applied N-BEATS (Neural basis expansion analysis for interpretable time series forecasting) model from Darts.</a:t>
            </a:r>
          </a:p>
          <a:p>
            <a:r>
              <a:rPr lang="en-IN" dirty="0"/>
              <a:t>Model explainability will be medium to low for this particular model as the end users can be different level officials at different levels</a:t>
            </a:r>
          </a:p>
          <a:p>
            <a:endParaRPr lang="en-IN" dirty="0"/>
          </a:p>
          <a:p>
            <a:endParaRPr lang="en-IN" dirty="0"/>
          </a:p>
          <a:p>
            <a:r>
              <a:rPr lang="en-IN" dirty="0"/>
              <a:t>The end results are validated through the success criteria defined earlier</a:t>
            </a:r>
          </a:p>
          <a:p>
            <a:endParaRPr lang="en-IN" dirty="0"/>
          </a:p>
        </p:txBody>
      </p:sp>
    </p:spTree>
    <p:extLst>
      <p:ext uri="{BB962C8B-B14F-4D97-AF65-F5344CB8AC3E}">
        <p14:creationId xmlns:p14="http://schemas.microsoft.com/office/powerpoint/2010/main" val="376664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F298A5BA-A178-7F7B-2339-52945FDF9905}"/>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46059"/>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1"/>
            <a:ext cx="8534400" cy="601462"/>
          </a:xfrm>
        </p:spPr>
        <p:txBody>
          <a:bodyPr>
            <a:normAutofit/>
          </a:bodyPr>
          <a:lstStyle/>
          <a:p>
            <a:pPr marL="0" indent="0">
              <a:buNone/>
            </a:pPr>
            <a:r>
              <a:rPr lang="en-IN" sz="2400" b="1" dirty="0">
                <a:solidFill>
                  <a:schemeClr val="tx1"/>
                </a:solidFill>
              </a:rPr>
              <a:t>Deployment Phase</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74CF093-D70D-0769-DE0D-2974C99A4849}"/>
              </a:ext>
            </a:extLst>
          </p:cNvPr>
          <p:cNvSpPr txBox="1"/>
          <p:nvPr/>
        </p:nvSpPr>
        <p:spPr>
          <a:xfrm>
            <a:off x="684212" y="1636295"/>
            <a:ext cx="10588625" cy="3970318"/>
          </a:xfrm>
          <a:prstGeom prst="rect">
            <a:avLst/>
          </a:prstGeom>
          <a:noFill/>
        </p:spPr>
        <p:txBody>
          <a:bodyPr wrap="square" rtlCol="0">
            <a:spAutoFit/>
          </a:bodyPr>
          <a:lstStyle/>
          <a:p>
            <a:pPr marL="285750" indent="-285750">
              <a:buFont typeface="Arial" panose="020B0604020202020204" pitchFamily="34" charset="0"/>
              <a:buChar char="•"/>
            </a:pPr>
            <a:r>
              <a:rPr lang="en-IN" dirty="0"/>
              <a:t>During Deployment, a higher accuracy is estimated to be achieved </a:t>
            </a:r>
          </a:p>
          <a:p>
            <a:pPr marL="285750" indent="-285750">
              <a:buFont typeface="Arial" panose="020B0604020202020204" pitchFamily="34" charset="0"/>
              <a:buChar char="•"/>
            </a:pPr>
            <a:endParaRPr lang="en-IN" dirty="0"/>
          </a:p>
          <a:p>
            <a:endParaRPr lang="en-IN" dirty="0"/>
          </a:p>
          <a:p>
            <a:r>
              <a:rPr lang="en-IN" dirty="0"/>
              <a:t>Unforeseen Errors – </a:t>
            </a:r>
          </a:p>
          <a:p>
            <a:pPr marL="285750" indent="-285750">
              <a:buFont typeface="Arial" panose="020B0604020202020204" pitchFamily="34" charset="0"/>
              <a:buChar char="•"/>
            </a:pPr>
            <a:r>
              <a:rPr lang="en-IN" dirty="0"/>
              <a:t>Additional error checks is conducted for data quality once deployment stage is achieved</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a:p>
            <a:r>
              <a:rPr lang="en-IN" dirty="0"/>
              <a:t>Deployment Strategy – </a:t>
            </a:r>
          </a:p>
          <a:p>
            <a:pPr marL="285750" indent="-285750">
              <a:buFont typeface="Arial" panose="020B0604020202020204" pitchFamily="34" charset="0"/>
              <a:buChar char="•"/>
            </a:pPr>
            <a:r>
              <a:rPr lang="en-IN" dirty="0"/>
              <a:t>Deployment strategy will be based on certain food categories to be used first for analysis and then followed by all categories data analysis</a:t>
            </a:r>
          </a:p>
          <a:p>
            <a:pPr marL="285750" indent="-285750">
              <a:buFont typeface="Arial" panose="020B0604020202020204" pitchFamily="34" charset="0"/>
              <a:buChar char="•"/>
            </a:pPr>
            <a:r>
              <a:rPr lang="en-IN" dirty="0"/>
              <a:t>Regular and periodical checks and updates to be mandated and debugging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GCP VM instance</a:t>
            </a:r>
          </a:p>
        </p:txBody>
      </p:sp>
    </p:spTree>
    <p:extLst>
      <p:ext uri="{BB962C8B-B14F-4D97-AF65-F5344CB8AC3E}">
        <p14:creationId xmlns:p14="http://schemas.microsoft.com/office/powerpoint/2010/main" val="101681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indoor, fruit, wooden&#10;&#10;Description automatically generated">
            <a:extLst>
              <a:ext uri="{FF2B5EF4-FFF2-40B4-BE49-F238E27FC236}">
                <a16:creationId xmlns:a16="http://schemas.microsoft.com/office/drawing/2014/main" id="{C4FB1FEE-FDEA-08BC-E2EA-346463DCCA6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6578"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0"/>
            <a:ext cx="8534400" cy="583707"/>
          </a:xfrm>
        </p:spPr>
        <p:txBody>
          <a:bodyPr>
            <a:normAutofit/>
          </a:bodyPr>
          <a:lstStyle/>
          <a:p>
            <a:pPr marL="0" indent="0">
              <a:buNone/>
            </a:pPr>
            <a:r>
              <a:rPr lang="en-IN" sz="2400" b="1" dirty="0">
                <a:solidFill>
                  <a:schemeClr val="tx1"/>
                </a:solidFill>
              </a:rPr>
              <a:t>Deployment Phase: Pipeline Specifications</a:t>
            </a:r>
          </a:p>
        </p:txBody>
      </p:sp>
      <p:grpSp>
        <p:nvGrpSpPr>
          <p:cNvPr id="22" name="Group 1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1" name="Picture 30" descr="Graphical user interface, application, Word&#10;&#10;Description automatically generated">
            <a:extLst>
              <a:ext uri="{FF2B5EF4-FFF2-40B4-BE49-F238E27FC236}">
                <a16:creationId xmlns:a16="http://schemas.microsoft.com/office/drawing/2014/main" id="{834A9C45-30E4-0540-42D3-B1DAEA418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07" y="3445916"/>
            <a:ext cx="5598067" cy="3197262"/>
          </a:xfrm>
          <a:prstGeom prst="rect">
            <a:avLst/>
          </a:prstGeom>
        </p:spPr>
      </p:pic>
      <p:pic>
        <p:nvPicPr>
          <p:cNvPr id="32" name="Picture 31" descr="Graphical user interface, application&#10;&#10;Description automatically generated">
            <a:extLst>
              <a:ext uri="{FF2B5EF4-FFF2-40B4-BE49-F238E27FC236}">
                <a16:creationId xmlns:a16="http://schemas.microsoft.com/office/drawing/2014/main" id="{5C6A57D8-E5E1-E736-F7D6-CBE43119C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442" y="1278521"/>
            <a:ext cx="5101662" cy="2910249"/>
          </a:xfrm>
          <a:prstGeom prst="rect">
            <a:avLst/>
          </a:prstGeom>
        </p:spPr>
      </p:pic>
    </p:spTree>
    <p:extLst>
      <p:ext uri="{BB962C8B-B14F-4D97-AF65-F5344CB8AC3E}">
        <p14:creationId xmlns:p14="http://schemas.microsoft.com/office/powerpoint/2010/main" val="395785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indoor, fruit, wooden&#10;&#10;Description automatically generated">
            <a:extLst>
              <a:ext uri="{FF2B5EF4-FFF2-40B4-BE49-F238E27FC236}">
                <a16:creationId xmlns:a16="http://schemas.microsoft.com/office/drawing/2014/main" id="{C4FB1FEE-FDEA-08BC-E2EA-346463DCCA6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0"/>
            <a:ext cx="8534400" cy="583707"/>
          </a:xfrm>
        </p:spPr>
        <p:txBody>
          <a:bodyPr>
            <a:normAutofit/>
          </a:bodyPr>
          <a:lstStyle/>
          <a:p>
            <a:pPr marL="0" indent="0">
              <a:buNone/>
            </a:pPr>
            <a:r>
              <a:rPr lang="en-IN" sz="2400" b="1" dirty="0">
                <a:solidFill>
                  <a:schemeClr val="tx1"/>
                </a:solidFill>
              </a:rPr>
              <a:t>Deployment Phase: Model Upload </a:t>
            </a:r>
          </a:p>
        </p:txBody>
      </p:sp>
      <p:grpSp>
        <p:nvGrpSpPr>
          <p:cNvPr id="22" name="Group 1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descr="Text&#10;&#10;Description automatically generated">
            <a:extLst>
              <a:ext uri="{FF2B5EF4-FFF2-40B4-BE49-F238E27FC236}">
                <a16:creationId xmlns:a16="http://schemas.microsoft.com/office/drawing/2014/main" id="{1C774810-1E37-AF8A-4127-FCA552392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92" y="1330958"/>
            <a:ext cx="6236241" cy="3135787"/>
          </a:xfrm>
          <a:prstGeom prst="rect">
            <a:avLst/>
          </a:prstGeom>
        </p:spPr>
      </p:pic>
      <p:pic>
        <p:nvPicPr>
          <p:cNvPr id="1026" name="Picture 2">
            <a:extLst>
              <a:ext uri="{FF2B5EF4-FFF2-40B4-BE49-F238E27FC236}">
                <a16:creationId xmlns:a16="http://schemas.microsoft.com/office/drawing/2014/main" id="{882F71A7-6E77-C2A5-6F72-2D3968DC64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873" r="8192" b="12972"/>
          <a:stretch/>
        </p:blipFill>
        <p:spPr bwMode="auto">
          <a:xfrm>
            <a:off x="6604633" y="3137094"/>
            <a:ext cx="5459819" cy="360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8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0A6F3787-88AD-9F5B-28CD-52D2B4750BC2}"/>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1"/>
            <a:ext cx="8534400" cy="503808"/>
          </a:xfrm>
        </p:spPr>
        <p:txBody>
          <a:bodyPr>
            <a:normAutofit/>
          </a:bodyPr>
          <a:lstStyle/>
          <a:p>
            <a:pPr marL="0" indent="0">
              <a:buNone/>
            </a:pPr>
            <a:r>
              <a:rPr lang="en-IN" sz="2400" b="1" dirty="0">
                <a:solidFill>
                  <a:schemeClr val="tx1"/>
                </a:solidFill>
              </a:rPr>
              <a:t>Monitoring and Maintenance</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9349698A-81E5-33FF-7636-23FFDDEED92B}"/>
              </a:ext>
            </a:extLst>
          </p:cNvPr>
          <p:cNvSpPr txBox="1"/>
          <p:nvPr/>
        </p:nvSpPr>
        <p:spPr>
          <a:xfrm>
            <a:off x="933029" y="1484648"/>
            <a:ext cx="9409975"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Constant system updates will be required and done to ensure all monthly data is getting stored properly</a:t>
            </a:r>
          </a:p>
          <a:p>
            <a:pPr algn="just"/>
            <a:endParaRPr lang="en-IN" dirty="0"/>
          </a:p>
          <a:p>
            <a:pPr algn="just"/>
            <a:endParaRPr lang="en-IN" dirty="0"/>
          </a:p>
          <a:p>
            <a:pPr marL="285750" indent="-285750" algn="just">
              <a:buFont typeface="Arial" panose="020B0604020202020204" pitchFamily="34" charset="0"/>
              <a:buChar char="•"/>
            </a:pPr>
            <a:r>
              <a:rPr lang="en-IN" dirty="0"/>
              <a:t>Automation in system model will be installed to capture all PAN India level data</a:t>
            </a:r>
          </a:p>
          <a:p>
            <a:pPr algn="just"/>
            <a:endParaRPr lang="en-IN" dirty="0"/>
          </a:p>
          <a:p>
            <a:pPr algn="just"/>
            <a:endParaRPr lang="en-IN" dirty="0"/>
          </a:p>
          <a:p>
            <a:pPr marL="285750" indent="-285750" algn="just">
              <a:buFont typeface="Arial" panose="020B0604020202020204" pitchFamily="34" charset="0"/>
              <a:buChar char="•"/>
            </a:pPr>
            <a:r>
              <a:rPr lang="en-IN" dirty="0"/>
              <a:t>Automation will also assist in faster results to ensure the model doesn’t slow down due to heavy data processing </a:t>
            </a:r>
          </a:p>
          <a:p>
            <a:pPr algn="just"/>
            <a:endParaRPr lang="en-IN" dirty="0"/>
          </a:p>
          <a:p>
            <a:pPr algn="just"/>
            <a:endParaRPr lang="en-IN" dirty="0"/>
          </a:p>
          <a:p>
            <a:pPr marL="285750" indent="-285750" algn="just">
              <a:buFont typeface="Arial" panose="020B0604020202020204" pitchFamily="34" charset="0"/>
              <a:buChar char="•"/>
            </a:pPr>
            <a:r>
              <a:rPr lang="en-IN" dirty="0"/>
              <a:t>Data drift to be addressed by retraining the model with recent data periodically and use model performance monitoring tools to monitor the model and set triggers in case of model drift</a:t>
            </a:r>
          </a:p>
          <a:p>
            <a:pPr algn="just"/>
            <a:endParaRPr lang="en-IN" dirty="0"/>
          </a:p>
          <a:p>
            <a:pPr algn="just"/>
            <a:endParaRPr lang="en-IN" dirty="0"/>
          </a:p>
          <a:p>
            <a:pPr marL="285750" indent="-285750" algn="just">
              <a:buFont typeface="Arial" panose="020B0604020202020204" pitchFamily="34" charset="0"/>
              <a:buChar char="•"/>
            </a:pPr>
            <a:r>
              <a:rPr lang="en-IN" dirty="0"/>
              <a:t>PESTLE Analysis to be conducted and kept in check to oversee current data generated that might trigger some model updates for better performance</a:t>
            </a:r>
          </a:p>
        </p:txBody>
      </p:sp>
    </p:spTree>
    <p:extLst>
      <p:ext uri="{BB962C8B-B14F-4D97-AF65-F5344CB8AC3E}">
        <p14:creationId xmlns:p14="http://schemas.microsoft.com/office/powerpoint/2010/main" val="248672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food, indoor, fruit, wooden">
            <a:extLst>
              <a:ext uri="{FF2B5EF4-FFF2-40B4-BE49-F238E27FC236}">
                <a16:creationId xmlns:a16="http://schemas.microsoft.com/office/drawing/2014/main" id="{AAC5B50A-2639-BEEB-587F-7F96F381D2DC}"/>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13624" y="10"/>
            <a:ext cx="12191980" cy="6857990"/>
          </a:xfrm>
          <a:prstGeom prst="rect">
            <a:avLst/>
          </a:prstGeom>
        </p:spPr>
      </p:pic>
      <p:sp>
        <p:nvSpPr>
          <p:cNvPr id="2" name="Title 1">
            <a:extLst>
              <a:ext uri="{FF2B5EF4-FFF2-40B4-BE49-F238E27FC236}">
                <a16:creationId xmlns:a16="http://schemas.microsoft.com/office/drawing/2014/main" id="{C2AF341E-627F-B7CA-63FE-FE58BE2ACEBB}"/>
              </a:ext>
            </a:extLst>
          </p:cNvPr>
          <p:cNvSpPr>
            <a:spLocks noGrp="1"/>
          </p:cNvSpPr>
          <p:nvPr>
            <p:ph type="title"/>
          </p:nvPr>
        </p:nvSpPr>
        <p:spPr>
          <a:xfrm>
            <a:off x="1380247" y="2385577"/>
            <a:ext cx="8534400" cy="1507067"/>
          </a:xfrm>
        </p:spPr>
        <p:txBody>
          <a:bodyPr/>
          <a:lstStyle/>
          <a:p>
            <a:pPr algn="ctr"/>
            <a:r>
              <a:rPr lang="en-IN" dirty="0">
                <a:latin typeface="Amasis MT Pro Black" panose="02040A04050005020304" pitchFamily="18" charset="0"/>
              </a:rPr>
              <a:t>Thank YOU </a:t>
            </a:r>
          </a:p>
        </p:txBody>
      </p:sp>
    </p:spTree>
    <p:extLst>
      <p:ext uri="{BB962C8B-B14F-4D97-AF65-F5344CB8AC3E}">
        <p14:creationId xmlns:p14="http://schemas.microsoft.com/office/powerpoint/2010/main" val="149990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A39B96-8117-DBC3-C482-62B2CA3BBBE5}"/>
              </a:ext>
            </a:extLst>
          </p:cNvPr>
          <p:cNvSpPr>
            <a:spLocks noGrp="1"/>
          </p:cNvSpPr>
          <p:nvPr>
            <p:ph type="title" idx="4294967295"/>
          </p:nvPr>
        </p:nvSpPr>
        <p:spPr>
          <a:xfrm>
            <a:off x="8254656" y="726588"/>
            <a:ext cx="3044825" cy="3248025"/>
          </a:xfrm>
        </p:spPr>
        <p:txBody>
          <a:bodyPr vert="horz" lIns="91440" tIns="45720" rIns="91440" bIns="45720" rtlCol="0" anchor="ctr">
            <a:normAutofit/>
          </a:bodyPr>
          <a:lstStyle/>
          <a:p>
            <a:r>
              <a:rPr lang="en-US" kern="1200" cap="all" dirty="0">
                <a:ln w="3175" cmpd="sng">
                  <a:noFill/>
                </a:ln>
                <a:solidFill>
                  <a:srgbClr val="FFFFFF"/>
                </a:solidFill>
                <a:effectLst/>
                <a:latin typeface="+mj-lt"/>
                <a:ea typeface="+mj-ea"/>
                <a:cs typeface="+mj-cs"/>
              </a:rPr>
              <a:t>Table of contents</a:t>
            </a:r>
          </a:p>
        </p:txBody>
      </p:sp>
      <p:graphicFrame>
        <p:nvGraphicFramePr>
          <p:cNvPr id="64" name="TextBox 6">
            <a:extLst>
              <a:ext uri="{FF2B5EF4-FFF2-40B4-BE49-F238E27FC236}">
                <a16:creationId xmlns:a16="http://schemas.microsoft.com/office/drawing/2014/main" id="{B3E45D31-C765-3BBA-2CEF-036572B9276F}"/>
              </a:ext>
            </a:extLst>
          </p:cNvPr>
          <p:cNvGraphicFramePr/>
          <p:nvPr>
            <p:extLst>
              <p:ext uri="{D42A27DB-BD31-4B8C-83A1-F6EECF244321}">
                <p14:modId xmlns:p14="http://schemas.microsoft.com/office/powerpoint/2010/main" val="1165716617"/>
              </p:ext>
            </p:extLst>
          </p:nvPr>
        </p:nvGraphicFramePr>
        <p:xfrm>
          <a:off x="1020158" y="1269415"/>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55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4"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6" name="Rectangle 1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D0EA0560-22A6-08ED-F454-DE59C39DD07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1011"/>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4294967295"/>
          </p:nvPr>
        </p:nvSpPr>
        <p:spPr>
          <a:xfrm>
            <a:off x="709347" y="681789"/>
            <a:ext cx="8534400" cy="1199477"/>
          </a:xfrm>
        </p:spPr>
        <p:txBody>
          <a:bodyPr vert="horz" lIns="91440" tIns="45720" rIns="91440" bIns="45720" rtlCol="0" anchor="ctr">
            <a:normAutofit/>
          </a:bodyPr>
          <a:lstStyle/>
          <a:p>
            <a:pPr marL="0" indent="0">
              <a:buNone/>
            </a:pPr>
            <a:r>
              <a:rPr lang="en-US" sz="2800" b="1" dirty="0">
                <a:solidFill>
                  <a:schemeClr val="tx1"/>
                </a:solidFill>
              </a:rPr>
              <a:t>Business Problem and Scope </a:t>
            </a:r>
          </a:p>
          <a:p>
            <a:pPr marL="0" indent="0">
              <a:buNone/>
            </a:pPr>
            <a:r>
              <a:rPr lang="en-US" sz="2400" b="1" dirty="0">
                <a:solidFill>
                  <a:schemeClr val="tx1"/>
                </a:solidFill>
              </a:rPr>
              <a:t>Food Prices Forecasting - Onions</a:t>
            </a:r>
          </a:p>
        </p:txBody>
      </p:sp>
      <p:grpSp>
        <p:nvGrpSpPr>
          <p:cNvPr id="18" name="Group 17">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E4F4C54-910F-E6C9-558A-56A9B846203D}"/>
              </a:ext>
            </a:extLst>
          </p:cNvPr>
          <p:cNvSpPr txBox="1"/>
          <p:nvPr/>
        </p:nvSpPr>
        <p:spPr>
          <a:xfrm>
            <a:off x="712522" y="1962678"/>
            <a:ext cx="10603442" cy="1477328"/>
          </a:xfrm>
          <a:prstGeom prst="rect">
            <a:avLst/>
          </a:prstGeom>
          <a:noFill/>
        </p:spPr>
        <p:txBody>
          <a:bodyPr wrap="square" rtlCol="0">
            <a:spAutoFit/>
          </a:bodyPr>
          <a:lstStyle/>
          <a:p>
            <a:pPr algn="just"/>
            <a:r>
              <a:rPr lang="en-US" dirty="0"/>
              <a:t>Agriculture is critical for the development of any nation. In developed countries focus is shifting towards decreasing the burden on healthcare industry by ensuring healthy food is made available for the people. Providing fresh food at a reasonable price is the aim of governments across the globe. Knowing the amount of food needed for the wellbeing of citizens of the country is critical discussion point of health ministry. </a:t>
            </a:r>
            <a:endParaRPr lang="en-IN" dirty="0"/>
          </a:p>
        </p:txBody>
      </p:sp>
      <p:sp>
        <p:nvSpPr>
          <p:cNvPr id="15" name="TextBox 14">
            <a:extLst>
              <a:ext uri="{FF2B5EF4-FFF2-40B4-BE49-F238E27FC236}">
                <a16:creationId xmlns:a16="http://schemas.microsoft.com/office/drawing/2014/main" id="{F8E85368-29CD-1EDA-AA50-8275252EAA7B}"/>
              </a:ext>
            </a:extLst>
          </p:cNvPr>
          <p:cNvSpPr txBox="1"/>
          <p:nvPr/>
        </p:nvSpPr>
        <p:spPr>
          <a:xfrm>
            <a:off x="730910" y="3708437"/>
            <a:ext cx="10566665" cy="2585323"/>
          </a:xfrm>
          <a:prstGeom prst="rect">
            <a:avLst/>
          </a:prstGeom>
          <a:noFill/>
        </p:spPr>
        <p:txBody>
          <a:bodyPr wrap="square" rtlCol="0">
            <a:spAutoFit/>
          </a:bodyPr>
          <a:lstStyle/>
          <a:p>
            <a:r>
              <a:rPr lang="en-IN" dirty="0"/>
              <a:t>Business Problem – </a:t>
            </a:r>
          </a:p>
          <a:p>
            <a:r>
              <a:rPr lang="en-IN" dirty="0"/>
              <a:t>To provide optimized onion price ranges for future market price to various stakeholders in the Indian agriculture market</a:t>
            </a:r>
          </a:p>
          <a:p>
            <a:endParaRPr lang="en-IN" dirty="0"/>
          </a:p>
          <a:p>
            <a:endParaRPr lang="en-IN" dirty="0"/>
          </a:p>
          <a:p>
            <a:r>
              <a:rPr lang="en-IN" dirty="0"/>
              <a:t>Business Objectives – Identify the national average forecasted price range of onions</a:t>
            </a:r>
          </a:p>
          <a:p>
            <a:r>
              <a:rPr lang="en-IN" dirty="0"/>
              <a:t> </a:t>
            </a:r>
          </a:p>
          <a:p>
            <a:endParaRPr lang="en-IN" dirty="0"/>
          </a:p>
          <a:p>
            <a:r>
              <a:rPr lang="en-IN" dirty="0"/>
              <a:t>Business Constraints – Scarce data availability of smaller geographical locations</a:t>
            </a:r>
          </a:p>
        </p:txBody>
      </p:sp>
    </p:spTree>
    <p:extLst>
      <p:ext uri="{BB962C8B-B14F-4D97-AF65-F5344CB8AC3E}">
        <p14:creationId xmlns:p14="http://schemas.microsoft.com/office/powerpoint/2010/main" val="4841610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D92FDE38-8C62-F097-A148-AAFF5B2DE96A}"/>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4294967295"/>
          </p:nvPr>
        </p:nvSpPr>
        <p:spPr>
          <a:xfrm>
            <a:off x="684212" y="685800"/>
            <a:ext cx="8534400" cy="661737"/>
          </a:xfrm>
        </p:spPr>
        <p:txBody>
          <a:bodyPr vert="horz" lIns="91440" tIns="45720" rIns="91440" bIns="45720" rtlCol="0" anchor="ctr">
            <a:normAutofit/>
          </a:bodyPr>
          <a:lstStyle/>
          <a:p>
            <a:pPr marL="0" indent="0">
              <a:buNone/>
            </a:pPr>
            <a:r>
              <a:rPr lang="en-US" sz="2400" b="1" dirty="0">
                <a:solidFill>
                  <a:schemeClr val="tx1"/>
                </a:solidFill>
              </a:rPr>
              <a:t>Business and Data Requirement Understanding</a:t>
            </a:r>
          </a:p>
        </p:txBody>
      </p:sp>
      <p:grpSp>
        <p:nvGrpSpPr>
          <p:cNvPr id="18" name="Group 17">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8645E65F-2D90-FB93-2967-F9BEC373B11F}"/>
              </a:ext>
            </a:extLst>
          </p:cNvPr>
          <p:cNvSpPr txBox="1"/>
          <p:nvPr/>
        </p:nvSpPr>
        <p:spPr>
          <a:xfrm>
            <a:off x="684212" y="2157280"/>
            <a:ext cx="10591799" cy="3693319"/>
          </a:xfrm>
          <a:prstGeom prst="rect">
            <a:avLst/>
          </a:prstGeom>
          <a:noFill/>
        </p:spPr>
        <p:txBody>
          <a:bodyPr wrap="square" rtlCol="0">
            <a:spAutoFit/>
          </a:bodyPr>
          <a:lstStyle/>
          <a:p>
            <a:r>
              <a:rPr lang="en-IN" b="1" dirty="0"/>
              <a:t>Business Success Criteria</a:t>
            </a:r>
            <a:r>
              <a:rPr lang="en-IN" dirty="0"/>
              <a:t> – Minimize and identifying the price range of the predicted onion prices with respect to market</a:t>
            </a:r>
          </a:p>
          <a:p>
            <a:endParaRPr lang="en-IN" i="1" dirty="0"/>
          </a:p>
          <a:p>
            <a:endParaRPr lang="en-IN" i="1" dirty="0"/>
          </a:p>
          <a:p>
            <a:r>
              <a:rPr lang="en-IN" b="1" dirty="0"/>
              <a:t>ML Success Criteria</a:t>
            </a:r>
            <a:r>
              <a:rPr lang="en-IN" dirty="0"/>
              <a:t> – </a:t>
            </a:r>
          </a:p>
          <a:p>
            <a:pPr marL="742950" lvl="1" indent="-285750">
              <a:buFont typeface="Wingdings" panose="05000000000000000000" pitchFamily="2" charset="2"/>
              <a:buChar char="§"/>
            </a:pPr>
            <a:r>
              <a:rPr lang="en-IN" dirty="0"/>
              <a:t>MSE, RMSE and MAE should be close to 0% </a:t>
            </a:r>
          </a:p>
          <a:p>
            <a:pPr marL="742950" lvl="1" indent="-285750">
              <a:buFont typeface="Wingdings" panose="05000000000000000000" pitchFamily="2" charset="2"/>
              <a:buChar char="§"/>
            </a:pPr>
            <a:r>
              <a:rPr lang="en-IN" dirty="0"/>
              <a:t>MAPE and SMAPE should be in lower percentage</a:t>
            </a:r>
          </a:p>
          <a:p>
            <a:endParaRPr lang="en-IN" dirty="0"/>
          </a:p>
          <a:p>
            <a:endParaRPr lang="en-IN" dirty="0"/>
          </a:p>
          <a:p>
            <a:r>
              <a:rPr lang="en-IN" b="1" dirty="0"/>
              <a:t>Economic Criteria</a:t>
            </a:r>
            <a:r>
              <a:rPr lang="en-IN" dirty="0"/>
              <a:t> – Subsidies that can be used to control and reduce the cost of raw materials used in agricultural activities. Increasing price awareness in the Market of the commodities.</a:t>
            </a:r>
          </a:p>
          <a:p>
            <a:endParaRPr lang="en-IN" dirty="0"/>
          </a:p>
        </p:txBody>
      </p:sp>
    </p:spTree>
    <p:extLst>
      <p:ext uri="{BB962C8B-B14F-4D97-AF65-F5344CB8AC3E}">
        <p14:creationId xmlns:p14="http://schemas.microsoft.com/office/powerpoint/2010/main" val="16015137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110E09CB-9A0E-B8D8-F1D4-DBE1A627907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4294967295"/>
          </p:nvPr>
        </p:nvSpPr>
        <p:spPr>
          <a:xfrm>
            <a:off x="444515" y="415075"/>
            <a:ext cx="8534400" cy="613611"/>
          </a:xfrm>
        </p:spPr>
        <p:txBody>
          <a:bodyPr vert="horz" lIns="91440" tIns="45720" rIns="91440" bIns="45720" rtlCol="0" anchor="ctr">
            <a:normAutofit/>
          </a:bodyPr>
          <a:lstStyle/>
          <a:p>
            <a:pPr marL="0" indent="0">
              <a:buNone/>
            </a:pPr>
            <a:r>
              <a:rPr lang="en-US" sz="2400" b="1" dirty="0">
                <a:solidFill>
                  <a:schemeClr val="tx1"/>
                </a:solidFill>
              </a:rPr>
              <a:t>Adopted Data Architecture</a:t>
            </a:r>
          </a:p>
        </p:txBody>
      </p:sp>
      <p:grpSp>
        <p:nvGrpSpPr>
          <p:cNvPr id="18" name="Group 17">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8" name="Diagram 7">
            <a:extLst>
              <a:ext uri="{FF2B5EF4-FFF2-40B4-BE49-F238E27FC236}">
                <a16:creationId xmlns:a16="http://schemas.microsoft.com/office/drawing/2014/main" id="{75479FA5-BF21-1B36-6E77-7F8E4D946AE0}"/>
              </a:ext>
            </a:extLst>
          </p:cNvPr>
          <p:cNvGraphicFramePr/>
          <p:nvPr>
            <p:extLst>
              <p:ext uri="{D42A27DB-BD31-4B8C-83A1-F6EECF244321}">
                <p14:modId xmlns:p14="http://schemas.microsoft.com/office/powerpoint/2010/main" val="538675808"/>
              </p:ext>
            </p:extLst>
          </p:nvPr>
        </p:nvGraphicFramePr>
        <p:xfrm>
          <a:off x="274776" y="1243127"/>
          <a:ext cx="11636098" cy="4353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3927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1E52E4F9-9081-815F-1AC4-64A5164C7DF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9256"/>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4294967295"/>
          </p:nvPr>
        </p:nvSpPr>
        <p:spPr>
          <a:xfrm>
            <a:off x="684212" y="685801"/>
            <a:ext cx="8534400" cy="549442"/>
          </a:xfrm>
        </p:spPr>
        <p:txBody>
          <a:bodyPr vert="horz" lIns="91440" tIns="45720" rIns="91440" bIns="45720" rtlCol="0" anchor="ctr">
            <a:normAutofit/>
          </a:bodyPr>
          <a:lstStyle/>
          <a:p>
            <a:pPr marL="0" indent="0">
              <a:buNone/>
            </a:pPr>
            <a:r>
              <a:rPr lang="en-US" sz="2400" b="1" dirty="0">
                <a:solidFill>
                  <a:schemeClr val="tx1"/>
                </a:solidFill>
              </a:rPr>
              <a:t>Data Preparation</a:t>
            </a:r>
          </a:p>
        </p:txBody>
      </p:sp>
      <p:grpSp>
        <p:nvGrpSpPr>
          <p:cNvPr id="18" name="Group 17">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46950B9C-D71F-A725-EA8C-02CD24F1CDB3}"/>
              </a:ext>
            </a:extLst>
          </p:cNvPr>
          <p:cNvSpPr txBox="1"/>
          <p:nvPr/>
        </p:nvSpPr>
        <p:spPr>
          <a:xfrm>
            <a:off x="1062828" y="1841482"/>
            <a:ext cx="9720333" cy="4247317"/>
          </a:xfrm>
          <a:prstGeom prst="rect">
            <a:avLst/>
          </a:prstGeom>
          <a:noFill/>
        </p:spPr>
        <p:txBody>
          <a:bodyPr wrap="square" rtlCol="0">
            <a:spAutoFit/>
          </a:bodyPr>
          <a:lstStyle/>
          <a:p>
            <a:pPr algn="just"/>
            <a:r>
              <a:rPr lang="en-IN" b="1" dirty="0"/>
              <a:t>Feasibility</a:t>
            </a:r>
            <a:r>
              <a:rPr lang="en-IN" dirty="0"/>
              <a:t> – Applicability and usability of correct ML concepts and technologies</a:t>
            </a:r>
          </a:p>
          <a:p>
            <a:pPr algn="just"/>
            <a:endParaRPr lang="en-IN" dirty="0"/>
          </a:p>
          <a:p>
            <a:pPr algn="just"/>
            <a:endParaRPr lang="en-IN" dirty="0"/>
          </a:p>
          <a:p>
            <a:pPr algn="just"/>
            <a:endParaRPr lang="en-IN" dirty="0"/>
          </a:p>
          <a:p>
            <a:pPr algn="just"/>
            <a:r>
              <a:rPr lang="en-IN" b="1" dirty="0"/>
              <a:t>Data Collection </a:t>
            </a:r>
            <a:r>
              <a:rPr lang="en-IN" dirty="0"/>
              <a:t>– Data is collected of India as our geographical location; through WFP website. Data will be cleaned and standardized thoroughly for further analysis for Feature Selection</a:t>
            </a:r>
          </a:p>
          <a:p>
            <a:pPr algn="just"/>
            <a:endParaRPr lang="en-IN" dirty="0"/>
          </a:p>
          <a:p>
            <a:pPr algn="just"/>
            <a:endParaRPr lang="en-IN" dirty="0"/>
          </a:p>
          <a:p>
            <a:pPr algn="just"/>
            <a:endParaRPr lang="en-IN" dirty="0"/>
          </a:p>
          <a:p>
            <a:pPr algn="just"/>
            <a:r>
              <a:rPr lang="en-IN" b="1" dirty="0"/>
              <a:t>Data Quality Checks </a:t>
            </a:r>
            <a:r>
              <a:rPr lang="en-IN" dirty="0"/>
              <a:t>– Data is divided into characters and numerical values like states, cities, categories, commodities, and food prices</a:t>
            </a:r>
          </a:p>
          <a:p>
            <a:pPr algn="just"/>
            <a:endParaRPr lang="en-IN" dirty="0"/>
          </a:p>
          <a:p>
            <a:pPr algn="just"/>
            <a:endParaRPr lang="en-IN" dirty="0"/>
          </a:p>
          <a:p>
            <a:pPr algn="just"/>
            <a:r>
              <a:rPr lang="en-IN" b="1" dirty="0"/>
              <a:t>Data site: https://data.humdata.org/dataset/wfp-food-prices-for-india</a:t>
            </a:r>
            <a:endParaRPr lang="en-IN" dirty="0"/>
          </a:p>
        </p:txBody>
      </p:sp>
    </p:spTree>
    <p:extLst>
      <p:ext uri="{BB962C8B-B14F-4D97-AF65-F5344CB8AC3E}">
        <p14:creationId xmlns:p14="http://schemas.microsoft.com/office/powerpoint/2010/main" val="23790443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3E7337EF-5F02-ACFB-78CB-B0189407E789}"/>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72569" y="578509"/>
            <a:ext cx="8534400" cy="677779"/>
          </a:xfrm>
        </p:spPr>
        <p:txBody>
          <a:bodyPr>
            <a:normAutofit/>
          </a:bodyPr>
          <a:lstStyle/>
          <a:p>
            <a:pPr marL="0" indent="0">
              <a:buNone/>
            </a:pPr>
            <a:r>
              <a:rPr lang="en-IN" sz="2400" b="1" dirty="0">
                <a:solidFill>
                  <a:schemeClr val="tx1"/>
                </a:solidFill>
              </a:rPr>
              <a:t>Data Preparation</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5609EAD-B837-41D8-348F-6D12D52829DC}"/>
              </a:ext>
            </a:extLst>
          </p:cNvPr>
          <p:cNvSpPr txBox="1"/>
          <p:nvPr/>
        </p:nvSpPr>
        <p:spPr>
          <a:xfrm>
            <a:off x="672569" y="1474995"/>
            <a:ext cx="10476694" cy="5078313"/>
          </a:xfrm>
          <a:prstGeom prst="rect">
            <a:avLst/>
          </a:prstGeom>
          <a:noFill/>
        </p:spPr>
        <p:txBody>
          <a:bodyPr wrap="square" rtlCol="0">
            <a:spAutoFit/>
          </a:bodyPr>
          <a:lstStyle/>
          <a:p>
            <a:r>
              <a:rPr lang="en-IN" b="1" dirty="0"/>
              <a:t>MODEL SELECTION</a:t>
            </a:r>
            <a:r>
              <a:rPr lang="en-IN" dirty="0"/>
              <a:t> – N-BEATS model will be used in the analysis </a:t>
            </a:r>
          </a:p>
          <a:p>
            <a:pPr algn="just"/>
            <a:r>
              <a:rPr lang="en-US" sz="1600" i="1" dirty="0"/>
              <a:t>The N-BEATS architecture consists of stacks of fully connected (FC) layers that are known as "blocks". Each block contains a stack of three fully connected layers. The first layer processes the input data, the second layer applies a nonlinear function to the output of the first layer, and the third layer generates the output. Each block also has a set of gating mechanisms that control the flow of information between the layers</a:t>
            </a:r>
            <a:endParaRPr lang="en-IN" sz="1600" i="1" dirty="0"/>
          </a:p>
          <a:p>
            <a:endParaRPr lang="en-IN" dirty="0"/>
          </a:p>
          <a:p>
            <a:endParaRPr lang="en-IN" dirty="0"/>
          </a:p>
          <a:p>
            <a:r>
              <a:rPr lang="en-IN" u="sng" dirty="0"/>
              <a:t>Certain Points to keep in mind - </a:t>
            </a:r>
          </a:p>
          <a:p>
            <a:endParaRPr lang="en-IN" dirty="0"/>
          </a:p>
          <a:p>
            <a:r>
              <a:rPr lang="en-IN" b="1" dirty="0"/>
              <a:t>STANDARDIZATION OF DATA</a:t>
            </a:r>
          </a:p>
          <a:p>
            <a:r>
              <a:rPr lang="en-IN" dirty="0"/>
              <a:t>Normalization of price values for further analysis</a:t>
            </a:r>
          </a:p>
          <a:p>
            <a:endParaRPr lang="en-IN" dirty="0"/>
          </a:p>
          <a:p>
            <a:r>
              <a:rPr lang="en-IN" b="1" dirty="0"/>
              <a:t>CONSTRUCTION OF DATA</a:t>
            </a:r>
          </a:p>
          <a:p>
            <a:r>
              <a:rPr lang="en-IN" u="sng" dirty="0"/>
              <a:t>Feature Engineering </a:t>
            </a:r>
            <a:r>
              <a:rPr lang="en-IN" dirty="0"/>
              <a:t>– Data would be grouped together based on geographical location</a:t>
            </a:r>
          </a:p>
          <a:p>
            <a:r>
              <a:rPr lang="en-IN" dirty="0"/>
              <a:t>Range and buckets would be included for categories (including commodities) and prices</a:t>
            </a:r>
          </a:p>
          <a:p>
            <a:r>
              <a:rPr lang="en-IN" u="sng" dirty="0"/>
              <a:t>Data Augmentation </a:t>
            </a:r>
            <a:r>
              <a:rPr lang="en-IN" dirty="0"/>
              <a:t>– Data will be augmented to train the model on larger data set of Pan India level</a:t>
            </a:r>
          </a:p>
        </p:txBody>
      </p:sp>
    </p:spTree>
    <p:extLst>
      <p:ext uri="{BB962C8B-B14F-4D97-AF65-F5344CB8AC3E}">
        <p14:creationId xmlns:p14="http://schemas.microsoft.com/office/powerpoint/2010/main" val="324142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ood, indoor, fruit, wooden&#10;&#10;Description automatically generated">
            <a:extLst>
              <a:ext uri="{FF2B5EF4-FFF2-40B4-BE49-F238E27FC236}">
                <a16:creationId xmlns:a16="http://schemas.microsoft.com/office/drawing/2014/main" id="{3E7337EF-5F02-ACFB-78CB-B0189407E789}"/>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72569" y="578509"/>
            <a:ext cx="8534400" cy="677779"/>
          </a:xfrm>
        </p:spPr>
        <p:txBody>
          <a:bodyPr>
            <a:normAutofit/>
          </a:bodyPr>
          <a:lstStyle/>
          <a:p>
            <a:pPr marL="0" indent="0">
              <a:buNone/>
            </a:pPr>
            <a:r>
              <a:rPr lang="en-IN" sz="2400" b="1" dirty="0">
                <a:solidFill>
                  <a:schemeClr val="tx1"/>
                </a:solidFill>
              </a:rPr>
              <a:t>Modelling Techniques</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5609EAD-B837-41D8-348F-6D12D52829DC}"/>
              </a:ext>
            </a:extLst>
          </p:cNvPr>
          <p:cNvSpPr txBox="1"/>
          <p:nvPr/>
        </p:nvSpPr>
        <p:spPr>
          <a:xfrm>
            <a:off x="672569" y="2157280"/>
            <a:ext cx="10476694" cy="3416320"/>
          </a:xfrm>
          <a:prstGeom prst="rect">
            <a:avLst/>
          </a:prstGeom>
          <a:noFill/>
        </p:spPr>
        <p:txBody>
          <a:bodyPr wrap="square" rtlCol="0">
            <a:spAutoFit/>
          </a:bodyPr>
          <a:lstStyle/>
          <a:p>
            <a:r>
              <a:rPr lang="en-IN" b="1" dirty="0"/>
              <a:t>MODEL TRAINING</a:t>
            </a:r>
            <a:r>
              <a:rPr lang="en-IN" dirty="0"/>
              <a:t> –</a:t>
            </a:r>
          </a:p>
          <a:p>
            <a:pPr algn="just"/>
            <a:r>
              <a:rPr lang="en-IN" dirty="0"/>
              <a:t>Model will be trained on 21 years of Pan India prices data (recorded monthly) and last 1 year of data will be revalidated to attain desired accuracy numbers</a:t>
            </a:r>
          </a:p>
          <a:p>
            <a:pPr algn="just"/>
            <a:r>
              <a:rPr lang="en-IN" dirty="0"/>
              <a:t>No unlabelled or pretrained data will be used in the model</a:t>
            </a:r>
          </a:p>
          <a:p>
            <a:endParaRPr lang="en-IN" dirty="0"/>
          </a:p>
          <a:p>
            <a:r>
              <a:rPr lang="en-IN" b="1" dirty="0"/>
              <a:t>Quality Measures</a:t>
            </a:r>
            <a:r>
              <a:rPr lang="en-IN" dirty="0"/>
              <a:t> – </a:t>
            </a:r>
          </a:p>
          <a:p>
            <a:pPr marL="285750" indent="-285750">
              <a:buFont typeface="Arial" panose="020B0604020202020204" pitchFamily="34" charset="0"/>
              <a:buChar char="•"/>
            </a:pPr>
            <a:r>
              <a:rPr lang="en-IN" dirty="0"/>
              <a:t>Performance – High</a:t>
            </a:r>
          </a:p>
          <a:p>
            <a:pPr marL="285750" indent="-285750">
              <a:buFont typeface="Arial" panose="020B0604020202020204" pitchFamily="34" charset="0"/>
              <a:buChar char="•"/>
            </a:pPr>
            <a:r>
              <a:rPr lang="en-IN" dirty="0"/>
              <a:t>Accuracy(Robustness) – High</a:t>
            </a:r>
          </a:p>
          <a:p>
            <a:pPr marL="285750" indent="-285750">
              <a:buFont typeface="Arial" panose="020B0604020202020204" pitchFamily="34" charset="0"/>
              <a:buChar char="•"/>
            </a:pPr>
            <a:r>
              <a:rPr lang="en-IN" dirty="0"/>
              <a:t>Scalability – High ( PAN India)</a:t>
            </a:r>
          </a:p>
          <a:p>
            <a:pPr marL="285750" indent="-285750">
              <a:buFont typeface="Arial" panose="020B0604020202020204" pitchFamily="34" charset="0"/>
              <a:buChar char="•"/>
            </a:pPr>
            <a:r>
              <a:rPr lang="en-IN" dirty="0"/>
              <a:t>Model Explainability – Medium to Low</a:t>
            </a:r>
          </a:p>
          <a:p>
            <a:pPr marL="285750" indent="-285750">
              <a:buFont typeface="Arial" panose="020B0604020202020204" pitchFamily="34" charset="0"/>
              <a:buChar char="•"/>
            </a:pPr>
            <a:r>
              <a:rPr lang="en-IN" dirty="0"/>
              <a:t>Model Complexity – Medium to low</a:t>
            </a:r>
          </a:p>
          <a:p>
            <a:endParaRPr lang="en-IN" dirty="0"/>
          </a:p>
        </p:txBody>
      </p:sp>
      <p:pic>
        <p:nvPicPr>
          <p:cNvPr id="7" name="Picture 6" descr="Chart, histogram&#10;&#10;Description automatically generated">
            <a:extLst>
              <a:ext uri="{FF2B5EF4-FFF2-40B4-BE49-F238E27FC236}">
                <a16:creationId xmlns:a16="http://schemas.microsoft.com/office/drawing/2014/main" id="{72C75E1F-0E79-2541-E852-481B43049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906" y="3511914"/>
            <a:ext cx="5063905" cy="3155586"/>
          </a:xfrm>
          <a:prstGeom prst="rect">
            <a:avLst/>
          </a:prstGeom>
        </p:spPr>
      </p:pic>
    </p:spTree>
    <p:extLst>
      <p:ext uri="{BB962C8B-B14F-4D97-AF65-F5344CB8AC3E}">
        <p14:creationId xmlns:p14="http://schemas.microsoft.com/office/powerpoint/2010/main" val="178554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indoor, fruit, wooden&#10;&#10;Description automatically generated">
            <a:extLst>
              <a:ext uri="{FF2B5EF4-FFF2-40B4-BE49-F238E27FC236}">
                <a16:creationId xmlns:a16="http://schemas.microsoft.com/office/drawing/2014/main" id="{C4FB1FEE-FDEA-08BC-E2EA-346463DCCA6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627" b="8280"/>
          <a:stretch/>
        </p:blipFill>
        <p:spPr>
          <a:xfrm>
            <a:off x="-3175" y="10"/>
            <a:ext cx="12191980" cy="6857990"/>
          </a:xfrm>
          <a:prstGeom prst="rect">
            <a:avLst/>
          </a:prstGeom>
        </p:spPr>
      </p:pic>
      <p:sp>
        <p:nvSpPr>
          <p:cNvPr id="3" name="Content Placeholder 2">
            <a:extLst>
              <a:ext uri="{FF2B5EF4-FFF2-40B4-BE49-F238E27FC236}">
                <a16:creationId xmlns:a16="http://schemas.microsoft.com/office/drawing/2014/main" id="{CD9128BC-08AC-FDB4-4D06-18F6856D29D3}"/>
              </a:ext>
            </a:extLst>
          </p:cNvPr>
          <p:cNvSpPr>
            <a:spLocks noGrp="1"/>
          </p:cNvSpPr>
          <p:nvPr>
            <p:ph idx="1"/>
          </p:nvPr>
        </p:nvSpPr>
        <p:spPr>
          <a:xfrm>
            <a:off x="684212" y="685800"/>
            <a:ext cx="8534400" cy="583707"/>
          </a:xfrm>
        </p:spPr>
        <p:txBody>
          <a:bodyPr>
            <a:normAutofit/>
          </a:bodyPr>
          <a:lstStyle/>
          <a:p>
            <a:pPr marL="0" indent="0">
              <a:buNone/>
            </a:pPr>
            <a:r>
              <a:rPr lang="en-IN" sz="2400" b="1" dirty="0">
                <a:solidFill>
                  <a:schemeClr val="tx1"/>
                </a:solidFill>
              </a:rPr>
              <a:t>Evaluation Phase</a:t>
            </a:r>
          </a:p>
        </p:txBody>
      </p:sp>
      <p:grpSp>
        <p:nvGrpSpPr>
          <p:cNvPr id="22" name="Group 1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9A802BF2-487F-EA86-3E46-CEE4ECB2DD15}"/>
              </a:ext>
            </a:extLst>
          </p:cNvPr>
          <p:cNvSpPr txBox="1"/>
          <p:nvPr/>
        </p:nvSpPr>
        <p:spPr>
          <a:xfrm>
            <a:off x="682025" y="1805430"/>
            <a:ext cx="10015872" cy="3693319"/>
          </a:xfrm>
          <a:prstGeom prst="rect">
            <a:avLst/>
          </a:prstGeom>
          <a:noFill/>
        </p:spPr>
        <p:txBody>
          <a:bodyPr wrap="square" rtlCol="0">
            <a:spAutoFit/>
          </a:bodyPr>
          <a:lstStyle/>
          <a:p>
            <a:pPr marL="285750" indent="-285750">
              <a:buFont typeface="Arial" panose="020B0604020202020204" pitchFamily="34" charset="0"/>
              <a:buChar char="•"/>
            </a:pPr>
            <a:r>
              <a:rPr lang="en-IN" dirty="0"/>
              <a:t>VALIDATION &amp; ACCURACY </a:t>
            </a:r>
          </a:p>
          <a:p>
            <a:r>
              <a:rPr lang="en-IN" dirty="0"/>
              <a:t>To be conducted with the real time data for defined measures of success criteria, which will also ensure robustness of the model and predicted accuracy is achieved</a:t>
            </a:r>
          </a:p>
          <a:p>
            <a:endParaRPr lang="en-IN" dirty="0"/>
          </a:p>
          <a:p>
            <a:endParaRPr lang="en-IN" dirty="0"/>
          </a:p>
          <a:p>
            <a:pPr marL="285750" indent="-285750">
              <a:buFont typeface="Arial" panose="020B0604020202020204" pitchFamily="34" charset="0"/>
              <a:buChar char="•"/>
            </a:pPr>
            <a:r>
              <a:rPr lang="en-IN" dirty="0"/>
              <a:t>Test Results – </a:t>
            </a:r>
          </a:p>
          <a:p>
            <a:pPr marL="742950" lvl="1" indent="-285750">
              <a:buFont typeface="Wingdings" panose="05000000000000000000" pitchFamily="2" charset="2"/>
              <a:buChar char="§"/>
            </a:pPr>
            <a:r>
              <a:rPr lang="en-IN" dirty="0"/>
              <a:t>RMSE – 0.09%</a:t>
            </a:r>
          </a:p>
          <a:p>
            <a:pPr marL="742950" lvl="1" indent="-285750">
              <a:buFont typeface="Wingdings" panose="05000000000000000000" pitchFamily="2" charset="2"/>
              <a:buChar char="§"/>
            </a:pPr>
            <a:r>
              <a:rPr lang="en-IN" dirty="0"/>
              <a:t>MSE – 0.008%</a:t>
            </a:r>
          </a:p>
          <a:p>
            <a:pPr marL="742950" lvl="1" indent="-285750">
              <a:buFont typeface="Wingdings" panose="05000000000000000000" pitchFamily="2" charset="2"/>
              <a:buChar char="§"/>
            </a:pPr>
            <a:r>
              <a:rPr lang="en-IN" dirty="0"/>
              <a:t>MAE – 0.09%</a:t>
            </a:r>
          </a:p>
          <a:p>
            <a:pPr marL="742950" lvl="1" indent="-285750">
              <a:buFont typeface="Wingdings" panose="05000000000000000000" pitchFamily="2" charset="2"/>
              <a:buChar char="§"/>
            </a:pPr>
            <a:r>
              <a:rPr lang="en-IN" dirty="0"/>
              <a:t>MAPE – 34.78%</a:t>
            </a:r>
          </a:p>
          <a:p>
            <a:pPr marL="742950" lvl="1" indent="-285750">
              <a:buFont typeface="Wingdings" panose="05000000000000000000" pitchFamily="2" charset="2"/>
              <a:buChar char="§"/>
            </a:pPr>
            <a:r>
              <a:rPr lang="en-IN" dirty="0"/>
              <a:t>SMAPE – 43.36%</a:t>
            </a:r>
          </a:p>
          <a:p>
            <a:pPr marL="742950" lvl="1" indent="-285750">
              <a:buFont typeface="Wingdings" panose="05000000000000000000" pitchFamily="2" charset="2"/>
              <a:buChar char="§"/>
            </a:pPr>
            <a:endParaRPr lang="en-IN" dirty="0"/>
          </a:p>
          <a:p>
            <a:endParaRPr lang="en-IN" dirty="0"/>
          </a:p>
        </p:txBody>
      </p:sp>
      <p:pic>
        <p:nvPicPr>
          <p:cNvPr id="4" name="Picture 3" descr="Chart, histogram&#10;&#10;Description automatically generated">
            <a:extLst>
              <a:ext uri="{FF2B5EF4-FFF2-40B4-BE49-F238E27FC236}">
                <a16:creationId xmlns:a16="http://schemas.microsoft.com/office/drawing/2014/main" id="{A48EEE69-E342-4C3F-E6BC-5E2D2EF7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190343"/>
            <a:ext cx="5040000" cy="3420965"/>
          </a:xfrm>
          <a:prstGeom prst="rect">
            <a:avLst/>
          </a:prstGeom>
        </p:spPr>
      </p:pic>
    </p:spTree>
    <p:extLst>
      <p:ext uri="{BB962C8B-B14F-4D97-AF65-F5344CB8AC3E}">
        <p14:creationId xmlns:p14="http://schemas.microsoft.com/office/powerpoint/2010/main" val="115025311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2082</TotalTime>
  <Words>930</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Century Gothic</vt:lpstr>
      <vt:lpstr>Wingdings</vt:lpstr>
      <vt:lpstr>Wingdings 3</vt:lpstr>
      <vt:lpstr>Slice</vt:lpstr>
      <vt:lpstr>Foundational project 2</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project 2</dc:title>
  <dc:creator>Jhanvi Sharma</dc:creator>
  <cp:lastModifiedBy>Jhanvi Sharma</cp:lastModifiedBy>
  <cp:revision>8</cp:revision>
  <dcterms:created xsi:type="dcterms:W3CDTF">2023-01-27T12:51:37Z</dcterms:created>
  <dcterms:modified xsi:type="dcterms:W3CDTF">2023-02-26T10:22:12Z</dcterms:modified>
</cp:coreProperties>
</file>