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Aspen HYSYS 工艺仿真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