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Oracle ERP Cloud 企业资源计划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