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SAP S/4HANA 智能ERP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