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Spam Message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Forge Launch Skills Challenge | @jhapappu7165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/ What Could Be Improved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text features (TF-IDF, keyword frequency, punctuation ratio).</a:t>
            </a:r>
          </a:p>
          <a:p>
            <a:r>
              <a:t>- Train Logistic Regression or SVM models.</a:t>
            </a:r>
          </a:p>
          <a:p>
            <a:r>
              <a:t>- Evaluate precision/recall due to class imbalance.</a:t>
            </a:r>
          </a:p>
          <a:p>
            <a:r>
              <a:t>- Perform error analysis on long ham and short spam messages.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highlights how even basic data cleaning and visualization can reveal strong patterns in text data.</a:t>
            </a:r>
          </a:p>
          <a:p>
            <a:r>
              <a:t>Prepared by @jhapappu7165 for the Forge Launch Skills Challenge.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Dataset?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chose the Spam/Ham SMS dataset because it's small, clean, and realistic.</a:t>
            </a:r>
          </a:p>
          <a:p>
            <a:r>
              <a:t>Spam detection is a simple yet impactful machine learning problem that highlights how text features can separate promotional vs. conversational messages.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How imbalanced is the dataset?</a:t>
            </a:r>
          </a:p>
          <a:p>
            <a:r>
              <a:t>2. Do spam and ham differ in message length (words/characters)?</a:t>
            </a:r>
          </a:p>
          <a:p>
            <a:r>
              <a:t>3. What does that imply about message patterns?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Renamed columns (Category → label, Message → message)</a:t>
            </a:r>
          </a:p>
          <a:p>
            <a:r>
              <a:t>- Dropped missing rows</a:t>
            </a:r>
          </a:p>
          <a:p>
            <a:r>
              <a:t>- Lowercased and removed punctuation</a:t>
            </a:r>
          </a:p>
          <a:p>
            <a:r>
              <a:t>- Added word and character counts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Messages: 5,572</a:t>
            </a:r>
          </a:p>
          <a:p>
            <a:r>
              <a:t>• Ham: 4,825 | Spam: 747</a:t>
            </a:r>
          </a:p>
          <a:p>
            <a:r>
              <a:t>• Spam Ratio: 13.41%</a:t>
            </a:r>
          </a:p>
          <a:p>
            <a:r>
              <a:t>• Ham Avg Word Count: 14.10</a:t>
            </a:r>
          </a:p>
          <a:p>
            <a:r>
              <a:t>• Spam Avg Word Count: 23.52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Category Distribution</a:t>
            </a:r>
          </a:p>
        </p:txBody>
      </p:sp>
      <p:pic>
        <p:nvPicPr>
          <p:cNvPr id="3" name="Picture 2" descr="category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Count Distribution by Category</a:t>
            </a:r>
          </a:p>
        </p:txBody>
      </p:sp>
      <p:pic>
        <p:nvPicPr>
          <p:cNvPr id="3" name="Picture 2" descr="wordcount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Count by Category</a:t>
            </a:r>
          </a:p>
        </p:txBody>
      </p:sp>
      <p:pic>
        <p:nvPicPr>
          <p:cNvPr id="3" name="Picture 2" descr="charcount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dataset is imbalanced (only 13% spam).</a:t>
            </a:r>
          </a:p>
          <a:p>
            <a:r>
              <a:t>- Spam messages are consistently longer in both words and characters.</a:t>
            </a:r>
          </a:p>
          <a:p>
            <a:r>
              <a:t>- Ham messages show more variability and conversational tone.</a:t>
            </a:r>
          </a:p>
          <a:p>
            <a:r>
              <a:t>- Length alone provides signal but isn't a perfect classifier.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