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87" r:id="rId4"/>
    <p:sldMasterId id="2147483821" r:id="rId5"/>
  </p:sldMasterIdLst>
  <p:notesMasterIdLst>
    <p:notesMasterId r:id="rId50"/>
  </p:notesMasterIdLst>
  <p:handoutMasterIdLst>
    <p:handoutMasterId r:id="rId51"/>
  </p:handoutMasterIdLst>
  <p:sldIdLst>
    <p:sldId id="525" r:id="rId6"/>
    <p:sldId id="527" r:id="rId7"/>
    <p:sldId id="528" r:id="rId8"/>
    <p:sldId id="261" r:id="rId9"/>
    <p:sldId id="265" r:id="rId10"/>
    <p:sldId id="266" r:id="rId11"/>
    <p:sldId id="272" r:id="rId12"/>
    <p:sldId id="529" r:id="rId13"/>
    <p:sldId id="530" r:id="rId14"/>
    <p:sldId id="531" r:id="rId15"/>
    <p:sldId id="260" r:id="rId16"/>
    <p:sldId id="532" r:id="rId17"/>
    <p:sldId id="259" r:id="rId18"/>
    <p:sldId id="534" r:id="rId19"/>
    <p:sldId id="535" r:id="rId20"/>
    <p:sldId id="533" r:id="rId21"/>
    <p:sldId id="264" r:id="rId22"/>
    <p:sldId id="536" r:id="rId23"/>
    <p:sldId id="267" r:id="rId24"/>
    <p:sldId id="268" r:id="rId25"/>
    <p:sldId id="269" r:id="rId26"/>
    <p:sldId id="270" r:id="rId27"/>
    <p:sldId id="271" r:id="rId28"/>
    <p:sldId id="537" r:id="rId29"/>
    <p:sldId id="273" r:id="rId30"/>
    <p:sldId id="538" r:id="rId31"/>
    <p:sldId id="539" r:id="rId32"/>
    <p:sldId id="257" r:id="rId33"/>
    <p:sldId id="258" r:id="rId34"/>
    <p:sldId id="540" r:id="rId35"/>
    <p:sldId id="541" r:id="rId36"/>
    <p:sldId id="263" r:id="rId37"/>
    <p:sldId id="542" r:id="rId38"/>
    <p:sldId id="543" r:id="rId39"/>
    <p:sldId id="544" r:id="rId40"/>
    <p:sldId id="545" r:id="rId41"/>
    <p:sldId id="546" r:id="rId42"/>
    <p:sldId id="547" r:id="rId43"/>
    <p:sldId id="548" r:id="rId44"/>
    <p:sldId id="549" r:id="rId45"/>
    <p:sldId id="550" r:id="rId46"/>
    <p:sldId id="551" r:id="rId47"/>
    <p:sldId id="552" r:id="rId48"/>
    <p:sldId id="512" r:id="rId49"/>
  </p:sldIdLst>
  <p:sldSz cx="12192000" cy="6858000"/>
  <p:notesSz cx="7010400" cy="9296400"/>
  <p:embeddedFontLst>
    <p:embeddedFont>
      <p:font typeface="Roboto" panose="02000000000000000000" pitchFamily="2" charset="0"/>
      <p:regular r:id="rId52"/>
      <p:bold r:id="rId53"/>
      <p:italic r:id="rId54"/>
      <p:boldItalic r:id="rId55"/>
    </p:embeddedFont>
    <p:embeddedFont>
      <p:font typeface="Roboto Light" panose="02000000000000000000" pitchFamily="2" charset="0"/>
      <p:regular r:id="rId56"/>
      <p:bold r:id="rId57"/>
      <p:italic r:id="rId58"/>
      <p:boldItalic r:id="rId59"/>
    </p:embeddedFont>
    <p:embeddedFont>
      <p:font typeface="Roboto Medium" panose="02000000000000000000" pitchFamily="2" charset="0"/>
      <p:regular r:id="rId60"/>
      <p:bold r:id="rId61"/>
      <p:italic r:id="rId62"/>
      <p:boldItalic r:id="rId63"/>
    </p:embeddedFont>
    <p:embeddedFont>
      <p:font typeface="Trebuchet MS" panose="020B0603020202020204" pitchFamily="34" charset="0"/>
      <p:regular r:id="rId64"/>
      <p:bold r:id="rId65"/>
      <p:italic r:id="rId66"/>
      <p:boldItalic r:id="rId67"/>
    </p:embeddedFont>
  </p:embeddedFontLst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107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29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  <a:srgbClr val="CCCCCC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93E47B-E313-4489-966F-3E8B015C2E83}" v="137" dt="2020-04-29T08:40:38.0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32" autoAdjust="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1071"/>
        <p:guide pos="3840"/>
        <p:guide orient="horz" pos="2976"/>
      </p:guideLst>
    </p:cSldViewPr>
  </p:slideViewPr>
  <p:outlineViewPr>
    <p:cViewPr>
      <p:scale>
        <a:sx n="33" d="100"/>
        <a:sy n="33" d="100"/>
      </p:scale>
      <p:origin x="0" y="-63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notesViewPr>
    <p:cSldViewPr snapToGrid="0" showGuides="1">
      <p:cViewPr varScale="1">
        <p:scale>
          <a:sx n="91" d="100"/>
          <a:sy n="91" d="100"/>
        </p:scale>
        <p:origin x="197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4.fntdata"/><Relationship Id="rId63" Type="http://schemas.openxmlformats.org/officeDocument/2006/relationships/font" Target="fonts/font12.fntdata"/><Relationship Id="rId68" Type="http://schemas.openxmlformats.org/officeDocument/2006/relationships/presProps" Target="presProps.xml"/><Relationship Id="rId7" Type="http://schemas.openxmlformats.org/officeDocument/2006/relationships/slide" Target="slides/slide2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font" Target="fonts/font15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font" Target="fonts/font6.fntdata"/><Relationship Id="rId61" Type="http://schemas.openxmlformats.org/officeDocument/2006/relationships/font" Target="fonts/font10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font" Target="fonts/font1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handoutMaster" Target="handoutMasters/handoutMaster1.xml"/><Relationship Id="rId72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font" Target="fonts/font8.fntdata"/><Relationship Id="rId67" Type="http://schemas.openxmlformats.org/officeDocument/2006/relationships/font" Target="fonts/font16.fntdata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th-TH" dirty="0">
              <a:latin typeface="Roboto Light" charset="0"/>
              <a:cs typeface="Roboto Light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44E43F5-8472-470F-80B8-12DFDDB692B0}" type="datetimeFigureOut">
              <a:rPr lang="th-TH" smtClean="0">
                <a:latin typeface="Roboto Light" charset="0"/>
                <a:cs typeface="Roboto Light" charset="0"/>
              </a:rPr>
              <a:t>25/04/63</a:t>
            </a:fld>
            <a:endParaRPr lang="th-TH" dirty="0">
              <a:latin typeface="Roboto Light" charset="0"/>
              <a:cs typeface="Roboto Light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th-TH" dirty="0">
              <a:latin typeface="Roboto Light" charset="0"/>
              <a:cs typeface="Roboto Light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66D4DF-3FEB-4C81-9EA7-3C7131EDFF55}" type="slidenum">
              <a:rPr lang="th-TH" smtClean="0">
                <a:latin typeface="Roboto Light" charset="0"/>
                <a:cs typeface="Roboto Light" charset="0"/>
              </a:rPr>
              <a:t>‹#›</a:t>
            </a:fld>
            <a:endParaRPr lang="th-TH" dirty="0">
              <a:latin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460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b="0" i="0">
                <a:latin typeface="Roboto Light" charset="0"/>
                <a:cs typeface="Roboto Light" charset="0"/>
              </a:defRPr>
            </a:lvl1pPr>
          </a:lstStyle>
          <a:p>
            <a:endParaRPr lang="th-T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b="0" i="0">
                <a:latin typeface="Roboto Light" charset="0"/>
                <a:cs typeface="Roboto Light" charset="0"/>
              </a:defRPr>
            </a:lvl1pPr>
          </a:lstStyle>
          <a:p>
            <a:fld id="{79E4A670-A032-4BF2-9801-114F4383953B}" type="datetimeFigureOut">
              <a:rPr lang="th-TH" smtClean="0"/>
              <a:pPr/>
              <a:t>25/04/63</a:t>
            </a:fld>
            <a:endParaRPr lang="th-T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th-T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1"/>
            <a:ext cx="5608320" cy="366045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 b="0" i="0">
                <a:latin typeface="Roboto Light" charset="0"/>
                <a:cs typeface="Roboto Light" charset="0"/>
              </a:defRPr>
            </a:lvl1pPr>
          </a:lstStyle>
          <a:p>
            <a:endParaRPr lang="th-T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b="0" i="0">
                <a:latin typeface="Roboto Light" charset="0"/>
                <a:cs typeface="Roboto Light" charset="0"/>
              </a:defRPr>
            </a:lvl1pPr>
          </a:lstStyle>
          <a:p>
            <a:fld id="{DDE034FA-0DE7-4E19-9E6F-31A284D9A113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4765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b="0" i="0" kern="1200">
        <a:solidFill>
          <a:schemeClr val="tx1"/>
        </a:solidFill>
        <a:latin typeface="Roboto Light" charset="0"/>
        <a:ea typeface="+mn-ea"/>
        <a:cs typeface="Roboto Light" charset="0"/>
      </a:defRPr>
    </a:lvl1pPr>
    <a:lvl2pPr marL="457200" algn="l" defTabSz="914400" rtl="0" eaLnBrk="1" latinLnBrk="0" hangingPunct="1">
      <a:defRPr sz="1800" b="0" i="0" kern="1200">
        <a:solidFill>
          <a:schemeClr val="tx1"/>
        </a:solidFill>
        <a:latin typeface="Roboto Light" charset="0"/>
        <a:ea typeface="+mn-ea"/>
        <a:cs typeface="+mn-cs"/>
      </a:defRPr>
    </a:lvl2pPr>
    <a:lvl3pPr marL="914400" algn="l" defTabSz="914400" rtl="0" eaLnBrk="1" latinLnBrk="0" hangingPunct="1">
      <a:defRPr sz="1800" b="0" i="0" kern="1200">
        <a:solidFill>
          <a:schemeClr val="tx1"/>
        </a:solidFill>
        <a:latin typeface="Roboto Light" charset="0"/>
        <a:ea typeface="+mn-ea"/>
        <a:cs typeface="+mn-cs"/>
      </a:defRPr>
    </a:lvl3pPr>
    <a:lvl4pPr marL="1371600" algn="l" defTabSz="914400" rtl="0" eaLnBrk="1" latinLnBrk="0" hangingPunct="1">
      <a:defRPr sz="1800" b="0" i="0" kern="1200">
        <a:solidFill>
          <a:schemeClr val="tx1"/>
        </a:solidFill>
        <a:latin typeface="Roboto Light" charset="0"/>
        <a:ea typeface="+mn-ea"/>
        <a:cs typeface="+mn-cs"/>
      </a:defRPr>
    </a:lvl4pPr>
    <a:lvl5pPr marL="1828800" algn="l" defTabSz="914400" rtl="0" eaLnBrk="1" latinLnBrk="0" hangingPunct="1">
      <a:defRPr sz="1800" b="0" i="0" kern="1200">
        <a:solidFill>
          <a:schemeClr val="tx1"/>
        </a:solidFill>
        <a:latin typeface="Roboto Light" charset="0"/>
        <a:ea typeface="+mn-ea"/>
        <a:cs typeface="Roboto Light" charset="0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GB" dirty="0"/>
              <a:t>SHORT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34FA-0DE7-4E19-9E6F-31A284D9A113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0539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9"/>
          <p:cNvSpPr>
            <a:spLocks noChangeAspect="1" noEditPoints="1"/>
          </p:cNvSpPr>
          <p:nvPr userDrawn="1"/>
        </p:nvSpPr>
        <p:spPr bwMode="auto">
          <a:xfrm rot="10800000">
            <a:off x="-3336759" y="3244177"/>
            <a:ext cx="17838821" cy="5252541"/>
          </a:xfrm>
          <a:custGeom>
            <a:avLst/>
            <a:gdLst>
              <a:gd name="T0" fmla="*/ 3399 w 4320"/>
              <a:gd name="T1" fmla="*/ 0 h 1272"/>
              <a:gd name="T2" fmla="*/ 2460 w 4320"/>
              <a:gd name="T3" fmla="*/ 115 h 1272"/>
              <a:gd name="T4" fmla="*/ 1200 w 4320"/>
              <a:gd name="T5" fmla="*/ 306 h 1272"/>
              <a:gd name="T6" fmla="*/ 0 w 4320"/>
              <a:gd name="T7" fmla="*/ 587 h 1272"/>
              <a:gd name="T8" fmla="*/ 1205 w 4320"/>
              <a:gd name="T9" fmla="*/ 1111 h 1272"/>
              <a:gd name="T10" fmla="*/ 2491 w 4320"/>
              <a:gd name="T11" fmla="*/ 1271 h 1272"/>
              <a:gd name="T12" fmla="*/ 2961 w 4320"/>
              <a:gd name="T13" fmla="*/ 1051 h 1272"/>
              <a:gd name="T14" fmla="*/ 1206 w 4320"/>
              <a:gd name="T15" fmla="*/ 1108 h 1272"/>
              <a:gd name="T16" fmla="*/ 1580 w 4320"/>
              <a:gd name="T17" fmla="*/ 224 h 1272"/>
              <a:gd name="T18" fmla="*/ 1580 w 4320"/>
              <a:gd name="T19" fmla="*/ 224 h 1272"/>
              <a:gd name="T20" fmla="*/ 7 w 4320"/>
              <a:gd name="T21" fmla="*/ 589 h 1272"/>
              <a:gd name="T22" fmla="*/ 629 w 4320"/>
              <a:gd name="T23" fmla="*/ 300 h 1272"/>
              <a:gd name="T24" fmla="*/ 2430 w 4320"/>
              <a:gd name="T25" fmla="*/ 800 h 1272"/>
              <a:gd name="T26" fmla="*/ 1908 w 4320"/>
              <a:gd name="T27" fmla="*/ 476 h 1272"/>
              <a:gd name="T28" fmla="*/ 3762 w 4320"/>
              <a:gd name="T29" fmla="*/ 663 h 1272"/>
              <a:gd name="T30" fmla="*/ 2259 w 4320"/>
              <a:gd name="T31" fmla="*/ 864 h 1272"/>
              <a:gd name="T32" fmla="*/ 1537 w 4320"/>
              <a:gd name="T33" fmla="*/ 663 h 1272"/>
              <a:gd name="T34" fmla="*/ 3679 w 4320"/>
              <a:gd name="T35" fmla="*/ 437 h 1272"/>
              <a:gd name="T36" fmla="*/ 2181 w 4320"/>
              <a:gd name="T37" fmla="*/ 613 h 1272"/>
              <a:gd name="T38" fmla="*/ 2588 w 4320"/>
              <a:gd name="T39" fmla="*/ 801 h 1272"/>
              <a:gd name="T40" fmla="*/ 3051 w 4320"/>
              <a:gd name="T41" fmla="*/ 637 h 1272"/>
              <a:gd name="T42" fmla="*/ 2138 w 4320"/>
              <a:gd name="T43" fmla="*/ 487 h 1272"/>
              <a:gd name="T44" fmla="*/ 3052 w 4320"/>
              <a:gd name="T45" fmla="*/ 634 h 1272"/>
              <a:gd name="T46" fmla="*/ 1919 w 4320"/>
              <a:gd name="T47" fmla="*/ 476 h 1272"/>
              <a:gd name="T48" fmla="*/ 2107 w 4320"/>
              <a:gd name="T49" fmla="*/ 486 h 1272"/>
              <a:gd name="T50" fmla="*/ 2886 w 4320"/>
              <a:gd name="T51" fmla="*/ 810 h 1272"/>
              <a:gd name="T52" fmla="*/ 3769 w 4320"/>
              <a:gd name="T53" fmla="*/ 667 h 1272"/>
              <a:gd name="T54" fmla="*/ 1628 w 4320"/>
              <a:gd name="T55" fmla="*/ 845 h 1272"/>
              <a:gd name="T56" fmla="*/ 1640 w 4320"/>
              <a:gd name="T57" fmla="*/ 845 h 1272"/>
              <a:gd name="T58" fmla="*/ 1035 w 4320"/>
              <a:gd name="T59" fmla="*/ 617 h 1272"/>
              <a:gd name="T60" fmla="*/ 1699 w 4320"/>
              <a:gd name="T61" fmla="*/ 647 h 1272"/>
              <a:gd name="T62" fmla="*/ 517 w 4320"/>
              <a:gd name="T63" fmla="*/ 470 h 1272"/>
              <a:gd name="T64" fmla="*/ 511 w 4320"/>
              <a:gd name="T65" fmla="*/ 472 h 1272"/>
              <a:gd name="T66" fmla="*/ 2237 w 4320"/>
              <a:gd name="T67" fmla="*/ 864 h 1272"/>
              <a:gd name="T68" fmla="*/ 2588 w 4320"/>
              <a:gd name="T69" fmla="*/ 804 h 1272"/>
              <a:gd name="T70" fmla="*/ 3591 w 4320"/>
              <a:gd name="T71" fmla="*/ 805 h 1272"/>
              <a:gd name="T72" fmla="*/ 4156 w 4320"/>
              <a:gd name="T73" fmla="*/ 628 h 1272"/>
              <a:gd name="T74" fmla="*/ 3562 w 4320"/>
              <a:gd name="T75" fmla="*/ 255 h 1272"/>
              <a:gd name="T76" fmla="*/ 3204 w 4320"/>
              <a:gd name="T77" fmla="*/ 97 h 1272"/>
              <a:gd name="T78" fmla="*/ 2892 w 4320"/>
              <a:gd name="T79" fmla="*/ 245 h 1272"/>
              <a:gd name="T80" fmla="*/ 2131 w 4320"/>
              <a:gd name="T81" fmla="*/ 356 h 1272"/>
              <a:gd name="T82" fmla="*/ 1900 w 4320"/>
              <a:gd name="T83" fmla="*/ 480 h 1272"/>
              <a:gd name="T84" fmla="*/ 1017 w 4320"/>
              <a:gd name="T85" fmla="*/ 354 h 1272"/>
              <a:gd name="T86" fmla="*/ 2252 w 4320"/>
              <a:gd name="T87" fmla="*/ 865 h 1272"/>
              <a:gd name="T88" fmla="*/ 3284 w 4320"/>
              <a:gd name="T89" fmla="*/ 899 h 1272"/>
              <a:gd name="T90" fmla="*/ 3771 w 4320"/>
              <a:gd name="T91" fmla="*/ 891 h 1272"/>
              <a:gd name="T92" fmla="*/ 3865 w 4320"/>
              <a:gd name="T93" fmla="*/ 525 h 1272"/>
              <a:gd name="T94" fmla="*/ 3563 w 4320"/>
              <a:gd name="T95" fmla="*/ 258 h 1272"/>
              <a:gd name="T96" fmla="*/ 3678 w 4320"/>
              <a:gd name="T97" fmla="*/ 197 h 1272"/>
              <a:gd name="T98" fmla="*/ 2136 w 4320"/>
              <a:gd name="T99" fmla="*/ 194 h 1272"/>
              <a:gd name="T100" fmla="*/ 2132 w 4320"/>
              <a:gd name="T101" fmla="*/ 197 h 1272"/>
              <a:gd name="T102" fmla="*/ 620 w 4320"/>
              <a:gd name="T103" fmla="*/ 443 h 1272"/>
              <a:gd name="T104" fmla="*/ 2263 w 4320"/>
              <a:gd name="T105" fmla="*/ 866 h 1272"/>
              <a:gd name="T106" fmla="*/ 3275 w 4320"/>
              <a:gd name="T107" fmla="*/ 900 h 1272"/>
              <a:gd name="T108" fmla="*/ 3003 w 4320"/>
              <a:gd name="T109" fmla="*/ 343 h 1272"/>
              <a:gd name="T110" fmla="*/ 2342 w 4320"/>
              <a:gd name="T111" fmla="*/ 303 h 1272"/>
              <a:gd name="T112" fmla="*/ 1846 w 4320"/>
              <a:gd name="T113" fmla="*/ 965 h 1272"/>
              <a:gd name="T114" fmla="*/ 1855 w 4320"/>
              <a:gd name="T115" fmla="*/ 969 h 1272"/>
              <a:gd name="T116" fmla="*/ 3151 w 4320"/>
              <a:gd name="T117" fmla="*/ 961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320" h="1272">
                <a:moveTo>
                  <a:pt x="4320" y="639"/>
                </a:moveTo>
                <a:lnTo>
                  <a:pt x="4319" y="636"/>
                </a:lnTo>
                <a:lnTo>
                  <a:pt x="4318" y="637"/>
                </a:lnTo>
                <a:lnTo>
                  <a:pt x="3400" y="1"/>
                </a:lnTo>
                <a:lnTo>
                  <a:pt x="3399" y="1"/>
                </a:lnTo>
                <a:lnTo>
                  <a:pt x="3399" y="1"/>
                </a:lnTo>
                <a:lnTo>
                  <a:pt x="3399" y="1"/>
                </a:lnTo>
                <a:lnTo>
                  <a:pt x="3399" y="0"/>
                </a:lnTo>
                <a:lnTo>
                  <a:pt x="3398" y="0"/>
                </a:lnTo>
                <a:lnTo>
                  <a:pt x="3398" y="0"/>
                </a:lnTo>
                <a:lnTo>
                  <a:pt x="3397" y="0"/>
                </a:lnTo>
                <a:lnTo>
                  <a:pt x="2626" y="183"/>
                </a:lnTo>
                <a:lnTo>
                  <a:pt x="2626" y="184"/>
                </a:lnTo>
                <a:lnTo>
                  <a:pt x="2462" y="116"/>
                </a:lnTo>
                <a:lnTo>
                  <a:pt x="2462" y="114"/>
                </a:lnTo>
                <a:lnTo>
                  <a:pt x="2460" y="115"/>
                </a:lnTo>
                <a:lnTo>
                  <a:pt x="2458" y="114"/>
                </a:lnTo>
                <a:lnTo>
                  <a:pt x="2458" y="115"/>
                </a:lnTo>
                <a:lnTo>
                  <a:pt x="1794" y="273"/>
                </a:lnTo>
                <a:lnTo>
                  <a:pt x="1578" y="220"/>
                </a:lnTo>
                <a:lnTo>
                  <a:pt x="1578" y="221"/>
                </a:lnTo>
                <a:lnTo>
                  <a:pt x="1204" y="308"/>
                </a:lnTo>
                <a:lnTo>
                  <a:pt x="1200" y="307"/>
                </a:lnTo>
                <a:lnTo>
                  <a:pt x="1200" y="306"/>
                </a:lnTo>
                <a:lnTo>
                  <a:pt x="1198" y="306"/>
                </a:lnTo>
                <a:lnTo>
                  <a:pt x="802" y="211"/>
                </a:lnTo>
                <a:lnTo>
                  <a:pt x="801" y="214"/>
                </a:lnTo>
                <a:lnTo>
                  <a:pt x="802" y="214"/>
                </a:lnTo>
                <a:lnTo>
                  <a:pt x="7" y="586"/>
                </a:lnTo>
                <a:lnTo>
                  <a:pt x="4" y="585"/>
                </a:lnTo>
                <a:lnTo>
                  <a:pt x="4" y="586"/>
                </a:lnTo>
                <a:lnTo>
                  <a:pt x="0" y="587"/>
                </a:lnTo>
                <a:lnTo>
                  <a:pt x="1" y="590"/>
                </a:lnTo>
                <a:lnTo>
                  <a:pt x="3" y="589"/>
                </a:lnTo>
                <a:lnTo>
                  <a:pt x="3" y="590"/>
                </a:lnTo>
                <a:lnTo>
                  <a:pt x="598" y="848"/>
                </a:lnTo>
                <a:lnTo>
                  <a:pt x="598" y="848"/>
                </a:lnTo>
                <a:lnTo>
                  <a:pt x="599" y="848"/>
                </a:lnTo>
                <a:lnTo>
                  <a:pt x="1205" y="1110"/>
                </a:lnTo>
                <a:lnTo>
                  <a:pt x="1205" y="1111"/>
                </a:lnTo>
                <a:lnTo>
                  <a:pt x="1206" y="1111"/>
                </a:lnTo>
                <a:lnTo>
                  <a:pt x="1206" y="1111"/>
                </a:lnTo>
                <a:lnTo>
                  <a:pt x="1206" y="1111"/>
                </a:lnTo>
                <a:lnTo>
                  <a:pt x="1557" y="1030"/>
                </a:lnTo>
                <a:lnTo>
                  <a:pt x="1557" y="1030"/>
                </a:lnTo>
                <a:lnTo>
                  <a:pt x="1557" y="1030"/>
                </a:lnTo>
                <a:lnTo>
                  <a:pt x="1838" y="964"/>
                </a:lnTo>
                <a:lnTo>
                  <a:pt x="2491" y="1271"/>
                </a:lnTo>
                <a:lnTo>
                  <a:pt x="2491" y="1272"/>
                </a:lnTo>
                <a:lnTo>
                  <a:pt x="2492" y="1272"/>
                </a:lnTo>
                <a:lnTo>
                  <a:pt x="2493" y="1272"/>
                </a:lnTo>
                <a:lnTo>
                  <a:pt x="2493" y="1271"/>
                </a:lnTo>
                <a:lnTo>
                  <a:pt x="2727" y="1161"/>
                </a:lnTo>
                <a:lnTo>
                  <a:pt x="2728" y="1161"/>
                </a:lnTo>
                <a:lnTo>
                  <a:pt x="2728" y="1161"/>
                </a:lnTo>
                <a:lnTo>
                  <a:pt x="2961" y="1051"/>
                </a:lnTo>
                <a:lnTo>
                  <a:pt x="3195" y="1161"/>
                </a:lnTo>
                <a:lnTo>
                  <a:pt x="3195" y="1162"/>
                </a:lnTo>
                <a:lnTo>
                  <a:pt x="3196" y="1162"/>
                </a:lnTo>
                <a:lnTo>
                  <a:pt x="3199" y="1163"/>
                </a:lnTo>
                <a:lnTo>
                  <a:pt x="3200" y="1160"/>
                </a:lnTo>
                <a:lnTo>
                  <a:pt x="3200" y="1160"/>
                </a:lnTo>
                <a:lnTo>
                  <a:pt x="4320" y="639"/>
                </a:lnTo>
                <a:close/>
                <a:moveTo>
                  <a:pt x="1206" y="1108"/>
                </a:moveTo>
                <a:lnTo>
                  <a:pt x="612" y="851"/>
                </a:lnTo>
                <a:lnTo>
                  <a:pt x="1550" y="1028"/>
                </a:lnTo>
                <a:lnTo>
                  <a:pt x="1206" y="1108"/>
                </a:lnTo>
                <a:close/>
                <a:moveTo>
                  <a:pt x="1184" y="306"/>
                </a:moveTo>
                <a:lnTo>
                  <a:pt x="632" y="297"/>
                </a:lnTo>
                <a:lnTo>
                  <a:pt x="807" y="215"/>
                </a:lnTo>
                <a:lnTo>
                  <a:pt x="1184" y="306"/>
                </a:lnTo>
                <a:close/>
                <a:moveTo>
                  <a:pt x="1580" y="224"/>
                </a:moveTo>
                <a:lnTo>
                  <a:pt x="1793" y="276"/>
                </a:lnTo>
                <a:lnTo>
                  <a:pt x="1793" y="276"/>
                </a:lnTo>
                <a:lnTo>
                  <a:pt x="1794" y="276"/>
                </a:lnTo>
                <a:lnTo>
                  <a:pt x="2115" y="354"/>
                </a:lnTo>
                <a:lnTo>
                  <a:pt x="1305" y="332"/>
                </a:lnTo>
                <a:lnTo>
                  <a:pt x="1305" y="332"/>
                </a:lnTo>
                <a:lnTo>
                  <a:pt x="1211" y="309"/>
                </a:lnTo>
                <a:lnTo>
                  <a:pt x="1580" y="224"/>
                </a:lnTo>
                <a:close/>
                <a:moveTo>
                  <a:pt x="1837" y="961"/>
                </a:moveTo>
                <a:lnTo>
                  <a:pt x="1837" y="962"/>
                </a:lnTo>
                <a:lnTo>
                  <a:pt x="1561" y="1026"/>
                </a:lnTo>
                <a:lnTo>
                  <a:pt x="1268" y="943"/>
                </a:lnTo>
                <a:lnTo>
                  <a:pt x="2248" y="866"/>
                </a:lnTo>
                <a:lnTo>
                  <a:pt x="1838" y="962"/>
                </a:lnTo>
                <a:lnTo>
                  <a:pt x="1837" y="961"/>
                </a:lnTo>
                <a:close/>
                <a:moveTo>
                  <a:pt x="7" y="589"/>
                </a:moveTo>
                <a:lnTo>
                  <a:pt x="7" y="589"/>
                </a:lnTo>
                <a:lnTo>
                  <a:pt x="1257" y="943"/>
                </a:lnTo>
                <a:lnTo>
                  <a:pt x="1257" y="944"/>
                </a:lnTo>
                <a:lnTo>
                  <a:pt x="1259" y="943"/>
                </a:lnTo>
                <a:lnTo>
                  <a:pt x="1547" y="1025"/>
                </a:lnTo>
                <a:lnTo>
                  <a:pt x="600" y="845"/>
                </a:lnTo>
                <a:lnTo>
                  <a:pt x="7" y="589"/>
                </a:lnTo>
                <a:close/>
                <a:moveTo>
                  <a:pt x="629" y="300"/>
                </a:moveTo>
                <a:lnTo>
                  <a:pt x="1197" y="309"/>
                </a:lnTo>
                <a:lnTo>
                  <a:pt x="628" y="441"/>
                </a:lnTo>
                <a:lnTo>
                  <a:pt x="411" y="400"/>
                </a:lnTo>
                <a:lnTo>
                  <a:pt x="630" y="298"/>
                </a:lnTo>
                <a:lnTo>
                  <a:pt x="629" y="300"/>
                </a:lnTo>
                <a:close/>
                <a:moveTo>
                  <a:pt x="2590" y="1018"/>
                </a:moveTo>
                <a:lnTo>
                  <a:pt x="2117" y="794"/>
                </a:lnTo>
                <a:lnTo>
                  <a:pt x="2430" y="800"/>
                </a:lnTo>
                <a:lnTo>
                  <a:pt x="2613" y="887"/>
                </a:lnTo>
                <a:lnTo>
                  <a:pt x="2613" y="887"/>
                </a:lnTo>
                <a:lnTo>
                  <a:pt x="2614" y="887"/>
                </a:lnTo>
                <a:lnTo>
                  <a:pt x="2948" y="1045"/>
                </a:lnTo>
                <a:lnTo>
                  <a:pt x="2590" y="1018"/>
                </a:lnTo>
                <a:close/>
                <a:moveTo>
                  <a:pt x="2120" y="357"/>
                </a:moveTo>
                <a:lnTo>
                  <a:pt x="2269" y="391"/>
                </a:lnTo>
                <a:lnTo>
                  <a:pt x="1908" y="476"/>
                </a:lnTo>
                <a:lnTo>
                  <a:pt x="1901" y="476"/>
                </a:lnTo>
                <a:lnTo>
                  <a:pt x="1901" y="476"/>
                </a:lnTo>
                <a:lnTo>
                  <a:pt x="1317" y="335"/>
                </a:lnTo>
                <a:lnTo>
                  <a:pt x="2120" y="357"/>
                </a:lnTo>
                <a:close/>
                <a:moveTo>
                  <a:pt x="3762" y="663"/>
                </a:moveTo>
                <a:lnTo>
                  <a:pt x="2523" y="382"/>
                </a:lnTo>
                <a:lnTo>
                  <a:pt x="3002" y="345"/>
                </a:lnTo>
                <a:lnTo>
                  <a:pt x="3762" y="663"/>
                </a:lnTo>
                <a:close/>
                <a:moveTo>
                  <a:pt x="2259" y="864"/>
                </a:moveTo>
                <a:lnTo>
                  <a:pt x="1543" y="662"/>
                </a:lnTo>
                <a:lnTo>
                  <a:pt x="1543" y="662"/>
                </a:lnTo>
                <a:lnTo>
                  <a:pt x="1543" y="662"/>
                </a:lnTo>
                <a:lnTo>
                  <a:pt x="1542" y="662"/>
                </a:lnTo>
                <a:lnTo>
                  <a:pt x="1792" y="643"/>
                </a:lnTo>
                <a:lnTo>
                  <a:pt x="2259" y="864"/>
                </a:lnTo>
                <a:lnTo>
                  <a:pt x="2259" y="864"/>
                </a:lnTo>
                <a:close/>
                <a:moveTo>
                  <a:pt x="859" y="827"/>
                </a:moveTo>
                <a:lnTo>
                  <a:pt x="1638" y="848"/>
                </a:lnTo>
                <a:lnTo>
                  <a:pt x="1259" y="940"/>
                </a:lnTo>
                <a:lnTo>
                  <a:pt x="859" y="827"/>
                </a:lnTo>
                <a:close/>
                <a:moveTo>
                  <a:pt x="543" y="737"/>
                </a:moveTo>
                <a:lnTo>
                  <a:pt x="1536" y="662"/>
                </a:lnTo>
                <a:lnTo>
                  <a:pt x="1535" y="663"/>
                </a:lnTo>
                <a:lnTo>
                  <a:pt x="1537" y="663"/>
                </a:lnTo>
                <a:lnTo>
                  <a:pt x="853" y="823"/>
                </a:lnTo>
                <a:lnTo>
                  <a:pt x="853" y="824"/>
                </a:lnTo>
                <a:lnTo>
                  <a:pt x="847" y="824"/>
                </a:lnTo>
                <a:lnTo>
                  <a:pt x="543" y="737"/>
                </a:lnTo>
                <a:close/>
                <a:moveTo>
                  <a:pt x="3860" y="522"/>
                </a:moveTo>
                <a:lnTo>
                  <a:pt x="3589" y="588"/>
                </a:lnTo>
                <a:lnTo>
                  <a:pt x="3210" y="429"/>
                </a:lnTo>
                <a:lnTo>
                  <a:pt x="3679" y="437"/>
                </a:lnTo>
                <a:lnTo>
                  <a:pt x="3679" y="437"/>
                </a:lnTo>
                <a:lnTo>
                  <a:pt x="3860" y="522"/>
                </a:lnTo>
                <a:close/>
                <a:moveTo>
                  <a:pt x="2431" y="797"/>
                </a:moveTo>
                <a:lnTo>
                  <a:pt x="2431" y="797"/>
                </a:lnTo>
                <a:lnTo>
                  <a:pt x="2112" y="790"/>
                </a:lnTo>
                <a:lnTo>
                  <a:pt x="2112" y="791"/>
                </a:lnTo>
                <a:lnTo>
                  <a:pt x="1798" y="642"/>
                </a:lnTo>
                <a:lnTo>
                  <a:pt x="2181" y="613"/>
                </a:lnTo>
                <a:lnTo>
                  <a:pt x="2181" y="612"/>
                </a:lnTo>
                <a:lnTo>
                  <a:pt x="2581" y="801"/>
                </a:lnTo>
                <a:lnTo>
                  <a:pt x="2431" y="797"/>
                </a:lnTo>
                <a:lnTo>
                  <a:pt x="2431" y="797"/>
                </a:lnTo>
                <a:close/>
                <a:moveTo>
                  <a:pt x="2588" y="801"/>
                </a:moveTo>
                <a:lnTo>
                  <a:pt x="2190" y="613"/>
                </a:lnTo>
                <a:lnTo>
                  <a:pt x="3431" y="819"/>
                </a:lnTo>
                <a:lnTo>
                  <a:pt x="2588" y="801"/>
                </a:lnTo>
                <a:close/>
                <a:moveTo>
                  <a:pt x="3433" y="819"/>
                </a:moveTo>
                <a:lnTo>
                  <a:pt x="3434" y="817"/>
                </a:lnTo>
                <a:lnTo>
                  <a:pt x="3439" y="819"/>
                </a:lnTo>
                <a:lnTo>
                  <a:pt x="3433" y="819"/>
                </a:lnTo>
                <a:close/>
                <a:moveTo>
                  <a:pt x="2967" y="598"/>
                </a:moveTo>
                <a:lnTo>
                  <a:pt x="2968" y="598"/>
                </a:lnTo>
                <a:lnTo>
                  <a:pt x="3051" y="636"/>
                </a:lnTo>
                <a:lnTo>
                  <a:pt x="3051" y="637"/>
                </a:lnTo>
                <a:lnTo>
                  <a:pt x="3051" y="637"/>
                </a:lnTo>
                <a:lnTo>
                  <a:pt x="3433" y="816"/>
                </a:lnTo>
                <a:lnTo>
                  <a:pt x="2614" y="680"/>
                </a:lnTo>
                <a:lnTo>
                  <a:pt x="2966" y="598"/>
                </a:lnTo>
                <a:lnTo>
                  <a:pt x="2967" y="598"/>
                </a:lnTo>
                <a:lnTo>
                  <a:pt x="2967" y="598"/>
                </a:lnTo>
                <a:close/>
                <a:moveTo>
                  <a:pt x="2961" y="594"/>
                </a:moveTo>
                <a:lnTo>
                  <a:pt x="2138" y="487"/>
                </a:lnTo>
                <a:lnTo>
                  <a:pt x="2777" y="508"/>
                </a:lnTo>
                <a:lnTo>
                  <a:pt x="2777" y="508"/>
                </a:lnTo>
                <a:lnTo>
                  <a:pt x="2961" y="594"/>
                </a:lnTo>
                <a:close/>
                <a:moveTo>
                  <a:pt x="3446" y="819"/>
                </a:moveTo>
                <a:lnTo>
                  <a:pt x="3059" y="637"/>
                </a:lnTo>
                <a:lnTo>
                  <a:pt x="3762" y="670"/>
                </a:lnTo>
                <a:lnTo>
                  <a:pt x="3446" y="819"/>
                </a:lnTo>
                <a:close/>
                <a:moveTo>
                  <a:pt x="3052" y="634"/>
                </a:moveTo>
                <a:lnTo>
                  <a:pt x="2524" y="385"/>
                </a:lnTo>
                <a:lnTo>
                  <a:pt x="3765" y="667"/>
                </a:lnTo>
                <a:lnTo>
                  <a:pt x="3052" y="634"/>
                </a:lnTo>
                <a:close/>
                <a:moveTo>
                  <a:pt x="3766" y="667"/>
                </a:moveTo>
                <a:lnTo>
                  <a:pt x="3767" y="668"/>
                </a:lnTo>
                <a:lnTo>
                  <a:pt x="3766" y="668"/>
                </a:lnTo>
                <a:lnTo>
                  <a:pt x="3766" y="667"/>
                </a:lnTo>
                <a:close/>
                <a:moveTo>
                  <a:pt x="1919" y="476"/>
                </a:moveTo>
                <a:lnTo>
                  <a:pt x="2274" y="393"/>
                </a:lnTo>
                <a:lnTo>
                  <a:pt x="2274" y="392"/>
                </a:lnTo>
                <a:lnTo>
                  <a:pt x="2766" y="505"/>
                </a:lnTo>
                <a:lnTo>
                  <a:pt x="1919" y="476"/>
                </a:lnTo>
                <a:close/>
                <a:moveTo>
                  <a:pt x="1916" y="481"/>
                </a:moveTo>
                <a:lnTo>
                  <a:pt x="1916" y="479"/>
                </a:lnTo>
                <a:lnTo>
                  <a:pt x="2107" y="486"/>
                </a:lnTo>
                <a:lnTo>
                  <a:pt x="2107" y="486"/>
                </a:lnTo>
                <a:lnTo>
                  <a:pt x="2958" y="597"/>
                </a:lnTo>
                <a:lnTo>
                  <a:pt x="2606" y="679"/>
                </a:lnTo>
                <a:lnTo>
                  <a:pt x="2180" y="608"/>
                </a:lnTo>
                <a:lnTo>
                  <a:pt x="2180" y="608"/>
                </a:lnTo>
                <a:lnTo>
                  <a:pt x="1908" y="481"/>
                </a:lnTo>
                <a:lnTo>
                  <a:pt x="1916" y="481"/>
                </a:lnTo>
                <a:close/>
                <a:moveTo>
                  <a:pt x="3283" y="896"/>
                </a:moveTo>
                <a:lnTo>
                  <a:pt x="2886" y="810"/>
                </a:lnTo>
                <a:lnTo>
                  <a:pt x="3439" y="822"/>
                </a:lnTo>
                <a:lnTo>
                  <a:pt x="3283" y="896"/>
                </a:lnTo>
                <a:close/>
                <a:moveTo>
                  <a:pt x="3774" y="666"/>
                </a:moveTo>
                <a:lnTo>
                  <a:pt x="3774" y="665"/>
                </a:lnTo>
                <a:lnTo>
                  <a:pt x="3598" y="592"/>
                </a:lnTo>
                <a:lnTo>
                  <a:pt x="4140" y="627"/>
                </a:lnTo>
                <a:lnTo>
                  <a:pt x="3774" y="666"/>
                </a:lnTo>
                <a:close/>
                <a:moveTo>
                  <a:pt x="3769" y="667"/>
                </a:moveTo>
                <a:lnTo>
                  <a:pt x="3769" y="667"/>
                </a:lnTo>
                <a:lnTo>
                  <a:pt x="3769" y="667"/>
                </a:lnTo>
                <a:lnTo>
                  <a:pt x="3769" y="667"/>
                </a:lnTo>
                <a:close/>
                <a:moveTo>
                  <a:pt x="2522" y="384"/>
                </a:moveTo>
                <a:lnTo>
                  <a:pt x="2518" y="382"/>
                </a:lnTo>
                <a:lnTo>
                  <a:pt x="2523" y="382"/>
                </a:lnTo>
                <a:lnTo>
                  <a:pt x="2522" y="384"/>
                </a:lnTo>
                <a:close/>
                <a:moveTo>
                  <a:pt x="1628" y="845"/>
                </a:moveTo>
                <a:lnTo>
                  <a:pt x="863" y="824"/>
                </a:lnTo>
                <a:lnTo>
                  <a:pt x="1244" y="735"/>
                </a:lnTo>
                <a:lnTo>
                  <a:pt x="1244" y="736"/>
                </a:lnTo>
                <a:lnTo>
                  <a:pt x="1628" y="845"/>
                </a:lnTo>
                <a:close/>
                <a:moveTo>
                  <a:pt x="1247" y="734"/>
                </a:moveTo>
                <a:lnTo>
                  <a:pt x="1543" y="665"/>
                </a:lnTo>
                <a:lnTo>
                  <a:pt x="2238" y="861"/>
                </a:lnTo>
                <a:lnTo>
                  <a:pt x="1640" y="845"/>
                </a:lnTo>
                <a:lnTo>
                  <a:pt x="1247" y="734"/>
                </a:lnTo>
                <a:close/>
                <a:moveTo>
                  <a:pt x="1032" y="614"/>
                </a:moveTo>
                <a:lnTo>
                  <a:pt x="1024" y="614"/>
                </a:lnTo>
                <a:lnTo>
                  <a:pt x="1025" y="613"/>
                </a:lnTo>
                <a:lnTo>
                  <a:pt x="631" y="445"/>
                </a:lnTo>
                <a:lnTo>
                  <a:pt x="1246" y="563"/>
                </a:lnTo>
                <a:lnTo>
                  <a:pt x="1032" y="614"/>
                </a:lnTo>
                <a:close/>
                <a:moveTo>
                  <a:pt x="1035" y="617"/>
                </a:moveTo>
                <a:lnTo>
                  <a:pt x="1252" y="565"/>
                </a:lnTo>
                <a:lnTo>
                  <a:pt x="1252" y="564"/>
                </a:lnTo>
                <a:lnTo>
                  <a:pt x="1687" y="648"/>
                </a:lnTo>
                <a:lnTo>
                  <a:pt x="543" y="734"/>
                </a:lnTo>
                <a:lnTo>
                  <a:pt x="1032" y="617"/>
                </a:lnTo>
                <a:lnTo>
                  <a:pt x="1035" y="617"/>
                </a:lnTo>
                <a:lnTo>
                  <a:pt x="1035" y="617"/>
                </a:lnTo>
                <a:close/>
                <a:moveTo>
                  <a:pt x="1699" y="647"/>
                </a:moveTo>
                <a:lnTo>
                  <a:pt x="1691" y="647"/>
                </a:lnTo>
                <a:lnTo>
                  <a:pt x="1692" y="645"/>
                </a:lnTo>
                <a:lnTo>
                  <a:pt x="635" y="443"/>
                </a:lnTo>
                <a:lnTo>
                  <a:pt x="1008" y="356"/>
                </a:lnTo>
                <a:lnTo>
                  <a:pt x="1008" y="358"/>
                </a:lnTo>
                <a:lnTo>
                  <a:pt x="1699" y="647"/>
                </a:lnTo>
                <a:close/>
                <a:moveTo>
                  <a:pt x="1010" y="610"/>
                </a:moveTo>
                <a:lnTo>
                  <a:pt x="517" y="470"/>
                </a:lnTo>
                <a:lnTo>
                  <a:pt x="624" y="445"/>
                </a:lnTo>
                <a:lnTo>
                  <a:pt x="1010" y="610"/>
                </a:lnTo>
                <a:close/>
                <a:moveTo>
                  <a:pt x="511" y="472"/>
                </a:moveTo>
                <a:lnTo>
                  <a:pt x="1012" y="614"/>
                </a:lnTo>
                <a:lnTo>
                  <a:pt x="1013" y="611"/>
                </a:lnTo>
                <a:lnTo>
                  <a:pt x="1020" y="614"/>
                </a:lnTo>
                <a:lnTo>
                  <a:pt x="25" y="584"/>
                </a:lnTo>
                <a:lnTo>
                  <a:pt x="511" y="472"/>
                </a:lnTo>
                <a:close/>
                <a:moveTo>
                  <a:pt x="541" y="735"/>
                </a:moveTo>
                <a:lnTo>
                  <a:pt x="542" y="737"/>
                </a:lnTo>
                <a:lnTo>
                  <a:pt x="537" y="736"/>
                </a:lnTo>
                <a:lnTo>
                  <a:pt x="541" y="735"/>
                </a:lnTo>
                <a:close/>
                <a:moveTo>
                  <a:pt x="1645" y="849"/>
                </a:moveTo>
                <a:lnTo>
                  <a:pt x="1647" y="850"/>
                </a:lnTo>
                <a:lnTo>
                  <a:pt x="1648" y="848"/>
                </a:lnTo>
                <a:lnTo>
                  <a:pt x="2237" y="864"/>
                </a:lnTo>
                <a:lnTo>
                  <a:pt x="1275" y="939"/>
                </a:lnTo>
                <a:lnTo>
                  <a:pt x="1645" y="849"/>
                </a:lnTo>
                <a:close/>
                <a:moveTo>
                  <a:pt x="2243" y="864"/>
                </a:moveTo>
                <a:lnTo>
                  <a:pt x="2243" y="863"/>
                </a:lnTo>
                <a:lnTo>
                  <a:pt x="2246" y="864"/>
                </a:lnTo>
                <a:lnTo>
                  <a:pt x="2243" y="864"/>
                </a:lnTo>
                <a:close/>
                <a:moveTo>
                  <a:pt x="2437" y="801"/>
                </a:moveTo>
                <a:lnTo>
                  <a:pt x="2588" y="804"/>
                </a:lnTo>
                <a:lnTo>
                  <a:pt x="2588" y="804"/>
                </a:lnTo>
                <a:lnTo>
                  <a:pt x="2588" y="804"/>
                </a:lnTo>
                <a:lnTo>
                  <a:pt x="2871" y="810"/>
                </a:lnTo>
                <a:lnTo>
                  <a:pt x="2871" y="810"/>
                </a:lnTo>
                <a:lnTo>
                  <a:pt x="3272" y="897"/>
                </a:lnTo>
                <a:lnTo>
                  <a:pt x="2615" y="884"/>
                </a:lnTo>
                <a:lnTo>
                  <a:pt x="2437" y="801"/>
                </a:lnTo>
                <a:close/>
                <a:moveTo>
                  <a:pt x="3591" y="805"/>
                </a:moveTo>
                <a:lnTo>
                  <a:pt x="3591" y="805"/>
                </a:lnTo>
                <a:lnTo>
                  <a:pt x="3591" y="805"/>
                </a:lnTo>
                <a:lnTo>
                  <a:pt x="3375" y="856"/>
                </a:lnTo>
                <a:lnTo>
                  <a:pt x="3445" y="823"/>
                </a:lnTo>
                <a:lnTo>
                  <a:pt x="3448" y="823"/>
                </a:lnTo>
                <a:lnTo>
                  <a:pt x="3448" y="822"/>
                </a:lnTo>
                <a:lnTo>
                  <a:pt x="3772" y="669"/>
                </a:lnTo>
                <a:lnTo>
                  <a:pt x="4156" y="628"/>
                </a:lnTo>
                <a:lnTo>
                  <a:pt x="4156" y="628"/>
                </a:lnTo>
                <a:lnTo>
                  <a:pt x="4305" y="638"/>
                </a:lnTo>
                <a:lnTo>
                  <a:pt x="3591" y="805"/>
                </a:lnTo>
                <a:close/>
                <a:moveTo>
                  <a:pt x="3865" y="521"/>
                </a:moveTo>
                <a:lnTo>
                  <a:pt x="3439" y="320"/>
                </a:lnTo>
                <a:lnTo>
                  <a:pt x="4070" y="472"/>
                </a:lnTo>
                <a:lnTo>
                  <a:pt x="3865" y="521"/>
                </a:lnTo>
                <a:close/>
                <a:moveTo>
                  <a:pt x="3562" y="255"/>
                </a:moveTo>
                <a:lnTo>
                  <a:pt x="3180" y="248"/>
                </a:lnTo>
                <a:lnTo>
                  <a:pt x="3676" y="201"/>
                </a:lnTo>
                <a:lnTo>
                  <a:pt x="3562" y="255"/>
                </a:lnTo>
                <a:close/>
                <a:moveTo>
                  <a:pt x="3669" y="198"/>
                </a:moveTo>
                <a:lnTo>
                  <a:pt x="3153" y="247"/>
                </a:lnTo>
                <a:lnTo>
                  <a:pt x="3153" y="247"/>
                </a:lnTo>
                <a:lnTo>
                  <a:pt x="2896" y="242"/>
                </a:lnTo>
                <a:lnTo>
                  <a:pt x="3204" y="97"/>
                </a:lnTo>
                <a:lnTo>
                  <a:pt x="3204" y="97"/>
                </a:lnTo>
                <a:lnTo>
                  <a:pt x="3669" y="198"/>
                </a:lnTo>
                <a:close/>
                <a:moveTo>
                  <a:pt x="3556" y="257"/>
                </a:moveTo>
                <a:lnTo>
                  <a:pt x="3431" y="316"/>
                </a:lnTo>
                <a:lnTo>
                  <a:pt x="3430" y="316"/>
                </a:lnTo>
                <a:lnTo>
                  <a:pt x="3430" y="317"/>
                </a:lnTo>
                <a:lnTo>
                  <a:pt x="3350" y="355"/>
                </a:lnTo>
                <a:lnTo>
                  <a:pt x="2892" y="245"/>
                </a:lnTo>
                <a:lnTo>
                  <a:pt x="3556" y="257"/>
                </a:lnTo>
                <a:close/>
                <a:moveTo>
                  <a:pt x="3673" y="434"/>
                </a:moveTo>
                <a:lnTo>
                  <a:pt x="3206" y="426"/>
                </a:lnTo>
                <a:lnTo>
                  <a:pt x="3431" y="320"/>
                </a:lnTo>
                <a:lnTo>
                  <a:pt x="3673" y="434"/>
                </a:lnTo>
                <a:close/>
                <a:moveTo>
                  <a:pt x="2764" y="501"/>
                </a:moveTo>
                <a:lnTo>
                  <a:pt x="2131" y="357"/>
                </a:lnTo>
                <a:lnTo>
                  <a:pt x="2131" y="356"/>
                </a:lnTo>
                <a:lnTo>
                  <a:pt x="2346" y="305"/>
                </a:lnTo>
                <a:lnTo>
                  <a:pt x="2764" y="501"/>
                </a:lnTo>
                <a:close/>
                <a:moveTo>
                  <a:pt x="1900" y="480"/>
                </a:moveTo>
                <a:lnTo>
                  <a:pt x="2176" y="610"/>
                </a:lnTo>
                <a:lnTo>
                  <a:pt x="1982" y="625"/>
                </a:lnTo>
                <a:lnTo>
                  <a:pt x="1982" y="625"/>
                </a:lnTo>
                <a:lnTo>
                  <a:pt x="1426" y="468"/>
                </a:lnTo>
                <a:lnTo>
                  <a:pt x="1900" y="480"/>
                </a:lnTo>
                <a:close/>
                <a:moveTo>
                  <a:pt x="1974" y="626"/>
                </a:moveTo>
                <a:lnTo>
                  <a:pt x="1793" y="639"/>
                </a:lnTo>
                <a:lnTo>
                  <a:pt x="1790" y="638"/>
                </a:lnTo>
                <a:lnTo>
                  <a:pt x="1789" y="640"/>
                </a:lnTo>
                <a:lnTo>
                  <a:pt x="1704" y="646"/>
                </a:lnTo>
                <a:lnTo>
                  <a:pt x="1704" y="646"/>
                </a:lnTo>
                <a:lnTo>
                  <a:pt x="1011" y="356"/>
                </a:lnTo>
                <a:lnTo>
                  <a:pt x="1017" y="354"/>
                </a:lnTo>
                <a:lnTo>
                  <a:pt x="1017" y="355"/>
                </a:lnTo>
                <a:lnTo>
                  <a:pt x="1974" y="626"/>
                </a:lnTo>
                <a:close/>
                <a:moveTo>
                  <a:pt x="14" y="587"/>
                </a:moveTo>
                <a:lnTo>
                  <a:pt x="1021" y="617"/>
                </a:lnTo>
                <a:lnTo>
                  <a:pt x="531" y="734"/>
                </a:lnTo>
                <a:lnTo>
                  <a:pt x="13" y="587"/>
                </a:lnTo>
                <a:lnTo>
                  <a:pt x="14" y="587"/>
                </a:lnTo>
                <a:close/>
                <a:moveTo>
                  <a:pt x="2252" y="865"/>
                </a:moveTo>
                <a:lnTo>
                  <a:pt x="2251" y="866"/>
                </a:lnTo>
                <a:lnTo>
                  <a:pt x="2251" y="865"/>
                </a:lnTo>
                <a:lnTo>
                  <a:pt x="2252" y="865"/>
                </a:lnTo>
                <a:close/>
                <a:moveTo>
                  <a:pt x="3281" y="900"/>
                </a:moveTo>
                <a:lnTo>
                  <a:pt x="3283" y="900"/>
                </a:lnTo>
                <a:lnTo>
                  <a:pt x="3283" y="899"/>
                </a:lnTo>
                <a:lnTo>
                  <a:pt x="3283" y="899"/>
                </a:lnTo>
                <a:lnTo>
                  <a:pt x="3284" y="899"/>
                </a:lnTo>
                <a:lnTo>
                  <a:pt x="3284" y="899"/>
                </a:lnTo>
                <a:lnTo>
                  <a:pt x="3365" y="861"/>
                </a:lnTo>
                <a:lnTo>
                  <a:pt x="3365" y="861"/>
                </a:lnTo>
                <a:lnTo>
                  <a:pt x="3591" y="808"/>
                </a:lnTo>
                <a:lnTo>
                  <a:pt x="3759" y="892"/>
                </a:lnTo>
                <a:lnTo>
                  <a:pt x="3158" y="958"/>
                </a:lnTo>
                <a:lnTo>
                  <a:pt x="3281" y="900"/>
                </a:lnTo>
                <a:close/>
                <a:moveTo>
                  <a:pt x="3771" y="891"/>
                </a:moveTo>
                <a:lnTo>
                  <a:pt x="3771" y="891"/>
                </a:lnTo>
                <a:lnTo>
                  <a:pt x="3765" y="892"/>
                </a:lnTo>
                <a:lnTo>
                  <a:pt x="3596" y="807"/>
                </a:lnTo>
                <a:lnTo>
                  <a:pt x="4313" y="639"/>
                </a:lnTo>
                <a:lnTo>
                  <a:pt x="3771" y="891"/>
                </a:lnTo>
                <a:close/>
                <a:moveTo>
                  <a:pt x="3598" y="589"/>
                </a:moveTo>
                <a:lnTo>
                  <a:pt x="3865" y="524"/>
                </a:lnTo>
                <a:lnTo>
                  <a:pt x="3865" y="525"/>
                </a:lnTo>
                <a:lnTo>
                  <a:pt x="3866" y="524"/>
                </a:lnTo>
                <a:lnTo>
                  <a:pt x="4076" y="474"/>
                </a:lnTo>
                <a:lnTo>
                  <a:pt x="4076" y="473"/>
                </a:lnTo>
                <a:lnTo>
                  <a:pt x="4077" y="474"/>
                </a:lnTo>
                <a:lnTo>
                  <a:pt x="4311" y="635"/>
                </a:lnTo>
                <a:lnTo>
                  <a:pt x="3598" y="589"/>
                </a:lnTo>
                <a:close/>
                <a:moveTo>
                  <a:pt x="3438" y="317"/>
                </a:moveTo>
                <a:lnTo>
                  <a:pt x="3563" y="258"/>
                </a:lnTo>
                <a:lnTo>
                  <a:pt x="3565" y="258"/>
                </a:lnTo>
                <a:lnTo>
                  <a:pt x="3565" y="257"/>
                </a:lnTo>
                <a:lnTo>
                  <a:pt x="3683" y="201"/>
                </a:lnTo>
                <a:lnTo>
                  <a:pt x="4070" y="469"/>
                </a:lnTo>
                <a:lnTo>
                  <a:pt x="3438" y="317"/>
                </a:lnTo>
                <a:close/>
                <a:moveTo>
                  <a:pt x="3209" y="95"/>
                </a:moveTo>
                <a:lnTo>
                  <a:pt x="3399" y="4"/>
                </a:lnTo>
                <a:lnTo>
                  <a:pt x="3678" y="197"/>
                </a:lnTo>
                <a:lnTo>
                  <a:pt x="3209" y="95"/>
                </a:lnTo>
                <a:close/>
                <a:moveTo>
                  <a:pt x="2886" y="244"/>
                </a:moveTo>
                <a:lnTo>
                  <a:pt x="2635" y="184"/>
                </a:lnTo>
                <a:lnTo>
                  <a:pt x="3389" y="5"/>
                </a:lnTo>
                <a:lnTo>
                  <a:pt x="2886" y="244"/>
                </a:lnTo>
                <a:close/>
                <a:moveTo>
                  <a:pt x="2798" y="358"/>
                </a:moveTo>
                <a:lnTo>
                  <a:pt x="2798" y="358"/>
                </a:lnTo>
                <a:lnTo>
                  <a:pt x="2136" y="194"/>
                </a:lnTo>
                <a:lnTo>
                  <a:pt x="2460" y="118"/>
                </a:lnTo>
                <a:lnTo>
                  <a:pt x="2996" y="343"/>
                </a:lnTo>
                <a:lnTo>
                  <a:pt x="2798" y="358"/>
                </a:lnTo>
                <a:close/>
                <a:moveTo>
                  <a:pt x="2789" y="359"/>
                </a:moveTo>
                <a:lnTo>
                  <a:pt x="2512" y="380"/>
                </a:lnTo>
                <a:lnTo>
                  <a:pt x="2125" y="197"/>
                </a:lnTo>
                <a:lnTo>
                  <a:pt x="2133" y="195"/>
                </a:lnTo>
                <a:lnTo>
                  <a:pt x="2132" y="197"/>
                </a:lnTo>
                <a:lnTo>
                  <a:pt x="2789" y="359"/>
                </a:lnTo>
                <a:close/>
                <a:moveTo>
                  <a:pt x="1895" y="477"/>
                </a:moveTo>
                <a:lnTo>
                  <a:pt x="1422" y="465"/>
                </a:lnTo>
                <a:lnTo>
                  <a:pt x="1422" y="466"/>
                </a:lnTo>
                <a:lnTo>
                  <a:pt x="1022" y="353"/>
                </a:lnTo>
                <a:lnTo>
                  <a:pt x="1204" y="311"/>
                </a:lnTo>
                <a:lnTo>
                  <a:pt x="1895" y="477"/>
                </a:lnTo>
                <a:close/>
                <a:moveTo>
                  <a:pt x="620" y="443"/>
                </a:moveTo>
                <a:lnTo>
                  <a:pt x="21" y="582"/>
                </a:lnTo>
                <a:lnTo>
                  <a:pt x="408" y="401"/>
                </a:lnTo>
                <a:lnTo>
                  <a:pt x="408" y="403"/>
                </a:lnTo>
                <a:lnTo>
                  <a:pt x="620" y="443"/>
                </a:lnTo>
                <a:close/>
                <a:moveTo>
                  <a:pt x="2258" y="867"/>
                </a:moveTo>
                <a:lnTo>
                  <a:pt x="2261" y="868"/>
                </a:lnTo>
                <a:lnTo>
                  <a:pt x="2262" y="866"/>
                </a:lnTo>
                <a:lnTo>
                  <a:pt x="2263" y="866"/>
                </a:lnTo>
                <a:lnTo>
                  <a:pt x="2582" y="1018"/>
                </a:lnTo>
                <a:lnTo>
                  <a:pt x="1847" y="963"/>
                </a:lnTo>
                <a:lnTo>
                  <a:pt x="2258" y="867"/>
                </a:lnTo>
                <a:close/>
                <a:moveTo>
                  <a:pt x="2960" y="1047"/>
                </a:moveTo>
                <a:lnTo>
                  <a:pt x="2960" y="1046"/>
                </a:lnTo>
                <a:lnTo>
                  <a:pt x="2959" y="1046"/>
                </a:lnTo>
                <a:lnTo>
                  <a:pt x="2622" y="888"/>
                </a:lnTo>
                <a:lnTo>
                  <a:pt x="3275" y="900"/>
                </a:lnTo>
                <a:lnTo>
                  <a:pt x="2961" y="1048"/>
                </a:lnTo>
                <a:lnTo>
                  <a:pt x="2960" y="1047"/>
                </a:lnTo>
                <a:close/>
                <a:moveTo>
                  <a:pt x="2886" y="247"/>
                </a:moveTo>
                <a:lnTo>
                  <a:pt x="2886" y="247"/>
                </a:lnTo>
                <a:lnTo>
                  <a:pt x="2886" y="247"/>
                </a:lnTo>
                <a:lnTo>
                  <a:pt x="3345" y="357"/>
                </a:lnTo>
                <a:lnTo>
                  <a:pt x="3201" y="425"/>
                </a:lnTo>
                <a:lnTo>
                  <a:pt x="3003" y="343"/>
                </a:lnTo>
                <a:lnTo>
                  <a:pt x="3003" y="342"/>
                </a:lnTo>
                <a:lnTo>
                  <a:pt x="3003" y="342"/>
                </a:lnTo>
                <a:lnTo>
                  <a:pt x="2629" y="185"/>
                </a:lnTo>
                <a:lnTo>
                  <a:pt x="2630" y="185"/>
                </a:lnTo>
                <a:lnTo>
                  <a:pt x="2630" y="186"/>
                </a:lnTo>
                <a:lnTo>
                  <a:pt x="2886" y="247"/>
                </a:lnTo>
                <a:close/>
                <a:moveTo>
                  <a:pt x="2120" y="198"/>
                </a:moveTo>
                <a:lnTo>
                  <a:pt x="2342" y="303"/>
                </a:lnTo>
                <a:lnTo>
                  <a:pt x="2127" y="354"/>
                </a:lnTo>
                <a:lnTo>
                  <a:pt x="1800" y="274"/>
                </a:lnTo>
                <a:lnTo>
                  <a:pt x="2120" y="198"/>
                </a:lnTo>
                <a:close/>
                <a:moveTo>
                  <a:pt x="1845" y="963"/>
                </a:moveTo>
                <a:lnTo>
                  <a:pt x="1845" y="964"/>
                </a:lnTo>
                <a:lnTo>
                  <a:pt x="1842" y="964"/>
                </a:lnTo>
                <a:lnTo>
                  <a:pt x="1845" y="963"/>
                </a:lnTo>
                <a:close/>
                <a:moveTo>
                  <a:pt x="1846" y="965"/>
                </a:moveTo>
                <a:lnTo>
                  <a:pt x="2589" y="1021"/>
                </a:lnTo>
                <a:lnTo>
                  <a:pt x="2590" y="1022"/>
                </a:lnTo>
                <a:lnTo>
                  <a:pt x="2591" y="1021"/>
                </a:lnTo>
                <a:lnTo>
                  <a:pt x="2945" y="1048"/>
                </a:lnTo>
                <a:lnTo>
                  <a:pt x="2438" y="1093"/>
                </a:lnTo>
                <a:lnTo>
                  <a:pt x="2438" y="1094"/>
                </a:lnTo>
                <a:lnTo>
                  <a:pt x="1855" y="966"/>
                </a:lnTo>
                <a:lnTo>
                  <a:pt x="1855" y="969"/>
                </a:lnTo>
                <a:lnTo>
                  <a:pt x="2722" y="1160"/>
                </a:lnTo>
                <a:lnTo>
                  <a:pt x="2492" y="1268"/>
                </a:lnTo>
                <a:lnTo>
                  <a:pt x="1846" y="965"/>
                </a:lnTo>
                <a:close/>
                <a:moveTo>
                  <a:pt x="2727" y="1158"/>
                </a:moveTo>
                <a:lnTo>
                  <a:pt x="2444" y="1095"/>
                </a:lnTo>
                <a:lnTo>
                  <a:pt x="2956" y="1050"/>
                </a:lnTo>
                <a:lnTo>
                  <a:pt x="2727" y="1158"/>
                </a:lnTo>
                <a:close/>
                <a:moveTo>
                  <a:pt x="3151" y="961"/>
                </a:moveTo>
                <a:lnTo>
                  <a:pt x="3151" y="962"/>
                </a:lnTo>
                <a:lnTo>
                  <a:pt x="3763" y="895"/>
                </a:lnTo>
                <a:lnTo>
                  <a:pt x="3196" y="1158"/>
                </a:lnTo>
                <a:lnTo>
                  <a:pt x="2964" y="1049"/>
                </a:lnTo>
                <a:lnTo>
                  <a:pt x="3151" y="96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6117336" y="429768"/>
            <a:ext cx="5632704" cy="501091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320040" tIns="320040" rIns="182880" bIns="21031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en-US" sz="4800" b="0" i="0" cap="none" baseline="0" dirty="0">
              <a:solidFill>
                <a:schemeClr val="accent1"/>
              </a:solidFill>
              <a:latin typeface="+mj-lt"/>
              <a:ea typeface="+mj-ea"/>
              <a:cs typeface="Roboto Light" charset="0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6117336" y="429768"/>
            <a:ext cx="5632704" cy="3194818"/>
          </a:xfrm>
          <a:noFill/>
          <a:effectLst/>
        </p:spPr>
        <p:txBody>
          <a:bodyPr lIns="320040" tIns="320040" rIns="182880" bIns="320040" anchor="t" anchorCtr="0">
            <a:noAutofit/>
          </a:bodyPr>
          <a:lstStyle>
            <a:lvl1pPr>
              <a:defRPr sz="48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 hidden="1"/>
          <p:cNvSpPr/>
          <p:nvPr userDrawn="1"/>
        </p:nvSpPr>
        <p:spPr>
          <a:xfrm>
            <a:off x="6035040" y="440266"/>
            <a:ext cx="5713012" cy="49973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02920" rtlCol="0" anchor="ctr"/>
          <a:lstStyle/>
          <a:p>
            <a:pPr algn="ctr"/>
            <a:endParaRPr lang="th-TH" dirty="0">
              <a:latin typeface="Roboto Light" charset="0"/>
              <a:cs typeface="Roboto Light" charset="0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6481623" y="3934906"/>
            <a:ext cx="4743515" cy="330994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 b="0" i="0" baseline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 dirty="0"/>
              <a:t>Speaker Name</a:t>
            </a:r>
            <a:endParaRPr lang="th-TH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481623" y="4265901"/>
            <a:ext cx="4743515" cy="26535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 baseline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Job Title</a:t>
            </a:r>
            <a:endParaRPr lang="th-TH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6481623" y="4841574"/>
            <a:ext cx="4743515" cy="26535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 baseline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DD MM YYYY</a:t>
            </a:r>
            <a:endParaRPr lang="th-TH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440266"/>
            <a:ext cx="2463207" cy="922780"/>
            <a:chOff x="0" y="440266"/>
            <a:chExt cx="2463207" cy="922780"/>
          </a:xfrm>
        </p:grpSpPr>
        <p:sp>
          <p:nvSpPr>
            <p:cNvPr id="12" name="Rectangle 20"/>
            <p:cNvSpPr/>
            <p:nvPr userDrawn="1"/>
          </p:nvSpPr>
          <p:spPr>
            <a:xfrm>
              <a:off x="0" y="440266"/>
              <a:ext cx="2463207" cy="922780"/>
            </a:xfrm>
            <a:custGeom>
              <a:avLst/>
              <a:gdLst>
                <a:gd name="connsiteX0" fmla="*/ 0 w 2463207"/>
                <a:gd name="connsiteY0" fmla="*/ 0 h 920204"/>
                <a:gd name="connsiteX1" fmla="*/ 2463207 w 2463207"/>
                <a:gd name="connsiteY1" fmla="*/ 0 h 920204"/>
                <a:gd name="connsiteX2" fmla="*/ 2463207 w 2463207"/>
                <a:gd name="connsiteY2" fmla="*/ 920204 h 920204"/>
                <a:gd name="connsiteX3" fmla="*/ 0 w 2463207"/>
                <a:gd name="connsiteY3" fmla="*/ 920204 h 920204"/>
                <a:gd name="connsiteX4" fmla="*/ 0 w 2463207"/>
                <a:gd name="connsiteY4" fmla="*/ 0 h 920204"/>
                <a:gd name="connsiteX0" fmla="*/ 0 w 2463207"/>
                <a:gd name="connsiteY0" fmla="*/ 0 h 922780"/>
                <a:gd name="connsiteX1" fmla="*/ 2463207 w 2463207"/>
                <a:gd name="connsiteY1" fmla="*/ 0 h 922780"/>
                <a:gd name="connsiteX2" fmla="*/ 2262297 w 2463207"/>
                <a:gd name="connsiteY2" fmla="*/ 922780 h 922780"/>
                <a:gd name="connsiteX3" fmla="*/ 0 w 2463207"/>
                <a:gd name="connsiteY3" fmla="*/ 920204 h 922780"/>
                <a:gd name="connsiteX4" fmla="*/ 0 w 2463207"/>
                <a:gd name="connsiteY4" fmla="*/ 0 h 92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3207" h="922780">
                  <a:moveTo>
                    <a:pt x="0" y="0"/>
                  </a:moveTo>
                  <a:lnTo>
                    <a:pt x="2463207" y="0"/>
                  </a:lnTo>
                  <a:lnTo>
                    <a:pt x="2262297" y="922780"/>
                  </a:lnTo>
                  <a:lnTo>
                    <a:pt x="0" y="920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Roboto Light" charset="0"/>
                <a:cs typeface="Roboto Light" charset="0"/>
              </a:endParaRPr>
            </a:p>
          </p:txBody>
        </p:sp>
        <p:pic>
          <p:nvPicPr>
            <p:cNvPr id="13" name="Picture 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580" y="626480"/>
              <a:ext cx="1492045" cy="524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2" name="Straight Connector 21"/>
          <p:cNvCxnSpPr/>
          <p:nvPr userDrawn="1"/>
        </p:nvCxnSpPr>
        <p:spPr>
          <a:xfrm>
            <a:off x="6481621" y="3704907"/>
            <a:ext cx="1861210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91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w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7200" y="1636791"/>
            <a:ext cx="1861210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 userDrawn="1"/>
        </p:nvSpPr>
        <p:spPr>
          <a:xfrm>
            <a:off x="457198" y="1005990"/>
            <a:ext cx="1894995" cy="160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66713"/>
            <a:ext cx="11274552" cy="1107996"/>
          </a:xfrm>
        </p:spPr>
        <p:txBody>
          <a:bodyPr rIns="0" anchor="t">
            <a:sp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Use for two-line main title ONLY </a:t>
            </a:r>
            <a:br>
              <a:rPr lang="en-US" dirty="0"/>
            </a:br>
            <a:r>
              <a:rPr lang="en-US" dirty="0"/>
              <a:t>if you cannot edit to one line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2105020"/>
            <a:ext cx="11274425" cy="40798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8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,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1020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6102096" y="0"/>
            <a:ext cx="6089904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2743200" r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th-TH" sz="1600" b="0" i="0" kern="1200" baseline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Roboto Light" charset="0"/>
              </a:defRPr>
            </a:lvl1pPr>
          </a:lstStyle>
          <a:p>
            <a:r>
              <a:rPr lang="en-GB" dirty="0"/>
              <a:t>Add image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1664208"/>
            <a:ext cx="5189025" cy="1225296"/>
          </a:xfrm>
        </p:spPr>
        <p:txBody>
          <a:bodyPr rIns="0" anchor="b" anchorCtr="0">
            <a:noAutofit/>
          </a:bodyPr>
          <a:lstStyle>
            <a:lvl1pPr algn="l">
              <a:lnSpc>
                <a:spcPct val="90000"/>
              </a:lnSpc>
              <a:defRPr sz="4800" b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3892814"/>
            <a:ext cx="5189026" cy="369332"/>
          </a:xfrm>
        </p:spPr>
        <p:txBody>
          <a:bodyPr rIns="0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 i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here</a:t>
            </a:r>
            <a:endParaRPr lang="th-TH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1683" y="3556575"/>
            <a:ext cx="1861210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523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,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97326" y="0"/>
            <a:ext cx="61020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6759" y="0"/>
            <a:ext cx="6089904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2743200" r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th-TH" sz="1600" b="0" i="0" kern="1200" baseline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Roboto Light" charset="0"/>
              </a:defRPr>
            </a:lvl1pPr>
          </a:lstStyle>
          <a:p>
            <a:r>
              <a:rPr lang="en-GB" dirty="0"/>
              <a:t>Add image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553862" y="1664208"/>
            <a:ext cx="5189025" cy="1225296"/>
          </a:xfrm>
        </p:spPr>
        <p:txBody>
          <a:bodyPr rIns="0" anchor="b" anchorCtr="0">
            <a:noAutofit/>
          </a:bodyPr>
          <a:lstStyle>
            <a:lvl1pPr algn="l">
              <a:lnSpc>
                <a:spcPct val="90000"/>
              </a:lnSpc>
              <a:defRPr sz="4800" b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553863" y="3892814"/>
            <a:ext cx="5189026" cy="369332"/>
          </a:xfrm>
        </p:spPr>
        <p:txBody>
          <a:bodyPr rIns="0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 i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here</a:t>
            </a:r>
            <a:endParaRPr lang="th-TH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553862" y="3556575"/>
            <a:ext cx="1861210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736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Statement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857064" y="3326443"/>
            <a:ext cx="1861210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9"/>
          <p:cNvSpPr>
            <a:spLocks noChangeAspect="1" noEditPoints="1"/>
          </p:cNvSpPr>
          <p:nvPr userDrawn="1"/>
        </p:nvSpPr>
        <p:spPr bwMode="auto">
          <a:xfrm rot="10800000" flipV="1">
            <a:off x="-2986030" y="5047926"/>
            <a:ext cx="17838821" cy="5252541"/>
          </a:xfrm>
          <a:custGeom>
            <a:avLst/>
            <a:gdLst>
              <a:gd name="T0" fmla="*/ 3399 w 4320"/>
              <a:gd name="T1" fmla="*/ 0 h 1272"/>
              <a:gd name="T2" fmla="*/ 2460 w 4320"/>
              <a:gd name="T3" fmla="*/ 115 h 1272"/>
              <a:gd name="T4" fmla="*/ 1200 w 4320"/>
              <a:gd name="T5" fmla="*/ 306 h 1272"/>
              <a:gd name="T6" fmla="*/ 0 w 4320"/>
              <a:gd name="T7" fmla="*/ 587 h 1272"/>
              <a:gd name="T8" fmla="*/ 1205 w 4320"/>
              <a:gd name="T9" fmla="*/ 1111 h 1272"/>
              <a:gd name="T10" fmla="*/ 2491 w 4320"/>
              <a:gd name="T11" fmla="*/ 1271 h 1272"/>
              <a:gd name="T12" fmla="*/ 2961 w 4320"/>
              <a:gd name="T13" fmla="*/ 1051 h 1272"/>
              <a:gd name="T14" fmla="*/ 1206 w 4320"/>
              <a:gd name="T15" fmla="*/ 1108 h 1272"/>
              <a:gd name="T16" fmla="*/ 1580 w 4320"/>
              <a:gd name="T17" fmla="*/ 224 h 1272"/>
              <a:gd name="T18" fmla="*/ 1580 w 4320"/>
              <a:gd name="T19" fmla="*/ 224 h 1272"/>
              <a:gd name="T20" fmla="*/ 7 w 4320"/>
              <a:gd name="T21" fmla="*/ 589 h 1272"/>
              <a:gd name="T22" fmla="*/ 629 w 4320"/>
              <a:gd name="T23" fmla="*/ 300 h 1272"/>
              <a:gd name="T24" fmla="*/ 2430 w 4320"/>
              <a:gd name="T25" fmla="*/ 800 h 1272"/>
              <a:gd name="T26" fmla="*/ 1908 w 4320"/>
              <a:gd name="T27" fmla="*/ 476 h 1272"/>
              <a:gd name="T28" fmla="*/ 3762 w 4320"/>
              <a:gd name="T29" fmla="*/ 663 h 1272"/>
              <a:gd name="T30" fmla="*/ 2259 w 4320"/>
              <a:gd name="T31" fmla="*/ 864 h 1272"/>
              <a:gd name="T32" fmla="*/ 1537 w 4320"/>
              <a:gd name="T33" fmla="*/ 663 h 1272"/>
              <a:gd name="T34" fmla="*/ 3679 w 4320"/>
              <a:gd name="T35" fmla="*/ 437 h 1272"/>
              <a:gd name="T36" fmla="*/ 2181 w 4320"/>
              <a:gd name="T37" fmla="*/ 613 h 1272"/>
              <a:gd name="T38" fmla="*/ 2588 w 4320"/>
              <a:gd name="T39" fmla="*/ 801 h 1272"/>
              <a:gd name="T40" fmla="*/ 3051 w 4320"/>
              <a:gd name="T41" fmla="*/ 637 h 1272"/>
              <a:gd name="T42" fmla="*/ 2138 w 4320"/>
              <a:gd name="T43" fmla="*/ 487 h 1272"/>
              <a:gd name="T44" fmla="*/ 3052 w 4320"/>
              <a:gd name="T45" fmla="*/ 634 h 1272"/>
              <a:gd name="T46" fmla="*/ 1919 w 4320"/>
              <a:gd name="T47" fmla="*/ 476 h 1272"/>
              <a:gd name="T48" fmla="*/ 2107 w 4320"/>
              <a:gd name="T49" fmla="*/ 486 h 1272"/>
              <a:gd name="T50" fmla="*/ 2886 w 4320"/>
              <a:gd name="T51" fmla="*/ 810 h 1272"/>
              <a:gd name="T52" fmla="*/ 3769 w 4320"/>
              <a:gd name="T53" fmla="*/ 667 h 1272"/>
              <a:gd name="T54" fmla="*/ 1628 w 4320"/>
              <a:gd name="T55" fmla="*/ 845 h 1272"/>
              <a:gd name="T56" fmla="*/ 1640 w 4320"/>
              <a:gd name="T57" fmla="*/ 845 h 1272"/>
              <a:gd name="T58" fmla="*/ 1035 w 4320"/>
              <a:gd name="T59" fmla="*/ 617 h 1272"/>
              <a:gd name="T60" fmla="*/ 1699 w 4320"/>
              <a:gd name="T61" fmla="*/ 647 h 1272"/>
              <a:gd name="T62" fmla="*/ 517 w 4320"/>
              <a:gd name="T63" fmla="*/ 470 h 1272"/>
              <a:gd name="T64" fmla="*/ 511 w 4320"/>
              <a:gd name="T65" fmla="*/ 472 h 1272"/>
              <a:gd name="T66" fmla="*/ 2237 w 4320"/>
              <a:gd name="T67" fmla="*/ 864 h 1272"/>
              <a:gd name="T68" fmla="*/ 2588 w 4320"/>
              <a:gd name="T69" fmla="*/ 804 h 1272"/>
              <a:gd name="T70" fmla="*/ 3591 w 4320"/>
              <a:gd name="T71" fmla="*/ 805 h 1272"/>
              <a:gd name="T72" fmla="*/ 4156 w 4320"/>
              <a:gd name="T73" fmla="*/ 628 h 1272"/>
              <a:gd name="T74" fmla="*/ 3562 w 4320"/>
              <a:gd name="T75" fmla="*/ 255 h 1272"/>
              <a:gd name="T76" fmla="*/ 3204 w 4320"/>
              <a:gd name="T77" fmla="*/ 97 h 1272"/>
              <a:gd name="T78" fmla="*/ 2892 w 4320"/>
              <a:gd name="T79" fmla="*/ 245 h 1272"/>
              <a:gd name="T80" fmla="*/ 2131 w 4320"/>
              <a:gd name="T81" fmla="*/ 356 h 1272"/>
              <a:gd name="T82" fmla="*/ 1900 w 4320"/>
              <a:gd name="T83" fmla="*/ 480 h 1272"/>
              <a:gd name="T84" fmla="*/ 1017 w 4320"/>
              <a:gd name="T85" fmla="*/ 354 h 1272"/>
              <a:gd name="T86" fmla="*/ 2252 w 4320"/>
              <a:gd name="T87" fmla="*/ 865 h 1272"/>
              <a:gd name="T88" fmla="*/ 3284 w 4320"/>
              <a:gd name="T89" fmla="*/ 899 h 1272"/>
              <a:gd name="T90" fmla="*/ 3771 w 4320"/>
              <a:gd name="T91" fmla="*/ 891 h 1272"/>
              <a:gd name="T92" fmla="*/ 3865 w 4320"/>
              <a:gd name="T93" fmla="*/ 525 h 1272"/>
              <a:gd name="T94" fmla="*/ 3563 w 4320"/>
              <a:gd name="T95" fmla="*/ 258 h 1272"/>
              <a:gd name="T96" fmla="*/ 3678 w 4320"/>
              <a:gd name="T97" fmla="*/ 197 h 1272"/>
              <a:gd name="T98" fmla="*/ 2136 w 4320"/>
              <a:gd name="T99" fmla="*/ 194 h 1272"/>
              <a:gd name="T100" fmla="*/ 2132 w 4320"/>
              <a:gd name="T101" fmla="*/ 197 h 1272"/>
              <a:gd name="T102" fmla="*/ 620 w 4320"/>
              <a:gd name="T103" fmla="*/ 443 h 1272"/>
              <a:gd name="T104" fmla="*/ 2263 w 4320"/>
              <a:gd name="T105" fmla="*/ 866 h 1272"/>
              <a:gd name="T106" fmla="*/ 3275 w 4320"/>
              <a:gd name="T107" fmla="*/ 900 h 1272"/>
              <a:gd name="T108" fmla="*/ 3003 w 4320"/>
              <a:gd name="T109" fmla="*/ 343 h 1272"/>
              <a:gd name="T110" fmla="*/ 2342 w 4320"/>
              <a:gd name="T111" fmla="*/ 303 h 1272"/>
              <a:gd name="T112" fmla="*/ 1846 w 4320"/>
              <a:gd name="T113" fmla="*/ 965 h 1272"/>
              <a:gd name="T114" fmla="*/ 1855 w 4320"/>
              <a:gd name="T115" fmla="*/ 969 h 1272"/>
              <a:gd name="T116" fmla="*/ 3151 w 4320"/>
              <a:gd name="T117" fmla="*/ 961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320" h="1272">
                <a:moveTo>
                  <a:pt x="4320" y="639"/>
                </a:moveTo>
                <a:lnTo>
                  <a:pt x="4319" y="636"/>
                </a:lnTo>
                <a:lnTo>
                  <a:pt x="4318" y="637"/>
                </a:lnTo>
                <a:lnTo>
                  <a:pt x="3400" y="1"/>
                </a:lnTo>
                <a:lnTo>
                  <a:pt x="3399" y="1"/>
                </a:lnTo>
                <a:lnTo>
                  <a:pt x="3399" y="1"/>
                </a:lnTo>
                <a:lnTo>
                  <a:pt x="3399" y="1"/>
                </a:lnTo>
                <a:lnTo>
                  <a:pt x="3399" y="0"/>
                </a:lnTo>
                <a:lnTo>
                  <a:pt x="3398" y="0"/>
                </a:lnTo>
                <a:lnTo>
                  <a:pt x="3398" y="0"/>
                </a:lnTo>
                <a:lnTo>
                  <a:pt x="3397" y="0"/>
                </a:lnTo>
                <a:lnTo>
                  <a:pt x="2626" y="183"/>
                </a:lnTo>
                <a:lnTo>
                  <a:pt x="2626" y="184"/>
                </a:lnTo>
                <a:lnTo>
                  <a:pt x="2462" y="116"/>
                </a:lnTo>
                <a:lnTo>
                  <a:pt x="2462" y="114"/>
                </a:lnTo>
                <a:lnTo>
                  <a:pt x="2460" y="115"/>
                </a:lnTo>
                <a:lnTo>
                  <a:pt x="2458" y="114"/>
                </a:lnTo>
                <a:lnTo>
                  <a:pt x="2458" y="115"/>
                </a:lnTo>
                <a:lnTo>
                  <a:pt x="1794" y="273"/>
                </a:lnTo>
                <a:lnTo>
                  <a:pt x="1578" y="220"/>
                </a:lnTo>
                <a:lnTo>
                  <a:pt x="1578" y="221"/>
                </a:lnTo>
                <a:lnTo>
                  <a:pt x="1204" y="308"/>
                </a:lnTo>
                <a:lnTo>
                  <a:pt x="1200" y="307"/>
                </a:lnTo>
                <a:lnTo>
                  <a:pt x="1200" y="306"/>
                </a:lnTo>
                <a:lnTo>
                  <a:pt x="1198" y="306"/>
                </a:lnTo>
                <a:lnTo>
                  <a:pt x="802" y="211"/>
                </a:lnTo>
                <a:lnTo>
                  <a:pt x="801" y="214"/>
                </a:lnTo>
                <a:lnTo>
                  <a:pt x="802" y="214"/>
                </a:lnTo>
                <a:lnTo>
                  <a:pt x="7" y="586"/>
                </a:lnTo>
                <a:lnTo>
                  <a:pt x="4" y="585"/>
                </a:lnTo>
                <a:lnTo>
                  <a:pt x="4" y="586"/>
                </a:lnTo>
                <a:lnTo>
                  <a:pt x="0" y="587"/>
                </a:lnTo>
                <a:lnTo>
                  <a:pt x="1" y="590"/>
                </a:lnTo>
                <a:lnTo>
                  <a:pt x="3" y="589"/>
                </a:lnTo>
                <a:lnTo>
                  <a:pt x="3" y="590"/>
                </a:lnTo>
                <a:lnTo>
                  <a:pt x="598" y="848"/>
                </a:lnTo>
                <a:lnTo>
                  <a:pt x="598" y="848"/>
                </a:lnTo>
                <a:lnTo>
                  <a:pt x="599" y="848"/>
                </a:lnTo>
                <a:lnTo>
                  <a:pt x="1205" y="1110"/>
                </a:lnTo>
                <a:lnTo>
                  <a:pt x="1205" y="1111"/>
                </a:lnTo>
                <a:lnTo>
                  <a:pt x="1206" y="1111"/>
                </a:lnTo>
                <a:lnTo>
                  <a:pt x="1206" y="1111"/>
                </a:lnTo>
                <a:lnTo>
                  <a:pt x="1206" y="1111"/>
                </a:lnTo>
                <a:lnTo>
                  <a:pt x="1557" y="1030"/>
                </a:lnTo>
                <a:lnTo>
                  <a:pt x="1557" y="1030"/>
                </a:lnTo>
                <a:lnTo>
                  <a:pt x="1557" y="1030"/>
                </a:lnTo>
                <a:lnTo>
                  <a:pt x="1838" y="964"/>
                </a:lnTo>
                <a:lnTo>
                  <a:pt x="2491" y="1271"/>
                </a:lnTo>
                <a:lnTo>
                  <a:pt x="2491" y="1272"/>
                </a:lnTo>
                <a:lnTo>
                  <a:pt x="2492" y="1272"/>
                </a:lnTo>
                <a:lnTo>
                  <a:pt x="2493" y="1272"/>
                </a:lnTo>
                <a:lnTo>
                  <a:pt x="2493" y="1271"/>
                </a:lnTo>
                <a:lnTo>
                  <a:pt x="2727" y="1161"/>
                </a:lnTo>
                <a:lnTo>
                  <a:pt x="2728" y="1161"/>
                </a:lnTo>
                <a:lnTo>
                  <a:pt x="2728" y="1161"/>
                </a:lnTo>
                <a:lnTo>
                  <a:pt x="2961" y="1051"/>
                </a:lnTo>
                <a:lnTo>
                  <a:pt x="3195" y="1161"/>
                </a:lnTo>
                <a:lnTo>
                  <a:pt x="3195" y="1162"/>
                </a:lnTo>
                <a:lnTo>
                  <a:pt x="3196" y="1162"/>
                </a:lnTo>
                <a:lnTo>
                  <a:pt x="3199" y="1163"/>
                </a:lnTo>
                <a:lnTo>
                  <a:pt x="3200" y="1160"/>
                </a:lnTo>
                <a:lnTo>
                  <a:pt x="3200" y="1160"/>
                </a:lnTo>
                <a:lnTo>
                  <a:pt x="4320" y="639"/>
                </a:lnTo>
                <a:close/>
                <a:moveTo>
                  <a:pt x="1206" y="1108"/>
                </a:moveTo>
                <a:lnTo>
                  <a:pt x="612" y="851"/>
                </a:lnTo>
                <a:lnTo>
                  <a:pt x="1550" y="1028"/>
                </a:lnTo>
                <a:lnTo>
                  <a:pt x="1206" y="1108"/>
                </a:lnTo>
                <a:close/>
                <a:moveTo>
                  <a:pt x="1184" y="306"/>
                </a:moveTo>
                <a:lnTo>
                  <a:pt x="632" y="297"/>
                </a:lnTo>
                <a:lnTo>
                  <a:pt x="807" y="215"/>
                </a:lnTo>
                <a:lnTo>
                  <a:pt x="1184" y="306"/>
                </a:lnTo>
                <a:close/>
                <a:moveTo>
                  <a:pt x="1580" y="224"/>
                </a:moveTo>
                <a:lnTo>
                  <a:pt x="1793" y="276"/>
                </a:lnTo>
                <a:lnTo>
                  <a:pt x="1793" y="276"/>
                </a:lnTo>
                <a:lnTo>
                  <a:pt x="1794" y="276"/>
                </a:lnTo>
                <a:lnTo>
                  <a:pt x="2115" y="354"/>
                </a:lnTo>
                <a:lnTo>
                  <a:pt x="1305" y="332"/>
                </a:lnTo>
                <a:lnTo>
                  <a:pt x="1305" y="332"/>
                </a:lnTo>
                <a:lnTo>
                  <a:pt x="1211" y="309"/>
                </a:lnTo>
                <a:lnTo>
                  <a:pt x="1580" y="224"/>
                </a:lnTo>
                <a:close/>
                <a:moveTo>
                  <a:pt x="1837" y="961"/>
                </a:moveTo>
                <a:lnTo>
                  <a:pt x="1837" y="962"/>
                </a:lnTo>
                <a:lnTo>
                  <a:pt x="1561" y="1026"/>
                </a:lnTo>
                <a:lnTo>
                  <a:pt x="1268" y="943"/>
                </a:lnTo>
                <a:lnTo>
                  <a:pt x="2248" y="866"/>
                </a:lnTo>
                <a:lnTo>
                  <a:pt x="1838" y="962"/>
                </a:lnTo>
                <a:lnTo>
                  <a:pt x="1837" y="961"/>
                </a:lnTo>
                <a:close/>
                <a:moveTo>
                  <a:pt x="7" y="589"/>
                </a:moveTo>
                <a:lnTo>
                  <a:pt x="7" y="589"/>
                </a:lnTo>
                <a:lnTo>
                  <a:pt x="1257" y="943"/>
                </a:lnTo>
                <a:lnTo>
                  <a:pt x="1257" y="944"/>
                </a:lnTo>
                <a:lnTo>
                  <a:pt x="1259" y="943"/>
                </a:lnTo>
                <a:lnTo>
                  <a:pt x="1547" y="1025"/>
                </a:lnTo>
                <a:lnTo>
                  <a:pt x="600" y="845"/>
                </a:lnTo>
                <a:lnTo>
                  <a:pt x="7" y="589"/>
                </a:lnTo>
                <a:close/>
                <a:moveTo>
                  <a:pt x="629" y="300"/>
                </a:moveTo>
                <a:lnTo>
                  <a:pt x="1197" y="309"/>
                </a:lnTo>
                <a:lnTo>
                  <a:pt x="628" y="441"/>
                </a:lnTo>
                <a:lnTo>
                  <a:pt x="411" y="400"/>
                </a:lnTo>
                <a:lnTo>
                  <a:pt x="630" y="298"/>
                </a:lnTo>
                <a:lnTo>
                  <a:pt x="629" y="300"/>
                </a:lnTo>
                <a:close/>
                <a:moveTo>
                  <a:pt x="2590" y="1018"/>
                </a:moveTo>
                <a:lnTo>
                  <a:pt x="2117" y="794"/>
                </a:lnTo>
                <a:lnTo>
                  <a:pt x="2430" y="800"/>
                </a:lnTo>
                <a:lnTo>
                  <a:pt x="2613" y="887"/>
                </a:lnTo>
                <a:lnTo>
                  <a:pt x="2613" y="887"/>
                </a:lnTo>
                <a:lnTo>
                  <a:pt x="2614" y="887"/>
                </a:lnTo>
                <a:lnTo>
                  <a:pt x="2948" y="1045"/>
                </a:lnTo>
                <a:lnTo>
                  <a:pt x="2590" y="1018"/>
                </a:lnTo>
                <a:close/>
                <a:moveTo>
                  <a:pt x="2120" y="357"/>
                </a:moveTo>
                <a:lnTo>
                  <a:pt x="2269" y="391"/>
                </a:lnTo>
                <a:lnTo>
                  <a:pt x="1908" y="476"/>
                </a:lnTo>
                <a:lnTo>
                  <a:pt x="1901" y="476"/>
                </a:lnTo>
                <a:lnTo>
                  <a:pt x="1901" y="476"/>
                </a:lnTo>
                <a:lnTo>
                  <a:pt x="1317" y="335"/>
                </a:lnTo>
                <a:lnTo>
                  <a:pt x="2120" y="357"/>
                </a:lnTo>
                <a:close/>
                <a:moveTo>
                  <a:pt x="3762" y="663"/>
                </a:moveTo>
                <a:lnTo>
                  <a:pt x="2523" y="382"/>
                </a:lnTo>
                <a:lnTo>
                  <a:pt x="3002" y="345"/>
                </a:lnTo>
                <a:lnTo>
                  <a:pt x="3762" y="663"/>
                </a:lnTo>
                <a:close/>
                <a:moveTo>
                  <a:pt x="2259" y="864"/>
                </a:moveTo>
                <a:lnTo>
                  <a:pt x="1543" y="662"/>
                </a:lnTo>
                <a:lnTo>
                  <a:pt x="1543" y="662"/>
                </a:lnTo>
                <a:lnTo>
                  <a:pt x="1543" y="662"/>
                </a:lnTo>
                <a:lnTo>
                  <a:pt x="1542" y="662"/>
                </a:lnTo>
                <a:lnTo>
                  <a:pt x="1792" y="643"/>
                </a:lnTo>
                <a:lnTo>
                  <a:pt x="2259" y="864"/>
                </a:lnTo>
                <a:lnTo>
                  <a:pt x="2259" y="864"/>
                </a:lnTo>
                <a:close/>
                <a:moveTo>
                  <a:pt x="859" y="827"/>
                </a:moveTo>
                <a:lnTo>
                  <a:pt x="1638" y="848"/>
                </a:lnTo>
                <a:lnTo>
                  <a:pt x="1259" y="940"/>
                </a:lnTo>
                <a:lnTo>
                  <a:pt x="859" y="827"/>
                </a:lnTo>
                <a:close/>
                <a:moveTo>
                  <a:pt x="543" y="737"/>
                </a:moveTo>
                <a:lnTo>
                  <a:pt x="1536" y="662"/>
                </a:lnTo>
                <a:lnTo>
                  <a:pt x="1535" y="663"/>
                </a:lnTo>
                <a:lnTo>
                  <a:pt x="1537" y="663"/>
                </a:lnTo>
                <a:lnTo>
                  <a:pt x="853" y="823"/>
                </a:lnTo>
                <a:lnTo>
                  <a:pt x="853" y="824"/>
                </a:lnTo>
                <a:lnTo>
                  <a:pt x="847" y="824"/>
                </a:lnTo>
                <a:lnTo>
                  <a:pt x="543" y="737"/>
                </a:lnTo>
                <a:close/>
                <a:moveTo>
                  <a:pt x="3860" y="522"/>
                </a:moveTo>
                <a:lnTo>
                  <a:pt x="3589" y="588"/>
                </a:lnTo>
                <a:lnTo>
                  <a:pt x="3210" y="429"/>
                </a:lnTo>
                <a:lnTo>
                  <a:pt x="3679" y="437"/>
                </a:lnTo>
                <a:lnTo>
                  <a:pt x="3679" y="437"/>
                </a:lnTo>
                <a:lnTo>
                  <a:pt x="3860" y="522"/>
                </a:lnTo>
                <a:close/>
                <a:moveTo>
                  <a:pt x="2431" y="797"/>
                </a:moveTo>
                <a:lnTo>
                  <a:pt x="2431" y="797"/>
                </a:lnTo>
                <a:lnTo>
                  <a:pt x="2112" y="790"/>
                </a:lnTo>
                <a:lnTo>
                  <a:pt x="2112" y="791"/>
                </a:lnTo>
                <a:lnTo>
                  <a:pt x="1798" y="642"/>
                </a:lnTo>
                <a:lnTo>
                  <a:pt x="2181" y="613"/>
                </a:lnTo>
                <a:lnTo>
                  <a:pt x="2181" y="612"/>
                </a:lnTo>
                <a:lnTo>
                  <a:pt x="2581" y="801"/>
                </a:lnTo>
                <a:lnTo>
                  <a:pt x="2431" y="797"/>
                </a:lnTo>
                <a:lnTo>
                  <a:pt x="2431" y="797"/>
                </a:lnTo>
                <a:close/>
                <a:moveTo>
                  <a:pt x="2588" y="801"/>
                </a:moveTo>
                <a:lnTo>
                  <a:pt x="2190" y="613"/>
                </a:lnTo>
                <a:lnTo>
                  <a:pt x="3431" y="819"/>
                </a:lnTo>
                <a:lnTo>
                  <a:pt x="2588" y="801"/>
                </a:lnTo>
                <a:close/>
                <a:moveTo>
                  <a:pt x="3433" y="819"/>
                </a:moveTo>
                <a:lnTo>
                  <a:pt x="3434" y="817"/>
                </a:lnTo>
                <a:lnTo>
                  <a:pt x="3439" y="819"/>
                </a:lnTo>
                <a:lnTo>
                  <a:pt x="3433" y="819"/>
                </a:lnTo>
                <a:close/>
                <a:moveTo>
                  <a:pt x="2967" y="598"/>
                </a:moveTo>
                <a:lnTo>
                  <a:pt x="2968" y="598"/>
                </a:lnTo>
                <a:lnTo>
                  <a:pt x="3051" y="636"/>
                </a:lnTo>
                <a:lnTo>
                  <a:pt x="3051" y="637"/>
                </a:lnTo>
                <a:lnTo>
                  <a:pt x="3051" y="637"/>
                </a:lnTo>
                <a:lnTo>
                  <a:pt x="3433" y="816"/>
                </a:lnTo>
                <a:lnTo>
                  <a:pt x="2614" y="680"/>
                </a:lnTo>
                <a:lnTo>
                  <a:pt x="2966" y="598"/>
                </a:lnTo>
                <a:lnTo>
                  <a:pt x="2967" y="598"/>
                </a:lnTo>
                <a:lnTo>
                  <a:pt x="2967" y="598"/>
                </a:lnTo>
                <a:close/>
                <a:moveTo>
                  <a:pt x="2961" y="594"/>
                </a:moveTo>
                <a:lnTo>
                  <a:pt x="2138" y="487"/>
                </a:lnTo>
                <a:lnTo>
                  <a:pt x="2777" y="508"/>
                </a:lnTo>
                <a:lnTo>
                  <a:pt x="2777" y="508"/>
                </a:lnTo>
                <a:lnTo>
                  <a:pt x="2961" y="594"/>
                </a:lnTo>
                <a:close/>
                <a:moveTo>
                  <a:pt x="3446" y="819"/>
                </a:moveTo>
                <a:lnTo>
                  <a:pt x="3059" y="637"/>
                </a:lnTo>
                <a:lnTo>
                  <a:pt x="3762" y="670"/>
                </a:lnTo>
                <a:lnTo>
                  <a:pt x="3446" y="819"/>
                </a:lnTo>
                <a:close/>
                <a:moveTo>
                  <a:pt x="3052" y="634"/>
                </a:moveTo>
                <a:lnTo>
                  <a:pt x="2524" y="385"/>
                </a:lnTo>
                <a:lnTo>
                  <a:pt x="3765" y="667"/>
                </a:lnTo>
                <a:lnTo>
                  <a:pt x="3052" y="634"/>
                </a:lnTo>
                <a:close/>
                <a:moveTo>
                  <a:pt x="3766" y="667"/>
                </a:moveTo>
                <a:lnTo>
                  <a:pt x="3767" y="668"/>
                </a:lnTo>
                <a:lnTo>
                  <a:pt x="3766" y="668"/>
                </a:lnTo>
                <a:lnTo>
                  <a:pt x="3766" y="667"/>
                </a:lnTo>
                <a:close/>
                <a:moveTo>
                  <a:pt x="1919" y="476"/>
                </a:moveTo>
                <a:lnTo>
                  <a:pt x="2274" y="393"/>
                </a:lnTo>
                <a:lnTo>
                  <a:pt x="2274" y="392"/>
                </a:lnTo>
                <a:lnTo>
                  <a:pt x="2766" y="505"/>
                </a:lnTo>
                <a:lnTo>
                  <a:pt x="1919" y="476"/>
                </a:lnTo>
                <a:close/>
                <a:moveTo>
                  <a:pt x="1916" y="481"/>
                </a:moveTo>
                <a:lnTo>
                  <a:pt x="1916" y="479"/>
                </a:lnTo>
                <a:lnTo>
                  <a:pt x="2107" y="486"/>
                </a:lnTo>
                <a:lnTo>
                  <a:pt x="2107" y="486"/>
                </a:lnTo>
                <a:lnTo>
                  <a:pt x="2958" y="597"/>
                </a:lnTo>
                <a:lnTo>
                  <a:pt x="2606" y="679"/>
                </a:lnTo>
                <a:lnTo>
                  <a:pt x="2180" y="608"/>
                </a:lnTo>
                <a:lnTo>
                  <a:pt x="2180" y="608"/>
                </a:lnTo>
                <a:lnTo>
                  <a:pt x="1908" y="481"/>
                </a:lnTo>
                <a:lnTo>
                  <a:pt x="1916" y="481"/>
                </a:lnTo>
                <a:close/>
                <a:moveTo>
                  <a:pt x="3283" y="896"/>
                </a:moveTo>
                <a:lnTo>
                  <a:pt x="2886" y="810"/>
                </a:lnTo>
                <a:lnTo>
                  <a:pt x="3439" y="822"/>
                </a:lnTo>
                <a:lnTo>
                  <a:pt x="3283" y="896"/>
                </a:lnTo>
                <a:close/>
                <a:moveTo>
                  <a:pt x="3774" y="666"/>
                </a:moveTo>
                <a:lnTo>
                  <a:pt x="3774" y="665"/>
                </a:lnTo>
                <a:lnTo>
                  <a:pt x="3598" y="592"/>
                </a:lnTo>
                <a:lnTo>
                  <a:pt x="4140" y="627"/>
                </a:lnTo>
                <a:lnTo>
                  <a:pt x="3774" y="666"/>
                </a:lnTo>
                <a:close/>
                <a:moveTo>
                  <a:pt x="3769" y="667"/>
                </a:moveTo>
                <a:lnTo>
                  <a:pt x="3769" y="667"/>
                </a:lnTo>
                <a:lnTo>
                  <a:pt x="3769" y="667"/>
                </a:lnTo>
                <a:lnTo>
                  <a:pt x="3769" y="667"/>
                </a:lnTo>
                <a:close/>
                <a:moveTo>
                  <a:pt x="2522" y="384"/>
                </a:moveTo>
                <a:lnTo>
                  <a:pt x="2518" y="382"/>
                </a:lnTo>
                <a:lnTo>
                  <a:pt x="2523" y="382"/>
                </a:lnTo>
                <a:lnTo>
                  <a:pt x="2522" y="384"/>
                </a:lnTo>
                <a:close/>
                <a:moveTo>
                  <a:pt x="1628" y="845"/>
                </a:moveTo>
                <a:lnTo>
                  <a:pt x="863" y="824"/>
                </a:lnTo>
                <a:lnTo>
                  <a:pt x="1244" y="735"/>
                </a:lnTo>
                <a:lnTo>
                  <a:pt x="1244" y="736"/>
                </a:lnTo>
                <a:lnTo>
                  <a:pt x="1628" y="845"/>
                </a:lnTo>
                <a:close/>
                <a:moveTo>
                  <a:pt x="1247" y="734"/>
                </a:moveTo>
                <a:lnTo>
                  <a:pt x="1543" y="665"/>
                </a:lnTo>
                <a:lnTo>
                  <a:pt x="2238" y="861"/>
                </a:lnTo>
                <a:lnTo>
                  <a:pt x="1640" y="845"/>
                </a:lnTo>
                <a:lnTo>
                  <a:pt x="1247" y="734"/>
                </a:lnTo>
                <a:close/>
                <a:moveTo>
                  <a:pt x="1032" y="614"/>
                </a:moveTo>
                <a:lnTo>
                  <a:pt x="1024" y="614"/>
                </a:lnTo>
                <a:lnTo>
                  <a:pt x="1025" y="613"/>
                </a:lnTo>
                <a:lnTo>
                  <a:pt x="631" y="445"/>
                </a:lnTo>
                <a:lnTo>
                  <a:pt x="1246" y="563"/>
                </a:lnTo>
                <a:lnTo>
                  <a:pt x="1032" y="614"/>
                </a:lnTo>
                <a:close/>
                <a:moveTo>
                  <a:pt x="1035" y="617"/>
                </a:moveTo>
                <a:lnTo>
                  <a:pt x="1252" y="565"/>
                </a:lnTo>
                <a:lnTo>
                  <a:pt x="1252" y="564"/>
                </a:lnTo>
                <a:lnTo>
                  <a:pt x="1687" y="648"/>
                </a:lnTo>
                <a:lnTo>
                  <a:pt x="543" y="734"/>
                </a:lnTo>
                <a:lnTo>
                  <a:pt x="1032" y="617"/>
                </a:lnTo>
                <a:lnTo>
                  <a:pt x="1035" y="617"/>
                </a:lnTo>
                <a:lnTo>
                  <a:pt x="1035" y="617"/>
                </a:lnTo>
                <a:close/>
                <a:moveTo>
                  <a:pt x="1699" y="647"/>
                </a:moveTo>
                <a:lnTo>
                  <a:pt x="1691" y="647"/>
                </a:lnTo>
                <a:lnTo>
                  <a:pt x="1692" y="645"/>
                </a:lnTo>
                <a:lnTo>
                  <a:pt x="635" y="443"/>
                </a:lnTo>
                <a:lnTo>
                  <a:pt x="1008" y="356"/>
                </a:lnTo>
                <a:lnTo>
                  <a:pt x="1008" y="358"/>
                </a:lnTo>
                <a:lnTo>
                  <a:pt x="1699" y="647"/>
                </a:lnTo>
                <a:close/>
                <a:moveTo>
                  <a:pt x="1010" y="610"/>
                </a:moveTo>
                <a:lnTo>
                  <a:pt x="517" y="470"/>
                </a:lnTo>
                <a:lnTo>
                  <a:pt x="624" y="445"/>
                </a:lnTo>
                <a:lnTo>
                  <a:pt x="1010" y="610"/>
                </a:lnTo>
                <a:close/>
                <a:moveTo>
                  <a:pt x="511" y="472"/>
                </a:moveTo>
                <a:lnTo>
                  <a:pt x="1012" y="614"/>
                </a:lnTo>
                <a:lnTo>
                  <a:pt x="1013" y="611"/>
                </a:lnTo>
                <a:lnTo>
                  <a:pt x="1020" y="614"/>
                </a:lnTo>
                <a:lnTo>
                  <a:pt x="25" y="584"/>
                </a:lnTo>
                <a:lnTo>
                  <a:pt x="511" y="472"/>
                </a:lnTo>
                <a:close/>
                <a:moveTo>
                  <a:pt x="541" y="735"/>
                </a:moveTo>
                <a:lnTo>
                  <a:pt x="542" y="737"/>
                </a:lnTo>
                <a:lnTo>
                  <a:pt x="537" y="736"/>
                </a:lnTo>
                <a:lnTo>
                  <a:pt x="541" y="735"/>
                </a:lnTo>
                <a:close/>
                <a:moveTo>
                  <a:pt x="1645" y="849"/>
                </a:moveTo>
                <a:lnTo>
                  <a:pt x="1647" y="850"/>
                </a:lnTo>
                <a:lnTo>
                  <a:pt x="1648" y="848"/>
                </a:lnTo>
                <a:lnTo>
                  <a:pt x="2237" y="864"/>
                </a:lnTo>
                <a:lnTo>
                  <a:pt x="1275" y="939"/>
                </a:lnTo>
                <a:lnTo>
                  <a:pt x="1645" y="849"/>
                </a:lnTo>
                <a:close/>
                <a:moveTo>
                  <a:pt x="2243" y="864"/>
                </a:moveTo>
                <a:lnTo>
                  <a:pt x="2243" y="863"/>
                </a:lnTo>
                <a:lnTo>
                  <a:pt x="2246" y="864"/>
                </a:lnTo>
                <a:lnTo>
                  <a:pt x="2243" y="864"/>
                </a:lnTo>
                <a:close/>
                <a:moveTo>
                  <a:pt x="2437" y="801"/>
                </a:moveTo>
                <a:lnTo>
                  <a:pt x="2588" y="804"/>
                </a:lnTo>
                <a:lnTo>
                  <a:pt x="2588" y="804"/>
                </a:lnTo>
                <a:lnTo>
                  <a:pt x="2588" y="804"/>
                </a:lnTo>
                <a:lnTo>
                  <a:pt x="2871" y="810"/>
                </a:lnTo>
                <a:lnTo>
                  <a:pt x="2871" y="810"/>
                </a:lnTo>
                <a:lnTo>
                  <a:pt x="3272" y="897"/>
                </a:lnTo>
                <a:lnTo>
                  <a:pt x="2615" y="884"/>
                </a:lnTo>
                <a:lnTo>
                  <a:pt x="2437" y="801"/>
                </a:lnTo>
                <a:close/>
                <a:moveTo>
                  <a:pt x="3591" y="805"/>
                </a:moveTo>
                <a:lnTo>
                  <a:pt x="3591" y="805"/>
                </a:lnTo>
                <a:lnTo>
                  <a:pt x="3591" y="805"/>
                </a:lnTo>
                <a:lnTo>
                  <a:pt x="3375" y="856"/>
                </a:lnTo>
                <a:lnTo>
                  <a:pt x="3445" y="823"/>
                </a:lnTo>
                <a:lnTo>
                  <a:pt x="3448" y="823"/>
                </a:lnTo>
                <a:lnTo>
                  <a:pt x="3448" y="822"/>
                </a:lnTo>
                <a:lnTo>
                  <a:pt x="3772" y="669"/>
                </a:lnTo>
                <a:lnTo>
                  <a:pt x="4156" y="628"/>
                </a:lnTo>
                <a:lnTo>
                  <a:pt x="4156" y="628"/>
                </a:lnTo>
                <a:lnTo>
                  <a:pt x="4305" y="638"/>
                </a:lnTo>
                <a:lnTo>
                  <a:pt x="3591" y="805"/>
                </a:lnTo>
                <a:close/>
                <a:moveTo>
                  <a:pt x="3865" y="521"/>
                </a:moveTo>
                <a:lnTo>
                  <a:pt x="3439" y="320"/>
                </a:lnTo>
                <a:lnTo>
                  <a:pt x="4070" y="472"/>
                </a:lnTo>
                <a:lnTo>
                  <a:pt x="3865" y="521"/>
                </a:lnTo>
                <a:close/>
                <a:moveTo>
                  <a:pt x="3562" y="255"/>
                </a:moveTo>
                <a:lnTo>
                  <a:pt x="3180" y="248"/>
                </a:lnTo>
                <a:lnTo>
                  <a:pt x="3676" y="201"/>
                </a:lnTo>
                <a:lnTo>
                  <a:pt x="3562" y="255"/>
                </a:lnTo>
                <a:close/>
                <a:moveTo>
                  <a:pt x="3669" y="198"/>
                </a:moveTo>
                <a:lnTo>
                  <a:pt x="3153" y="247"/>
                </a:lnTo>
                <a:lnTo>
                  <a:pt x="3153" y="247"/>
                </a:lnTo>
                <a:lnTo>
                  <a:pt x="2896" y="242"/>
                </a:lnTo>
                <a:lnTo>
                  <a:pt x="3204" y="97"/>
                </a:lnTo>
                <a:lnTo>
                  <a:pt x="3204" y="97"/>
                </a:lnTo>
                <a:lnTo>
                  <a:pt x="3669" y="198"/>
                </a:lnTo>
                <a:close/>
                <a:moveTo>
                  <a:pt x="3556" y="257"/>
                </a:moveTo>
                <a:lnTo>
                  <a:pt x="3431" y="316"/>
                </a:lnTo>
                <a:lnTo>
                  <a:pt x="3430" y="316"/>
                </a:lnTo>
                <a:lnTo>
                  <a:pt x="3430" y="317"/>
                </a:lnTo>
                <a:lnTo>
                  <a:pt x="3350" y="355"/>
                </a:lnTo>
                <a:lnTo>
                  <a:pt x="2892" y="245"/>
                </a:lnTo>
                <a:lnTo>
                  <a:pt x="3556" y="257"/>
                </a:lnTo>
                <a:close/>
                <a:moveTo>
                  <a:pt x="3673" y="434"/>
                </a:moveTo>
                <a:lnTo>
                  <a:pt x="3206" y="426"/>
                </a:lnTo>
                <a:lnTo>
                  <a:pt x="3431" y="320"/>
                </a:lnTo>
                <a:lnTo>
                  <a:pt x="3673" y="434"/>
                </a:lnTo>
                <a:close/>
                <a:moveTo>
                  <a:pt x="2764" y="501"/>
                </a:moveTo>
                <a:lnTo>
                  <a:pt x="2131" y="357"/>
                </a:lnTo>
                <a:lnTo>
                  <a:pt x="2131" y="356"/>
                </a:lnTo>
                <a:lnTo>
                  <a:pt x="2346" y="305"/>
                </a:lnTo>
                <a:lnTo>
                  <a:pt x="2764" y="501"/>
                </a:lnTo>
                <a:close/>
                <a:moveTo>
                  <a:pt x="1900" y="480"/>
                </a:moveTo>
                <a:lnTo>
                  <a:pt x="2176" y="610"/>
                </a:lnTo>
                <a:lnTo>
                  <a:pt x="1982" y="625"/>
                </a:lnTo>
                <a:lnTo>
                  <a:pt x="1982" y="625"/>
                </a:lnTo>
                <a:lnTo>
                  <a:pt x="1426" y="468"/>
                </a:lnTo>
                <a:lnTo>
                  <a:pt x="1900" y="480"/>
                </a:lnTo>
                <a:close/>
                <a:moveTo>
                  <a:pt x="1974" y="626"/>
                </a:moveTo>
                <a:lnTo>
                  <a:pt x="1793" y="639"/>
                </a:lnTo>
                <a:lnTo>
                  <a:pt x="1790" y="638"/>
                </a:lnTo>
                <a:lnTo>
                  <a:pt x="1789" y="640"/>
                </a:lnTo>
                <a:lnTo>
                  <a:pt x="1704" y="646"/>
                </a:lnTo>
                <a:lnTo>
                  <a:pt x="1704" y="646"/>
                </a:lnTo>
                <a:lnTo>
                  <a:pt x="1011" y="356"/>
                </a:lnTo>
                <a:lnTo>
                  <a:pt x="1017" y="354"/>
                </a:lnTo>
                <a:lnTo>
                  <a:pt x="1017" y="355"/>
                </a:lnTo>
                <a:lnTo>
                  <a:pt x="1974" y="626"/>
                </a:lnTo>
                <a:close/>
                <a:moveTo>
                  <a:pt x="14" y="587"/>
                </a:moveTo>
                <a:lnTo>
                  <a:pt x="1021" y="617"/>
                </a:lnTo>
                <a:lnTo>
                  <a:pt x="531" y="734"/>
                </a:lnTo>
                <a:lnTo>
                  <a:pt x="13" y="587"/>
                </a:lnTo>
                <a:lnTo>
                  <a:pt x="14" y="587"/>
                </a:lnTo>
                <a:close/>
                <a:moveTo>
                  <a:pt x="2252" y="865"/>
                </a:moveTo>
                <a:lnTo>
                  <a:pt x="2251" y="866"/>
                </a:lnTo>
                <a:lnTo>
                  <a:pt x="2251" y="865"/>
                </a:lnTo>
                <a:lnTo>
                  <a:pt x="2252" y="865"/>
                </a:lnTo>
                <a:close/>
                <a:moveTo>
                  <a:pt x="3281" y="900"/>
                </a:moveTo>
                <a:lnTo>
                  <a:pt x="3283" y="900"/>
                </a:lnTo>
                <a:lnTo>
                  <a:pt x="3283" y="899"/>
                </a:lnTo>
                <a:lnTo>
                  <a:pt x="3283" y="899"/>
                </a:lnTo>
                <a:lnTo>
                  <a:pt x="3284" y="899"/>
                </a:lnTo>
                <a:lnTo>
                  <a:pt x="3284" y="899"/>
                </a:lnTo>
                <a:lnTo>
                  <a:pt x="3365" y="861"/>
                </a:lnTo>
                <a:lnTo>
                  <a:pt x="3365" y="861"/>
                </a:lnTo>
                <a:lnTo>
                  <a:pt x="3591" y="808"/>
                </a:lnTo>
                <a:lnTo>
                  <a:pt x="3759" y="892"/>
                </a:lnTo>
                <a:lnTo>
                  <a:pt x="3158" y="958"/>
                </a:lnTo>
                <a:lnTo>
                  <a:pt x="3281" y="900"/>
                </a:lnTo>
                <a:close/>
                <a:moveTo>
                  <a:pt x="3771" y="891"/>
                </a:moveTo>
                <a:lnTo>
                  <a:pt x="3771" y="891"/>
                </a:lnTo>
                <a:lnTo>
                  <a:pt x="3765" y="892"/>
                </a:lnTo>
                <a:lnTo>
                  <a:pt x="3596" y="807"/>
                </a:lnTo>
                <a:lnTo>
                  <a:pt x="4313" y="639"/>
                </a:lnTo>
                <a:lnTo>
                  <a:pt x="3771" y="891"/>
                </a:lnTo>
                <a:close/>
                <a:moveTo>
                  <a:pt x="3598" y="589"/>
                </a:moveTo>
                <a:lnTo>
                  <a:pt x="3865" y="524"/>
                </a:lnTo>
                <a:lnTo>
                  <a:pt x="3865" y="525"/>
                </a:lnTo>
                <a:lnTo>
                  <a:pt x="3866" y="524"/>
                </a:lnTo>
                <a:lnTo>
                  <a:pt x="4076" y="474"/>
                </a:lnTo>
                <a:lnTo>
                  <a:pt x="4076" y="473"/>
                </a:lnTo>
                <a:lnTo>
                  <a:pt x="4077" y="474"/>
                </a:lnTo>
                <a:lnTo>
                  <a:pt x="4311" y="635"/>
                </a:lnTo>
                <a:lnTo>
                  <a:pt x="3598" y="589"/>
                </a:lnTo>
                <a:close/>
                <a:moveTo>
                  <a:pt x="3438" y="317"/>
                </a:moveTo>
                <a:lnTo>
                  <a:pt x="3563" y="258"/>
                </a:lnTo>
                <a:lnTo>
                  <a:pt x="3565" y="258"/>
                </a:lnTo>
                <a:lnTo>
                  <a:pt x="3565" y="257"/>
                </a:lnTo>
                <a:lnTo>
                  <a:pt x="3683" y="201"/>
                </a:lnTo>
                <a:lnTo>
                  <a:pt x="4070" y="469"/>
                </a:lnTo>
                <a:lnTo>
                  <a:pt x="3438" y="317"/>
                </a:lnTo>
                <a:close/>
                <a:moveTo>
                  <a:pt x="3209" y="95"/>
                </a:moveTo>
                <a:lnTo>
                  <a:pt x="3399" y="4"/>
                </a:lnTo>
                <a:lnTo>
                  <a:pt x="3678" y="197"/>
                </a:lnTo>
                <a:lnTo>
                  <a:pt x="3209" y="95"/>
                </a:lnTo>
                <a:close/>
                <a:moveTo>
                  <a:pt x="2886" y="244"/>
                </a:moveTo>
                <a:lnTo>
                  <a:pt x="2635" y="184"/>
                </a:lnTo>
                <a:lnTo>
                  <a:pt x="3389" y="5"/>
                </a:lnTo>
                <a:lnTo>
                  <a:pt x="2886" y="244"/>
                </a:lnTo>
                <a:close/>
                <a:moveTo>
                  <a:pt x="2798" y="358"/>
                </a:moveTo>
                <a:lnTo>
                  <a:pt x="2798" y="358"/>
                </a:lnTo>
                <a:lnTo>
                  <a:pt x="2136" y="194"/>
                </a:lnTo>
                <a:lnTo>
                  <a:pt x="2460" y="118"/>
                </a:lnTo>
                <a:lnTo>
                  <a:pt x="2996" y="343"/>
                </a:lnTo>
                <a:lnTo>
                  <a:pt x="2798" y="358"/>
                </a:lnTo>
                <a:close/>
                <a:moveTo>
                  <a:pt x="2789" y="359"/>
                </a:moveTo>
                <a:lnTo>
                  <a:pt x="2512" y="380"/>
                </a:lnTo>
                <a:lnTo>
                  <a:pt x="2125" y="197"/>
                </a:lnTo>
                <a:lnTo>
                  <a:pt x="2133" y="195"/>
                </a:lnTo>
                <a:lnTo>
                  <a:pt x="2132" y="197"/>
                </a:lnTo>
                <a:lnTo>
                  <a:pt x="2789" y="359"/>
                </a:lnTo>
                <a:close/>
                <a:moveTo>
                  <a:pt x="1895" y="477"/>
                </a:moveTo>
                <a:lnTo>
                  <a:pt x="1422" y="465"/>
                </a:lnTo>
                <a:lnTo>
                  <a:pt x="1422" y="466"/>
                </a:lnTo>
                <a:lnTo>
                  <a:pt x="1022" y="353"/>
                </a:lnTo>
                <a:lnTo>
                  <a:pt x="1204" y="311"/>
                </a:lnTo>
                <a:lnTo>
                  <a:pt x="1895" y="477"/>
                </a:lnTo>
                <a:close/>
                <a:moveTo>
                  <a:pt x="620" y="443"/>
                </a:moveTo>
                <a:lnTo>
                  <a:pt x="21" y="582"/>
                </a:lnTo>
                <a:lnTo>
                  <a:pt x="408" y="401"/>
                </a:lnTo>
                <a:lnTo>
                  <a:pt x="408" y="403"/>
                </a:lnTo>
                <a:lnTo>
                  <a:pt x="620" y="443"/>
                </a:lnTo>
                <a:close/>
                <a:moveTo>
                  <a:pt x="2258" y="867"/>
                </a:moveTo>
                <a:lnTo>
                  <a:pt x="2261" y="868"/>
                </a:lnTo>
                <a:lnTo>
                  <a:pt x="2262" y="866"/>
                </a:lnTo>
                <a:lnTo>
                  <a:pt x="2263" y="866"/>
                </a:lnTo>
                <a:lnTo>
                  <a:pt x="2582" y="1018"/>
                </a:lnTo>
                <a:lnTo>
                  <a:pt x="1847" y="963"/>
                </a:lnTo>
                <a:lnTo>
                  <a:pt x="2258" y="867"/>
                </a:lnTo>
                <a:close/>
                <a:moveTo>
                  <a:pt x="2960" y="1047"/>
                </a:moveTo>
                <a:lnTo>
                  <a:pt x="2960" y="1046"/>
                </a:lnTo>
                <a:lnTo>
                  <a:pt x="2959" y="1046"/>
                </a:lnTo>
                <a:lnTo>
                  <a:pt x="2622" y="888"/>
                </a:lnTo>
                <a:lnTo>
                  <a:pt x="3275" y="900"/>
                </a:lnTo>
                <a:lnTo>
                  <a:pt x="2961" y="1048"/>
                </a:lnTo>
                <a:lnTo>
                  <a:pt x="2960" y="1047"/>
                </a:lnTo>
                <a:close/>
                <a:moveTo>
                  <a:pt x="2886" y="247"/>
                </a:moveTo>
                <a:lnTo>
                  <a:pt x="2886" y="247"/>
                </a:lnTo>
                <a:lnTo>
                  <a:pt x="2886" y="247"/>
                </a:lnTo>
                <a:lnTo>
                  <a:pt x="3345" y="357"/>
                </a:lnTo>
                <a:lnTo>
                  <a:pt x="3201" y="425"/>
                </a:lnTo>
                <a:lnTo>
                  <a:pt x="3003" y="343"/>
                </a:lnTo>
                <a:lnTo>
                  <a:pt x="3003" y="342"/>
                </a:lnTo>
                <a:lnTo>
                  <a:pt x="3003" y="342"/>
                </a:lnTo>
                <a:lnTo>
                  <a:pt x="2629" y="185"/>
                </a:lnTo>
                <a:lnTo>
                  <a:pt x="2630" y="185"/>
                </a:lnTo>
                <a:lnTo>
                  <a:pt x="2630" y="186"/>
                </a:lnTo>
                <a:lnTo>
                  <a:pt x="2886" y="247"/>
                </a:lnTo>
                <a:close/>
                <a:moveTo>
                  <a:pt x="2120" y="198"/>
                </a:moveTo>
                <a:lnTo>
                  <a:pt x="2342" y="303"/>
                </a:lnTo>
                <a:lnTo>
                  <a:pt x="2127" y="354"/>
                </a:lnTo>
                <a:lnTo>
                  <a:pt x="1800" y="274"/>
                </a:lnTo>
                <a:lnTo>
                  <a:pt x="2120" y="198"/>
                </a:lnTo>
                <a:close/>
                <a:moveTo>
                  <a:pt x="1845" y="963"/>
                </a:moveTo>
                <a:lnTo>
                  <a:pt x="1845" y="964"/>
                </a:lnTo>
                <a:lnTo>
                  <a:pt x="1842" y="964"/>
                </a:lnTo>
                <a:lnTo>
                  <a:pt x="1845" y="963"/>
                </a:lnTo>
                <a:close/>
                <a:moveTo>
                  <a:pt x="1846" y="965"/>
                </a:moveTo>
                <a:lnTo>
                  <a:pt x="2589" y="1021"/>
                </a:lnTo>
                <a:lnTo>
                  <a:pt x="2590" y="1022"/>
                </a:lnTo>
                <a:lnTo>
                  <a:pt x="2591" y="1021"/>
                </a:lnTo>
                <a:lnTo>
                  <a:pt x="2945" y="1048"/>
                </a:lnTo>
                <a:lnTo>
                  <a:pt x="2438" y="1093"/>
                </a:lnTo>
                <a:lnTo>
                  <a:pt x="2438" y="1094"/>
                </a:lnTo>
                <a:lnTo>
                  <a:pt x="1855" y="966"/>
                </a:lnTo>
                <a:lnTo>
                  <a:pt x="1855" y="969"/>
                </a:lnTo>
                <a:lnTo>
                  <a:pt x="2722" y="1160"/>
                </a:lnTo>
                <a:lnTo>
                  <a:pt x="2492" y="1268"/>
                </a:lnTo>
                <a:lnTo>
                  <a:pt x="1846" y="965"/>
                </a:lnTo>
                <a:close/>
                <a:moveTo>
                  <a:pt x="2727" y="1158"/>
                </a:moveTo>
                <a:lnTo>
                  <a:pt x="2444" y="1095"/>
                </a:lnTo>
                <a:lnTo>
                  <a:pt x="2956" y="1050"/>
                </a:lnTo>
                <a:lnTo>
                  <a:pt x="2727" y="1158"/>
                </a:lnTo>
                <a:close/>
                <a:moveTo>
                  <a:pt x="3151" y="961"/>
                </a:moveTo>
                <a:lnTo>
                  <a:pt x="3151" y="962"/>
                </a:lnTo>
                <a:lnTo>
                  <a:pt x="3763" y="895"/>
                </a:lnTo>
                <a:lnTo>
                  <a:pt x="3196" y="1158"/>
                </a:lnTo>
                <a:lnTo>
                  <a:pt x="2964" y="1049"/>
                </a:lnTo>
                <a:lnTo>
                  <a:pt x="3151" y="96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7569" y="2334286"/>
            <a:ext cx="8579740" cy="664797"/>
          </a:xfrm>
        </p:spPr>
        <p:txBody>
          <a:bodyPr wrap="square" rIns="0" anchor="b" anchorCtr="0">
            <a:spAutoFit/>
          </a:bodyPr>
          <a:lstStyle>
            <a:lvl1pPr algn="l">
              <a:lnSpc>
                <a:spcPct val="90000"/>
              </a:lnSpc>
              <a:defRPr sz="4800" b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1827568" y="3664214"/>
            <a:ext cx="8579741" cy="1751331"/>
          </a:xfrm>
        </p:spPr>
        <p:txBody>
          <a:bodyPr rIns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24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Short statement here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62543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Statement on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7569" y="2334286"/>
            <a:ext cx="8579740" cy="664797"/>
          </a:xfrm>
        </p:spPr>
        <p:txBody>
          <a:bodyPr wrap="square" rIns="0" anchor="b" anchorCtr="0">
            <a:spAutoFit/>
          </a:bodyPr>
          <a:lstStyle>
            <a:lvl1pPr algn="l">
              <a:lnSpc>
                <a:spcPct val="90000"/>
              </a:lnSpc>
              <a:defRPr sz="4800" b="0" cap="all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857064" y="3326443"/>
            <a:ext cx="1861210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9"/>
          <p:cNvSpPr>
            <a:spLocks noChangeAspect="1" noEditPoints="1"/>
          </p:cNvSpPr>
          <p:nvPr userDrawn="1"/>
        </p:nvSpPr>
        <p:spPr bwMode="auto">
          <a:xfrm rot="10800000" flipV="1">
            <a:off x="-2986030" y="5047926"/>
            <a:ext cx="17838821" cy="5252541"/>
          </a:xfrm>
          <a:custGeom>
            <a:avLst/>
            <a:gdLst>
              <a:gd name="T0" fmla="*/ 3399 w 4320"/>
              <a:gd name="T1" fmla="*/ 0 h 1272"/>
              <a:gd name="T2" fmla="*/ 2460 w 4320"/>
              <a:gd name="T3" fmla="*/ 115 h 1272"/>
              <a:gd name="T4" fmla="*/ 1200 w 4320"/>
              <a:gd name="T5" fmla="*/ 306 h 1272"/>
              <a:gd name="T6" fmla="*/ 0 w 4320"/>
              <a:gd name="T7" fmla="*/ 587 h 1272"/>
              <a:gd name="T8" fmla="*/ 1205 w 4320"/>
              <a:gd name="T9" fmla="*/ 1111 h 1272"/>
              <a:gd name="T10" fmla="*/ 2491 w 4320"/>
              <a:gd name="T11" fmla="*/ 1271 h 1272"/>
              <a:gd name="T12" fmla="*/ 2961 w 4320"/>
              <a:gd name="T13" fmla="*/ 1051 h 1272"/>
              <a:gd name="T14" fmla="*/ 1206 w 4320"/>
              <a:gd name="T15" fmla="*/ 1108 h 1272"/>
              <a:gd name="T16" fmla="*/ 1580 w 4320"/>
              <a:gd name="T17" fmla="*/ 224 h 1272"/>
              <a:gd name="T18" fmla="*/ 1580 w 4320"/>
              <a:gd name="T19" fmla="*/ 224 h 1272"/>
              <a:gd name="T20" fmla="*/ 7 w 4320"/>
              <a:gd name="T21" fmla="*/ 589 h 1272"/>
              <a:gd name="T22" fmla="*/ 629 w 4320"/>
              <a:gd name="T23" fmla="*/ 300 h 1272"/>
              <a:gd name="T24" fmla="*/ 2430 w 4320"/>
              <a:gd name="T25" fmla="*/ 800 h 1272"/>
              <a:gd name="T26" fmla="*/ 1908 w 4320"/>
              <a:gd name="T27" fmla="*/ 476 h 1272"/>
              <a:gd name="T28" fmla="*/ 3762 w 4320"/>
              <a:gd name="T29" fmla="*/ 663 h 1272"/>
              <a:gd name="T30" fmla="*/ 2259 w 4320"/>
              <a:gd name="T31" fmla="*/ 864 h 1272"/>
              <a:gd name="T32" fmla="*/ 1537 w 4320"/>
              <a:gd name="T33" fmla="*/ 663 h 1272"/>
              <a:gd name="T34" fmla="*/ 3679 w 4320"/>
              <a:gd name="T35" fmla="*/ 437 h 1272"/>
              <a:gd name="T36" fmla="*/ 2181 w 4320"/>
              <a:gd name="T37" fmla="*/ 613 h 1272"/>
              <a:gd name="T38" fmla="*/ 2588 w 4320"/>
              <a:gd name="T39" fmla="*/ 801 h 1272"/>
              <a:gd name="T40" fmla="*/ 3051 w 4320"/>
              <a:gd name="T41" fmla="*/ 637 h 1272"/>
              <a:gd name="T42" fmla="*/ 2138 w 4320"/>
              <a:gd name="T43" fmla="*/ 487 h 1272"/>
              <a:gd name="T44" fmla="*/ 3052 w 4320"/>
              <a:gd name="T45" fmla="*/ 634 h 1272"/>
              <a:gd name="T46" fmla="*/ 1919 w 4320"/>
              <a:gd name="T47" fmla="*/ 476 h 1272"/>
              <a:gd name="T48" fmla="*/ 2107 w 4320"/>
              <a:gd name="T49" fmla="*/ 486 h 1272"/>
              <a:gd name="T50" fmla="*/ 2886 w 4320"/>
              <a:gd name="T51" fmla="*/ 810 h 1272"/>
              <a:gd name="T52" fmla="*/ 3769 w 4320"/>
              <a:gd name="T53" fmla="*/ 667 h 1272"/>
              <a:gd name="T54" fmla="*/ 1628 w 4320"/>
              <a:gd name="T55" fmla="*/ 845 h 1272"/>
              <a:gd name="T56" fmla="*/ 1640 w 4320"/>
              <a:gd name="T57" fmla="*/ 845 h 1272"/>
              <a:gd name="T58" fmla="*/ 1035 w 4320"/>
              <a:gd name="T59" fmla="*/ 617 h 1272"/>
              <a:gd name="T60" fmla="*/ 1699 w 4320"/>
              <a:gd name="T61" fmla="*/ 647 h 1272"/>
              <a:gd name="T62" fmla="*/ 517 w 4320"/>
              <a:gd name="T63" fmla="*/ 470 h 1272"/>
              <a:gd name="T64" fmla="*/ 511 w 4320"/>
              <a:gd name="T65" fmla="*/ 472 h 1272"/>
              <a:gd name="T66" fmla="*/ 2237 w 4320"/>
              <a:gd name="T67" fmla="*/ 864 h 1272"/>
              <a:gd name="T68" fmla="*/ 2588 w 4320"/>
              <a:gd name="T69" fmla="*/ 804 h 1272"/>
              <a:gd name="T70" fmla="*/ 3591 w 4320"/>
              <a:gd name="T71" fmla="*/ 805 h 1272"/>
              <a:gd name="T72" fmla="*/ 4156 w 4320"/>
              <a:gd name="T73" fmla="*/ 628 h 1272"/>
              <a:gd name="T74" fmla="*/ 3562 w 4320"/>
              <a:gd name="T75" fmla="*/ 255 h 1272"/>
              <a:gd name="T76" fmla="*/ 3204 w 4320"/>
              <a:gd name="T77" fmla="*/ 97 h 1272"/>
              <a:gd name="T78" fmla="*/ 2892 w 4320"/>
              <a:gd name="T79" fmla="*/ 245 h 1272"/>
              <a:gd name="T80" fmla="*/ 2131 w 4320"/>
              <a:gd name="T81" fmla="*/ 356 h 1272"/>
              <a:gd name="T82" fmla="*/ 1900 w 4320"/>
              <a:gd name="T83" fmla="*/ 480 h 1272"/>
              <a:gd name="T84" fmla="*/ 1017 w 4320"/>
              <a:gd name="T85" fmla="*/ 354 h 1272"/>
              <a:gd name="T86" fmla="*/ 2252 w 4320"/>
              <a:gd name="T87" fmla="*/ 865 h 1272"/>
              <a:gd name="T88" fmla="*/ 3284 w 4320"/>
              <a:gd name="T89" fmla="*/ 899 h 1272"/>
              <a:gd name="T90" fmla="*/ 3771 w 4320"/>
              <a:gd name="T91" fmla="*/ 891 h 1272"/>
              <a:gd name="T92" fmla="*/ 3865 w 4320"/>
              <a:gd name="T93" fmla="*/ 525 h 1272"/>
              <a:gd name="T94" fmla="*/ 3563 w 4320"/>
              <a:gd name="T95" fmla="*/ 258 h 1272"/>
              <a:gd name="T96" fmla="*/ 3678 w 4320"/>
              <a:gd name="T97" fmla="*/ 197 h 1272"/>
              <a:gd name="T98" fmla="*/ 2136 w 4320"/>
              <a:gd name="T99" fmla="*/ 194 h 1272"/>
              <a:gd name="T100" fmla="*/ 2132 w 4320"/>
              <a:gd name="T101" fmla="*/ 197 h 1272"/>
              <a:gd name="T102" fmla="*/ 620 w 4320"/>
              <a:gd name="T103" fmla="*/ 443 h 1272"/>
              <a:gd name="T104" fmla="*/ 2263 w 4320"/>
              <a:gd name="T105" fmla="*/ 866 h 1272"/>
              <a:gd name="T106" fmla="*/ 3275 w 4320"/>
              <a:gd name="T107" fmla="*/ 900 h 1272"/>
              <a:gd name="T108" fmla="*/ 3003 w 4320"/>
              <a:gd name="T109" fmla="*/ 343 h 1272"/>
              <a:gd name="T110" fmla="*/ 2342 w 4320"/>
              <a:gd name="T111" fmla="*/ 303 h 1272"/>
              <a:gd name="T112" fmla="*/ 1846 w 4320"/>
              <a:gd name="T113" fmla="*/ 965 h 1272"/>
              <a:gd name="T114" fmla="*/ 1855 w 4320"/>
              <a:gd name="T115" fmla="*/ 969 h 1272"/>
              <a:gd name="T116" fmla="*/ 3151 w 4320"/>
              <a:gd name="T117" fmla="*/ 961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320" h="1272">
                <a:moveTo>
                  <a:pt x="4320" y="639"/>
                </a:moveTo>
                <a:lnTo>
                  <a:pt x="4319" y="636"/>
                </a:lnTo>
                <a:lnTo>
                  <a:pt x="4318" y="637"/>
                </a:lnTo>
                <a:lnTo>
                  <a:pt x="3400" y="1"/>
                </a:lnTo>
                <a:lnTo>
                  <a:pt x="3399" y="1"/>
                </a:lnTo>
                <a:lnTo>
                  <a:pt x="3399" y="1"/>
                </a:lnTo>
                <a:lnTo>
                  <a:pt x="3399" y="1"/>
                </a:lnTo>
                <a:lnTo>
                  <a:pt x="3399" y="0"/>
                </a:lnTo>
                <a:lnTo>
                  <a:pt x="3398" y="0"/>
                </a:lnTo>
                <a:lnTo>
                  <a:pt x="3398" y="0"/>
                </a:lnTo>
                <a:lnTo>
                  <a:pt x="3397" y="0"/>
                </a:lnTo>
                <a:lnTo>
                  <a:pt x="2626" y="183"/>
                </a:lnTo>
                <a:lnTo>
                  <a:pt x="2626" y="184"/>
                </a:lnTo>
                <a:lnTo>
                  <a:pt x="2462" y="116"/>
                </a:lnTo>
                <a:lnTo>
                  <a:pt x="2462" y="114"/>
                </a:lnTo>
                <a:lnTo>
                  <a:pt x="2460" y="115"/>
                </a:lnTo>
                <a:lnTo>
                  <a:pt x="2458" y="114"/>
                </a:lnTo>
                <a:lnTo>
                  <a:pt x="2458" y="115"/>
                </a:lnTo>
                <a:lnTo>
                  <a:pt x="1794" y="273"/>
                </a:lnTo>
                <a:lnTo>
                  <a:pt x="1578" y="220"/>
                </a:lnTo>
                <a:lnTo>
                  <a:pt x="1578" y="221"/>
                </a:lnTo>
                <a:lnTo>
                  <a:pt x="1204" y="308"/>
                </a:lnTo>
                <a:lnTo>
                  <a:pt x="1200" y="307"/>
                </a:lnTo>
                <a:lnTo>
                  <a:pt x="1200" y="306"/>
                </a:lnTo>
                <a:lnTo>
                  <a:pt x="1198" y="306"/>
                </a:lnTo>
                <a:lnTo>
                  <a:pt x="802" y="211"/>
                </a:lnTo>
                <a:lnTo>
                  <a:pt x="801" y="214"/>
                </a:lnTo>
                <a:lnTo>
                  <a:pt x="802" y="214"/>
                </a:lnTo>
                <a:lnTo>
                  <a:pt x="7" y="586"/>
                </a:lnTo>
                <a:lnTo>
                  <a:pt x="4" y="585"/>
                </a:lnTo>
                <a:lnTo>
                  <a:pt x="4" y="586"/>
                </a:lnTo>
                <a:lnTo>
                  <a:pt x="0" y="587"/>
                </a:lnTo>
                <a:lnTo>
                  <a:pt x="1" y="590"/>
                </a:lnTo>
                <a:lnTo>
                  <a:pt x="3" y="589"/>
                </a:lnTo>
                <a:lnTo>
                  <a:pt x="3" y="590"/>
                </a:lnTo>
                <a:lnTo>
                  <a:pt x="598" y="848"/>
                </a:lnTo>
                <a:lnTo>
                  <a:pt x="598" y="848"/>
                </a:lnTo>
                <a:lnTo>
                  <a:pt x="599" y="848"/>
                </a:lnTo>
                <a:lnTo>
                  <a:pt x="1205" y="1110"/>
                </a:lnTo>
                <a:lnTo>
                  <a:pt x="1205" y="1111"/>
                </a:lnTo>
                <a:lnTo>
                  <a:pt x="1206" y="1111"/>
                </a:lnTo>
                <a:lnTo>
                  <a:pt x="1206" y="1111"/>
                </a:lnTo>
                <a:lnTo>
                  <a:pt x="1206" y="1111"/>
                </a:lnTo>
                <a:lnTo>
                  <a:pt x="1557" y="1030"/>
                </a:lnTo>
                <a:lnTo>
                  <a:pt x="1557" y="1030"/>
                </a:lnTo>
                <a:lnTo>
                  <a:pt x="1557" y="1030"/>
                </a:lnTo>
                <a:lnTo>
                  <a:pt x="1838" y="964"/>
                </a:lnTo>
                <a:lnTo>
                  <a:pt x="2491" y="1271"/>
                </a:lnTo>
                <a:lnTo>
                  <a:pt x="2491" y="1272"/>
                </a:lnTo>
                <a:lnTo>
                  <a:pt x="2492" y="1272"/>
                </a:lnTo>
                <a:lnTo>
                  <a:pt x="2493" y="1272"/>
                </a:lnTo>
                <a:lnTo>
                  <a:pt x="2493" y="1271"/>
                </a:lnTo>
                <a:lnTo>
                  <a:pt x="2727" y="1161"/>
                </a:lnTo>
                <a:lnTo>
                  <a:pt x="2728" y="1161"/>
                </a:lnTo>
                <a:lnTo>
                  <a:pt x="2728" y="1161"/>
                </a:lnTo>
                <a:lnTo>
                  <a:pt x="2961" y="1051"/>
                </a:lnTo>
                <a:lnTo>
                  <a:pt x="3195" y="1161"/>
                </a:lnTo>
                <a:lnTo>
                  <a:pt x="3195" y="1162"/>
                </a:lnTo>
                <a:lnTo>
                  <a:pt x="3196" y="1162"/>
                </a:lnTo>
                <a:lnTo>
                  <a:pt x="3199" y="1163"/>
                </a:lnTo>
                <a:lnTo>
                  <a:pt x="3200" y="1160"/>
                </a:lnTo>
                <a:lnTo>
                  <a:pt x="3200" y="1160"/>
                </a:lnTo>
                <a:lnTo>
                  <a:pt x="4320" y="639"/>
                </a:lnTo>
                <a:close/>
                <a:moveTo>
                  <a:pt x="1206" y="1108"/>
                </a:moveTo>
                <a:lnTo>
                  <a:pt x="612" y="851"/>
                </a:lnTo>
                <a:lnTo>
                  <a:pt x="1550" y="1028"/>
                </a:lnTo>
                <a:lnTo>
                  <a:pt x="1206" y="1108"/>
                </a:lnTo>
                <a:close/>
                <a:moveTo>
                  <a:pt x="1184" y="306"/>
                </a:moveTo>
                <a:lnTo>
                  <a:pt x="632" y="297"/>
                </a:lnTo>
                <a:lnTo>
                  <a:pt x="807" y="215"/>
                </a:lnTo>
                <a:lnTo>
                  <a:pt x="1184" y="306"/>
                </a:lnTo>
                <a:close/>
                <a:moveTo>
                  <a:pt x="1580" y="224"/>
                </a:moveTo>
                <a:lnTo>
                  <a:pt x="1793" y="276"/>
                </a:lnTo>
                <a:lnTo>
                  <a:pt x="1793" y="276"/>
                </a:lnTo>
                <a:lnTo>
                  <a:pt x="1794" y="276"/>
                </a:lnTo>
                <a:lnTo>
                  <a:pt x="2115" y="354"/>
                </a:lnTo>
                <a:lnTo>
                  <a:pt x="1305" y="332"/>
                </a:lnTo>
                <a:lnTo>
                  <a:pt x="1305" y="332"/>
                </a:lnTo>
                <a:lnTo>
                  <a:pt x="1211" y="309"/>
                </a:lnTo>
                <a:lnTo>
                  <a:pt x="1580" y="224"/>
                </a:lnTo>
                <a:close/>
                <a:moveTo>
                  <a:pt x="1837" y="961"/>
                </a:moveTo>
                <a:lnTo>
                  <a:pt x="1837" y="962"/>
                </a:lnTo>
                <a:lnTo>
                  <a:pt x="1561" y="1026"/>
                </a:lnTo>
                <a:lnTo>
                  <a:pt x="1268" y="943"/>
                </a:lnTo>
                <a:lnTo>
                  <a:pt x="2248" y="866"/>
                </a:lnTo>
                <a:lnTo>
                  <a:pt x="1838" y="962"/>
                </a:lnTo>
                <a:lnTo>
                  <a:pt x="1837" y="961"/>
                </a:lnTo>
                <a:close/>
                <a:moveTo>
                  <a:pt x="7" y="589"/>
                </a:moveTo>
                <a:lnTo>
                  <a:pt x="7" y="589"/>
                </a:lnTo>
                <a:lnTo>
                  <a:pt x="1257" y="943"/>
                </a:lnTo>
                <a:lnTo>
                  <a:pt x="1257" y="944"/>
                </a:lnTo>
                <a:lnTo>
                  <a:pt x="1259" y="943"/>
                </a:lnTo>
                <a:lnTo>
                  <a:pt x="1547" y="1025"/>
                </a:lnTo>
                <a:lnTo>
                  <a:pt x="600" y="845"/>
                </a:lnTo>
                <a:lnTo>
                  <a:pt x="7" y="589"/>
                </a:lnTo>
                <a:close/>
                <a:moveTo>
                  <a:pt x="629" y="300"/>
                </a:moveTo>
                <a:lnTo>
                  <a:pt x="1197" y="309"/>
                </a:lnTo>
                <a:lnTo>
                  <a:pt x="628" y="441"/>
                </a:lnTo>
                <a:lnTo>
                  <a:pt x="411" y="400"/>
                </a:lnTo>
                <a:lnTo>
                  <a:pt x="630" y="298"/>
                </a:lnTo>
                <a:lnTo>
                  <a:pt x="629" y="300"/>
                </a:lnTo>
                <a:close/>
                <a:moveTo>
                  <a:pt x="2590" y="1018"/>
                </a:moveTo>
                <a:lnTo>
                  <a:pt x="2117" y="794"/>
                </a:lnTo>
                <a:lnTo>
                  <a:pt x="2430" y="800"/>
                </a:lnTo>
                <a:lnTo>
                  <a:pt x="2613" y="887"/>
                </a:lnTo>
                <a:lnTo>
                  <a:pt x="2613" y="887"/>
                </a:lnTo>
                <a:lnTo>
                  <a:pt x="2614" y="887"/>
                </a:lnTo>
                <a:lnTo>
                  <a:pt x="2948" y="1045"/>
                </a:lnTo>
                <a:lnTo>
                  <a:pt x="2590" y="1018"/>
                </a:lnTo>
                <a:close/>
                <a:moveTo>
                  <a:pt x="2120" y="357"/>
                </a:moveTo>
                <a:lnTo>
                  <a:pt x="2269" y="391"/>
                </a:lnTo>
                <a:lnTo>
                  <a:pt x="1908" y="476"/>
                </a:lnTo>
                <a:lnTo>
                  <a:pt x="1901" y="476"/>
                </a:lnTo>
                <a:lnTo>
                  <a:pt x="1901" y="476"/>
                </a:lnTo>
                <a:lnTo>
                  <a:pt x="1317" y="335"/>
                </a:lnTo>
                <a:lnTo>
                  <a:pt x="2120" y="357"/>
                </a:lnTo>
                <a:close/>
                <a:moveTo>
                  <a:pt x="3762" y="663"/>
                </a:moveTo>
                <a:lnTo>
                  <a:pt x="2523" y="382"/>
                </a:lnTo>
                <a:lnTo>
                  <a:pt x="3002" y="345"/>
                </a:lnTo>
                <a:lnTo>
                  <a:pt x="3762" y="663"/>
                </a:lnTo>
                <a:close/>
                <a:moveTo>
                  <a:pt x="2259" y="864"/>
                </a:moveTo>
                <a:lnTo>
                  <a:pt x="1543" y="662"/>
                </a:lnTo>
                <a:lnTo>
                  <a:pt x="1543" y="662"/>
                </a:lnTo>
                <a:lnTo>
                  <a:pt x="1543" y="662"/>
                </a:lnTo>
                <a:lnTo>
                  <a:pt x="1542" y="662"/>
                </a:lnTo>
                <a:lnTo>
                  <a:pt x="1792" y="643"/>
                </a:lnTo>
                <a:lnTo>
                  <a:pt x="2259" y="864"/>
                </a:lnTo>
                <a:lnTo>
                  <a:pt x="2259" y="864"/>
                </a:lnTo>
                <a:close/>
                <a:moveTo>
                  <a:pt x="859" y="827"/>
                </a:moveTo>
                <a:lnTo>
                  <a:pt x="1638" y="848"/>
                </a:lnTo>
                <a:lnTo>
                  <a:pt x="1259" y="940"/>
                </a:lnTo>
                <a:lnTo>
                  <a:pt x="859" y="827"/>
                </a:lnTo>
                <a:close/>
                <a:moveTo>
                  <a:pt x="543" y="737"/>
                </a:moveTo>
                <a:lnTo>
                  <a:pt x="1536" y="662"/>
                </a:lnTo>
                <a:lnTo>
                  <a:pt x="1535" y="663"/>
                </a:lnTo>
                <a:lnTo>
                  <a:pt x="1537" y="663"/>
                </a:lnTo>
                <a:lnTo>
                  <a:pt x="853" y="823"/>
                </a:lnTo>
                <a:lnTo>
                  <a:pt x="853" y="824"/>
                </a:lnTo>
                <a:lnTo>
                  <a:pt x="847" y="824"/>
                </a:lnTo>
                <a:lnTo>
                  <a:pt x="543" y="737"/>
                </a:lnTo>
                <a:close/>
                <a:moveTo>
                  <a:pt x="3860" y="522"/>
                </a:moveTo>
                <a:lnTo>
                  <a:pt x="3589" y="588"/>
                </a:lnTo>
                <a:lnTo>
                  <a:pt x="3210" y="429"/>
                </a:lnTo>
                <a:lnTo>
                  <a:pt x="3679" y="437"/>
                </a:lnTo>
                <a:lnTo>
                  <a:pt x="3679" y="437"/>
                </a:lnTo>
                <a:lnTo>
                  <a:pt x="3860" y="522"/>
                </a:lnTo>
                <a:close/>
                <a:moveTo>
                  <a:pt x="2431" y="797"/>
                </a:moveTo>
                <a:lnTo>
                  <a:pt x="2431" y="797"/>
                </a:lnTo>
                <a:lnTo>
                  <a:pt x="2112" y="790"/>
                </a:lnTo>
                <a:lnTo>
                  <a:pt x="2112" y="791"/>
                </a:lnTo>
                <a:lnTo>
                  <a:pt x="1798" y="642"/>
                </a:lnTo>
                <a:lnTo>
                  <a:pt x="2181" y="613"/>
                </a:lnTo>
                <a:lnTo>
                  <a:pt x="2181" y="612"/>
                </a:lnTo>
                <a:lnTo>
                  <a:pt x="2581" y="801"/>
                </a:lnTo>
                <a:lnTo>
                  <a:pt x="2431" y="797"/>
                </a:lnTo>
                <a:lnTo>
                  <a:pt x="2431" y="797"/>
                </a:lnTo>
                <a:close/>
                <a:moveTo>
                  <a:pt x="2588" y="801"/>
                </a:moveTo>
                <a:lnTo>
                  <a:pt x="2190" y="613"/>
                </a:lnTo>
                <a:lnTo>
                  <a:pt x="3431" y="819"/>
                </a:lnTo>
                <a:lnTo>
                  <a:pt x="2588" y="801"/>
                </a:lnTo>
                <a:close/>
                <a:moveTo>
                  <a:pt x="3433" y="819"/>
                </a:moveTo>
                <a:lnTo>
                  <a:pt x="3434" y="817"/>
                </a:lnTo>
                <a:lnTo>
                  <a:pt x="3439" y="819"/>
                </a:lnTo>
                <a:lnTo>
                  <a:pt x="3433" y="819"/>
                </a:lnTo>
                <a:close/>
                <a:moveTo>
                  <a:pt x="2967" y="598"/>
                </a:moveTo>
                <a:lnTo>
                  <a:pt x="2968" y="598"/>
                </a:lnTo>
                <a:lnTo>
                  <a:pt x="3051" y="636"/>
                </a:lnTo>
                <a:lnTo>
                  <a:pt x="3051" y="637"/>
                </a:lnTo>
                <a:lnTo>
                  <a:pt x="3051" y="637"/>
                </a:lnTo>
                <a:lnTo>
                  <a:pt x="3433" y="816"/>
                </a:lnTo>
                <a:lnTo>
                  <a:pt x="2614" y="680"/>
                </a:lnTo>
                <a:lnTo>
                  <a:pt x="2966" y="598"/>
                </a:lnTo>
                <a:lnTo>
                  <a:pt x="2967" y="598"/>
                </a:lnTo>
                <a:lnTo>
                  <a:pt x="2967" y="598"/>
                </a:lnTo>
                <a:close/>
                <a:moveTo>
                  <a:pt x="2961" y="594"/>
                </a:moveTo>
                <a:lnTo>
                  <a:pt x="2138" y="487"/>
                </a:lnTo>
                <a:lnTo>
                  <a:pt x="2777" y="508"/>
                </a:lnTo>
                <a:lnTo>
                  <a:pt x="2777" y="508"/>
                </a:lnTo>
                <a:lnTo>
                  <a:pt x="2961" y="594"/>
                </a:lnTo>
                <a:close/>
                <a:moveTo>
                  <a:pt x="3446" y="819"/>
                </a:moveTo>
                <a:lnTo>
                  <a:pt x="3059" y="637"/>
                </a:lnTo>
                <a:lnTo>
                  <a:pt x="3762" y="670"/>
                </a:lnTo>
                <a:lnTo>
                  <a:pt x="3446" y="819"/>
                </a:lnTo>
                <a:close/>
                <a:moveTo>
                  <a:pt x="3052" y="634"/>
                </a:moveTo>
                <a:lnTo>
                  <a:pt x="2524" y="385"/>
                </a:lnTo>
                <a:lnTo>
                  <a:pt x="3765" y="667"/>
                </a:lnTo>
                <a:lnTo>
                  <a:pt x="3052" y="634"/>
                </a:lnTo>
                <a:close/>
                <a:moveTo>
                  <a:pt x="3766" y="667"/>
                </a:moveTo>
                <a:lnTo>
                  <a:pt x="3767" y="668"/>
                </a:lnTo>
                <a:lnTo>
                  <a:pt x="3766" y="668"/>
                </a:lnTo>
                <a:lnTo>
                  <a:pt x="3766" y="667"/>
                </a:lnTo>
                <a:close/>
                <a:moveTo>
                  <a:pt x="1919" y="476"/>
                </a:moveTo>
                <a:lnTo>
                  <a:pt x="2274" y="393"/>
                </a:lnTo>
                <a:lnTo>
                  <a:pt x="2274" y="392"/>
                </a:lnTo>
                <a:lnTo>
                  <a:pt x="2766" y="505"/>
                </a:lnTo>
                <a:lnTo>
                  <a:pt x="1919" y="476"/>
                </a:lnTo>
                <a:close/>
                <a:moveTo>
                  <a:pt x="1916" y="481"/>
                </a:moveTo>
                <a:lnTo>
                  <a:pt x="1916" y="479"/>
                </a:lnTo>
                <a:lnTo>
                  <a:pt x="2107" y="486"/>
                </a:lnTo>
                <a:lnTo>
                  <a:pt x="2107" y="486"/>
                </a:lnTo>
                <a:lnTo>
                  <a:pt x="2958" y="597"/>
                </a:lnTo>
                <a:lnTo>
                  <a:pt x="2606" y="679"/>
                </a:lnTo>
                <a:lnTo>
                  <a:pt x="2180" y="608"/>
                </a:lnTo>
                <a:lnTo>
                  <a:pt x="2180" y="608"/>
                </a:lnTo>
                <a:lnTo>
                  <a:pt x="1908" y="481"/>
                </a:lnTo>
                <a:lnTo>
                  <a:pt x="1916" y="481"/>
                </a:lnTo>
                <a:close/>
                <a:moveTo>
                  <a:pt x="3283" y="896"/>
                </a:moveTo>
                <a:lnTo>
                  <a:pt x="2886" y="810"/>
                </a:lnTo>
                <a:lnTo>
                  <a:pt x="3439" y="822"/>
                </a:lnTo>
                <a:lnTo>
                  <a:pt x="3283" y="896"/>
                </a:lnTo>
                <a:close/>
                <a:moveTo>
                  <a:pt x="3774" y="666"/>
                </a:moveTo>
                <a:lnTo>
                  <a:pt x="3774" y="665"/>
                </a:lnTo>
                <a:lnTo>
                  <a:pt x="3598" y="592"/>
                </a:lnTo>
                <a:lnTo>
                  <a:pt x="4140" y="627"/>
                </a:lnTo>
                <a:lnTo>
                  <a:pt x="3774" y="666"/>
                </a:lnTo>
                <a:close/>
                <a:moveTo>
                  <a:pt x="3769" y="667"/>
                </a:moveTo>
                <a:lnTo>
                  <a:pt x="3769" y="667"/>
                </a:lnTo>
                <a:lnTo>
                  <a:pt x="3769" y="667"/>
                </a:lnTo>
                <a:lnTo>
                  <a:pt x="3769" y="667"/>
                </a:lnTo>
                <a:close/>
                <a:moveTo>
                  <a:pt x="2522" y="384"/>
                </a:moveTo>
                <a:lnTo>
                  <a:pt x="2518" y="382"/>
                </a:lnTo>
                <a:lnTo>
                  <a:pt x="2523" y="382"/>
                </a:lnTo>
                <a:lnTo>
                  <a:pt x="2522" y="384"/>
                </a:lnTo>
                <a:close/>
                <a:moveTo>
                  <a:pt x="1628" y="845"/>
                </a:moveTo>
                <a:lnTo>
                  <a:pt x="863" y="824"/>
                </a:lnTo>
                <a:lnTo>
                  <a:pt x="1244" y="735"/>
                </a:lnTo>
                <a:lnTo>
                  <a:pt x="1244" y="736"/>
                </a:lnTo>
                <a:lnTo>
                  <a:pt x="1628" y="845"/>
                </a:lnTo>
                <a:close/>
                <a:moveTo>
                  <a:pt x="1247" y="734"/>
                </a:moveTo>
                <a:lnTo>
                  <a:pt x="1543" y="665"/>
                </a:lnTo>
                <a:lnTo>
                  <a:pt x="2238" y="861"/>
                </a:lnTo>
                <a:lnTo>
                  <a:pt x="1640" y="845"/>
                </a:lnTo>
                <a:lnTo>
                  <a:pt x="1247" y="734"/>
                </a:lnTo>
                <a:close/>
                <a:moveTo>
                  <a:pt x="1032" y="614"/>
                </a:moveTo>
                <a:lnTo>
                  <a:pt x="1024" y="614"/>
                </a:lnTo>
                <a:lnTo>
                  <a:pt x="1025" y="613"/>
                </a:lnTo>
                <a:lnTo>
                  <a:pt x="631" y="445"/>
                </a:lnTo>
                <a:lnTo>
                  <a:pt x="1246" y="563"/>
                </a:lnTo>
                <a:lnTo>
                  <a:pt x="1032" y="614"/>
                </a:lnTo>
                <a:close/>
                <a:moveTo>
                  <a:pt x="1035" y="617"/>
                </a:moveTo>
                <a:lnTo>
                  <a:pt x="1252" y="565"/>
                </a:lnTo>
                <a:lnTo>
                  <a:pt x="1252" y="564"/>
                </a:lnTo>
                <a:lnTo>
                  <a:pt x="1687" y="648"/>
                </a:lnTo>
                <a:lnTo>
                  <a:pt x="543" y="734"/>
                </a:lnTo>
                <a:lnTo>
                  <a:pt x="1032" y="617"/>
                </a:lnTo>
                <a:lnTo>
                  <a:pt x="1035" y="617"/>
                </a:lnTo>
                <a:lnTo>
                  <a:pt x="1035" y="617"/>
                </a:lnTo>
                <a:close/>
                <a:moveTo>
                  <a:pt x="1699" y="647"/>
                </a:moveTo>
                <a:lnTo>
                  <a:pt x="1691" y="647"/>
                </a:lnTo>
                <a:lnTo>
                  <a:pt x="1692" y="645"/>
                </a:lnTo>
                <a:lnTo>
                  <a:pt x="635" y="443"/>
                </a:lnTo>
                <a:lnTo>
                  <a:pt x="1008" y="356"/>
                </a:lnTo>
                <a:lnTo>
                  <a:pt x="1008" y="358"/>
                </a:lnTo>
                <a:lnTo>
                  <a:pt x="1699" y="647"/>
                </a:lnTo>
                <a:close/>
                <a:moveTo>
                  <a:pt x="1010" y="610"/>
                </a:moveTo>
                <a:lnTo>
                  <a:pt x="517" y="470"/>
                </a:lnTo>
                <a:lnTo>
                  <a:pt x="624" y="445"/>
                </a:lnTo>
                <a:lnTo>
                  <a:pt x="1010" y="610"/>
                </a:lnTo>
                <a:close/>
                <a:moveTo>
                  <a:pt x="511" y="472"/>
                </a:moveTo>
                <a:lnTo>
                  <a:pt x="1012" y="614"/>
                </a:lnTo>
                <a:lnTo>
                  <a:pt x="1013" y="611"/>
                </a:lnTo>
                <a:lnTo>
                  <a:pt x="1020" y="614"/>
                </a:lnTo>
                <a:lnTo>
                  <a:pt x="25" y="584"/>
                </a:lnTo>
                <a:lnTo>
                  <a:pt x="511" y="472"/>
                </a:lnTo>
                <a:close/>
                <a:moveTo>
                  <a:pt x="541" y="735"/>
                </a:moveTo>
                <a:lnTo>
                  <a:pt x="542" y="737"/>
                </a:lnTo>
                <a:lnTo>
                  <a:pt x="537" y="736"/>
                </a:lnTo>
                <a:lnTo>
                  <a:pt x="541" y="735"/>
                </a:lnTo>
                <a:close/>
                <a:moveTo>
                  <a:pt x="1645" y="849"/>
                </a:moveTo>
                <a:lnTo>
                  <a:pt x="1647" y="850"/>
                </a:lnTo>
                <a:lnTo>
                  <a:pt x="1648" y="848"/>
                </a:lnTo>
                <a:lnTo>
                  <a:pt x="2237" y="864"/>
                </a:lnTo>
                <a:lnTo>
                  <a:pt x="1275" y="939"/>
                </a:lnTo>
                <a:lnTo>
                  <a:pt x="1645" y="849"/>
                </a:lnTo>
                <a:close/>
                <a:moveTo>
                  <a:pt x="2243" y="864"/>
                </a:moveTo>
                <a:lnTo>
                  <a:pt x="2243" y="863"/>
                </a:lnTo>
                <a:lnTo>
                  <a:pt x="2246" y="864"/>
                </a:lnTo>
                <a:lnTo>
                  <a:pt x="2243" y="864"/>
                </a:lnTo>
                <a:close/>
                <a:moveTo>
                  <a:pt x="2437" y="801"/>
                </a:moveTo>
                <a:lnTo>
                  <a:pt x="2588" y="804"/>
                </a:lnTo>
                <a:lnTo>
                  <a:pt x="2588" y="804"/>
                </a:lnTo>
                <a:lnTo>
                  <a:pt x="2588" y="804"/>
                </a:lnTo>
                <a:lnTo>
                  <a:pt x="2871" y="810"/>
                </a:lnTo>
                <a:lnTo>
                  <a:pt x="2871" y="810"/>
                </a:lnTo>
                <a:lnTo>
                  <a:pt x="3272" y="897"/>
                </a:lnTo>
                <a:lnTo>
                  <a:pt x="2615" y="884"/>
                </a:lnTo>
                <a:lnTo>
                  <a:pt x="2437" y="801"/>
                </a:lnTo>
                <a:close/>
                <a:moveTo>
                  <a:pt x="3591" y="805"/>
                </a:moveTo>
                <a:lnTo>
                  <a:pt x="3591" y="805"/>
                </a:lnTo>
                <a:lnTo>
                  <a:pt x="3591" y="805"/>
                </a:lnTo>
                <a:lnTo>
                  <a:pt x="3375" y="856"/>
                </a:lnTo>
                <a:lnTo>
                  <a:pt x="3445" y="823"/>
                </a:lnTo>
                <a:lnTo>
                  <a:pt x="3448" y="823"/>
                </a:lnTo>
                <a:lnTo>
                  <a:pt x="3448" y="822"/>
                </a:lnTo>
                <a:lnTo>
                  <a:pt x="3772" y="669"/>
                </a:lnTo>
                <a:lnTo>
                  <a:pt x="4156" y="628"/>
                </a:lnTo>
                <a:lnTo>
                  <a:pt x="4156" y="628"/>
                </a:lnTo>
                <a:lnTo>
                  <a:pt x="4305" y="638"/>
                </a:lnTo>
                <a:lnTo>
                  <a:pt x="3591" y="805"/>
                </a:lnTo>
                <a:close/>
                <a:moveTo>
                  <a:pt x="3865" y="521"/>
                </a:moveTo>
                <a:lnTo>
                  <a:pt x="3439" y="320"/>
                </a:lnTo>
                <a:lnTo>
                  <a:pt x="4070" y="472"/>
                </a:lnTo>
                <a:lnTo>
                  <a:pt x="3865" y="521"/>
                </a:lnTo>
                <a:close/>
                <a:moveTo>
                  <a:pt x="3562" y="255"/>
                </a:moveTo>
                <a:lnTo>
                  <a:pt x="3180" y="248"/>
                </a:lnTo>
                <a:lnTo>
                  <a:pt x="3676" y="201"/>
                </a:lnTo>
                <a:lnTo>
                  <a:pt x="3562" y="255"/>
                </a:lnTo>
                <a:close/>
                <a:moveTo>
                  <a:pt x="3669" y="198"/>
                </a:moveTo>
                <a:lnTo>
                  <a:pt x="3153" y="247"/>
                </a:lnTo>
                <a:lnTo>
                  <a:pt x="3153" y="247"/>
                </a:lnTo>
                <a:lnTo>
                  <a:pt x="2896" y="242"/>
                </a:lnTo>
                <a:lnTo>
                  <a:pt x="3204" y="97"/>
                </a:lnTo>
                <a:lnTo>
                  <a:pt x="3204" y="97"/>
                </a:lnTo>
                <a:lnTo>
                  <a:pt x="3669" y="198"/>
                </a:lnTo>
                <a:close/>
                <a:moveTo>
                  <a:pt x="3556" y="257"/>
                </a:moveTo>
                <a:lnTo>
                  <a:pt x="3431" y="316"/>
                </a:lnTo>
                <a:lnTo>
                  <a:pt x="3430" y="316"/>
                </a:lnTo>
                <a:lnTo>
                  <a:pt x="3430" y="317"/>
                </a:lnTo>
                <a:lnTo>
                  <a:pt x="3350" y="355"/>
                </a:lnTo>
                <a:lnTo>
                  <a:pt x="2892" y="245"/>
                </a:lnTo>
                <a:lnTo>
                  <a:pt x="3556" y="257"/>
                </a:lnTo>
                <a:close/>
                <a:moveTo>
                  <a:pt x="3673" y="434"/>
                </a:moveTo>
                <a:lnTo>
                  <a:pt x="3206" y="426"/>
                </a:lnTo>
                <a:lnTo>
                  <a:pt x="3431" y="320"/>
                </a:lnTo>
                <a:lnTo>
                  <a:pt x="3673" y="434"/>
                </a:lnTo>
                <a:close/>
                <a:moveTo>
                  <a:pt x="2764" y="501"/>
                </a:moveTo>
                <a:lnTo>
                  <a:pt x="2131" y="357"/>
                </a:lnTo>
                <a:lnTo>
                  <a:pt x="2131" y="356"/>
                </a:lnTo>
                <a:lnTo>
                  <a:pt x="2346" y="305"/>
                </a:lnTo>
                <a:lnTo>
                  <a:pt x="2764" y="501"/>
                </a:lnTo>
                <a:close/>
                <a:moveTo>
                  <a:pt x="1900" y="480"/>
                </a:moveTo>
                <a:lnTo>
                  <a:pt x="2176" y="610"/>
                </a:lnTo>
                <a:lnTo>
                  <a:pt x="1982" y="625"/>
                </a:lnTo>
                <a:lnTo>
                  <a:pt x="1982" y="625"/>
                </a:lnTo>
                <a:lnTo>
                  <a:pt x="1426" y="468"/>
                </a:lnTo>
                <a:lnTo>
                  <a:pt x="1900" y="480"/>
                </a:lnTo>
                <a:close/>
                <a:moveTo>
                  <a:pt x="1974" y="626"/>
                </a:moveTo>
                <a:lnTo>
                  <a:pt x="1793" y="639"/>
                </a:lnTo>
                <a:lnTo>
                  <a:pt x="1790" y="638"/>
                </a:lnTo>
                <a:lnTo>
                  <a:pt x="1789" y="640"/>
                </a:lnTo>
                <a:lnTo>
                  <a:pt x="1704" y="646"/>
                </a:lnTo>
                <a:lnTo>
                  <a:pt x="1704" y="646"/>
                </a:lnTo>
                <a:lnTo>
                  <a:pt x="1011" y="356"/>
                </a:lnTo>
                <a:lnTo>
                  <a:pt x="1017" y="354"/>
                </a:lnTo>
                <a:lnTo>
                  <a:pt x="1017" y="355"/>
                </a:lnTo>
                <a:lnTo>
                  <a:pt x="1974" y="626"/>
                </a:lnTo>
                <a:close/>
                <a:moveTo>
                  <a:pt x="14" y="587"/>
                </a:moveTo>
                <a:lnTo>
                  <a:pt x="1021" y="617"/>
                </a:lnTo>
                <a:lnTo>
                  <a:pt x="531" y="734"/>
                </a:lnTo>
                <a:lnTo>
                  <a:pt x="13" y="587"/>
                </a:lnTo>
                <a:lnTo>
                  <a:pt x="14" y="587"/>
                </a:lnTo>
                <a:close/>
                <a:moveTo>
                  <a:pt x="2252" y="865"/>
                </a:moveTo>
                <a:lnTo>
                  <a:pt x="2251" y="866"/>
                </a:lnTo>
                <a:lnTo>
                  <a:pt x="2251" y="865"/>
                </a:lnTo>
                <a:lnTo>
                  <a:pt x="2252" y="865"/>
                </a:lnTo>
                <a:close/>
                <a:moveTo>
                  <a:pt x="3281" y="900"/>
                </a:moveTo>
                <a:lnTo>
                  <a:pt x="3283" y="900"/>
                </a:lnTo>
                <a:lnTo>
                  <a:pt x="3283" y="899"/>
                </a:lnTo>
                <a:lnTo>
                  <a:pt x="3283" y="899"/>
                </a:lnTo>
                <a:lnTo>
                  <a:pt x="3284" y="899"/>
                </a:lnTo>
                <a:lnTo>
                  <a:pt x="3284" y="899"/>
                </a:lnTo>
                <a:lnTo>
                  <a:pt x="3365" y="861"/>
                </a:lnTo>
                <a:lnTo>
                  <a:pt x="3365" y="861"/>
                </a:lnTo>
                <a:lnTo>
                  <a:pt x="3591" y="808"/>
                </a:lnTo>
                <a:lnTo>
                  <a:pt x="3759" y="892"/>
                </a:lnTo>
                <a:lnTo>
                  <a:pt x="3158" y="958"/>
                </a:lnTo>
                <a:lnTo>
                  <a:pt x="3281" y="900"/>
                </a:lnTo>
                <a:close/>
                <a:moveTo>
                  <a:pt x="3771" y="891"/>
                </a:moveTo>
                <a:lnTo>
                  <a:pt x="3771" y="891"/>
                </a:lnTo>
                <a:lnTo>
                  <a:pt x="3765" y="892"/>
                </a:lnTo>
                <a:lnTo>
                  <a:pt x="3596" y="807"/>
                </a:lnTo>
                <a:lnTo>
                  <a:pt x="4313" y="639"/>
                </a:lnTo>
                <a:lnTo>
                  <a:pt x="3771" y="891"/>
                </a:lnTo>
                <a:close/>
                <a:moveTo>
                  <a:pt x="3598" y="589"/>
                </a:moveTo>
                <a:lnTo>
                  <a:pt x="3865" y="524"/>
                </a:lnTo>
                <a:lnTo>
                  <a:pt x="3865" y="525"/>
                </a:lnTo>
                <a:lnTo>
                  <a:pt x="3866" y="524"/>
                </a:lnTo>
                <a:lnTo>
                  <a:pt x="4076" y="474"/>
                </a:lnTo>
                <a:lnTo>
                  <a:pt x="4076" y="473"/>
                </a:lnTo>
                <a:lnTo>
                  <a:pt x="4077" y="474"/>
                </a:lnTo>
                <a:lnTo>
                  <a:pt x="4311" y="635"/>
                </a:lnTo>
                <a:lnTo>
                  <a:pt x="3598" y="589"/>
                </a:lnTo>
                <a:close/>
                <a:moveTo>
                  <a:pt x="3438" y="317"/>
                </a:moveTo>
                <a:lnTo>
                  <a:pt x="3563" y="258"/>
                </a:lnTo>
                <a:lnTo>
                  <a:pt x="3565" y="258"/>
                </a:lnTo>
                <a:lnTo>
                  <a:pt x="3565" y="257"/>
                </a:lnTo>
                <a:lnTo>
                  <a:pt x="3683" y="201"/>
                </a:lnTo>
                <a:lnTo>
                  <a:pt x="4070" y="469"/>
                </a:lnTo>
                <a:lnTo>
                  <a:pt x="3438" y="317"/>
                </a:lnTo>
                <a:close/>
                <a:moveTo>
                  <a:pt x="3209" y="95"/>
                </a:moveTo>
                <a:lnTo>
                  <a:pt x="3399" y="4"/>
                </a:lnTo>
                <a:lnTo>
                  <a:pt x="3678" y="197"/>
                </a:lnTo>
                <a:lnTo>
                  <a:pt x="3209" y="95"/>
                </a:lnTo>
                <a:close/>
                <a:moveTo>
                  <a:pt x="2886" y="244"/>
                </a:moveTo>
                <a:lnTo>
                  <a:pt x="2635" y="184"/>
                </a:lnTo>
                <a:lnTo>
                  <a:pt x="3389" y="5"/>
                </a:lnTo>
                <a:lnTo>
                  <a:pt x="2886" y="244"/>
                </a:lnTo>
                <a:close/>
                <a:moveTo>
                  <a:pt x="2798" y="358"/>
                </a:moveTo>
                <a:lnTo>
                  <a:pt x="2798" y="358"/>
                </a:lnTo>
                <a:lnTo>
                  <a:pt x="2136" y="194"/>
                </a:lnTo>
                <a:lnTo>
                  <a:pt x="2460" y="118"/>
                </a:lnTo>
                <a:lnTo>
                  <a:pt x="2996" y="343"/>
                </a:lnTo>
                <a:lnTo>
                  <a:pt x="2798" y="358"/>
                </a:lnTo>
                <a:close/>
                <a:moveTo>
                  <a:pt x="2789" y="359"/>
                </a:moveTo>
                <a:lnTo>
                  <a:pt x="2512" y="380"/>
                </a:lnTo>
                <a:lnTo>
                  <a:pt x="2125" y="197"/>
                </a:lnTo>
                <a:lnTo>
                  <a:pt x="2133" y="195"/>
                </a:lnTo>
                <a:lnTo>
                  <a:pt x="2132" y="197"/>
                </a:lnTo>
                <a:lnTo>
                  <a:pt x="2789" y="359"/>
                </a:lnTo>
                <a:close/>
                <a:moveTo>
                  <a:pt x="1895" y="477"/>
                </a:moveTo>
                <a:lnTo>
                  <a:pt x="1422" y="465"/>
                </a:lnTo>
                <a:lnTo>
                  <a:pt x="1422" y="466"/>
                </a:lnTo>
                <a:lnTo>
                  <a:pt x="1022" y="353"/>
                </a:lnTo>
                <a:lnTo>
                  <a:pt x="1204" y="311"/>
                </a:lnTo>
                <a:lnTo>
                  <a:pt x="1895" y="477"/>
                </a:lnTo>
                <a:close/>
                <a:moveTo>
                  <a:pt x="620" y="443"/>
                </a:moveTo>
                <a:lnTo>
                  <a:pt x="21" y="582"/>
                </a:lnTo>
                <a:lnTo>
                  <a:pt x="408" y="401"/>
                </a:lnTo>
                <a:lnTo>
                  <a:pt x="408" y="403"/>
                </a:lnTo>
                <a:lnTo>
                  <a:pt x="620" y="443"/>
                </a:lnTo>
                <a:close/>
                <a:moveTo>
                  <a:pt x="2258" y="867"/>
                </a:moveTo>
                <a:lnTo>
                  <a:pt x="2261" y="868"/>
                </a:lnTo>
                <a:lnTo>
                  <a:pt x="2262" y="866"/>
                </a:lnTo>
                <a:lnTo>
                  <a:pt x="2263" y="866"/>
                </a:lnTo>
                <a:lnTo>
                  <a:pt x="2582" y="1018"/>
                </a:lnTo>
                <a:lnTo>
                  <a:pt x="1847" y="963"/>
                </a:lnTo>
                <a:lnTo>
                  <a:pt x="2258" y="867"/>
                </a:lnTo>
                <a:close/>
                <a:moveTo>
                  <a:pt x="2960" y="1047"/>
                </a:moveTo>
                <a:lnTo>
                  <a:pt x="2960" y="1046"/>
                </a:lnTo>
                <a:lnTo>
                  <a:pt x="2959" y="1046"/>
                </a:lnTo>
                <a:lnTo>
                  <a:pt x="2622" y="888"/>
                </a:lnTo>
                <a:lnTo>
                  <a:pt x="3275" y="900"/>
                </a:lnTo>
                <a:lnTo>
                  <a:pt x="2961" y="1048"/>
                </a:lnTo>
                <a:lnTo>
                  <a:pt x="2960" y="1047"/>
                </a:lnTo>
                <a:close/>
                <a:moveTo>
                  <a:pt x="2886" y="247"/>
                </a:moveTo>
                <a:lnTo>
                  <a:pt x="2886" y="247"/>
                </a:lnTo>
                <a:lnTo>
                  <a:pt x="2886" y="247"/>
                </a:lnTo>
                <a:lnTo>
                  <a:pt x="3345" y="357"/>
                </a:lnTo>
                <a:lnTo>
                  <a:pt x="3201" y="425"/>
                </a:lnTo>
                <a:lnTo>
                  <a:pt x="3003" y="343"/>
                </a:lnTo>
                <a:lnTo>
                  <a:pt x="3003" y="342"/>
                </a:lnTo>
                <a:lnTo>
                  <a:pt x="3003" y="342"/>
                </a:lnTo>
                <a:lnTo>
                  <a:pt x="2629" y="185"/>
                </a:lnTo>
                <a:lnTo>
                  <a:pt x="2630" y="185"/>
                </a:lnTo>
                <a:lnTo>
                  <a:pt x="2630" y="186"/>
                </a:lnTo>
                <a:lnTo>
                  <a:pt x="2886" y="247"/>
                </a:lnTo>
                <a:close/>
                <a:moveTo>
                  <a:pt x="2120" y="198"/>
                </a:moveTo>
                <a:lnTo>
                  <a:pt x="2342" y="303"/>
                </a:lnTo>
                <a:lnTo>
                  <a:pt x="2127" y="354"/>
                </a:lnTo>
                <a:lnTo>
                  <a:pt x="1800" y="274"/>
                </a:lnTo>
                <a:lnTo>
                  <a:pt x="2120" y="198"/>
                </a:lnTo>
                <a:close/>
                <a:moveTo>
                  <a:pt x="1845" y="963"/>
                </a:moveTo>
                <a:lnTo>
                  <a:pt x="1845" y="964"/>
                </a:lnTo>
                <a:lnTo>
                  <a:pt x="1842" y="964"/>
                </a:lnTo>
                <a:lnTo>
                  <a:pt x="1845" y="963"/>
                </a:lnTo>
                <a:close/>
                <a:moveTo>
                  <a:pt x="1846" y="965"/>
                </a:moveTo>
                <a:lnTo>
                  <a:pt x="2589" y="1021"/>
                </a:lnTo>
                <a:lnTo>
                  <a:pt x="2590" y="1022"/>
                </a:lnTo>
                <a:lnTo>
                  <a:pt x="2591" y="1021"/>
                </a:lnTo>
                <a:lnTo>
                  <a:pt x="2945" y="1048"/>
                </a:lnTo>
                <a:lnTo>
                  <a:pt x="2438" y="1093"/>
                </a:lnTo>
                <a:lnTo>
                  <a:pt x="2438" y="1094"/>
                </a:lnTo>
                <a:lnTo>
                  <a:pt x="1855" y="966"/>
                </a:lnTo>
                <a:lnTo>
                  <a:pt x="1855" y="969"/>
                </a:lnTo>
                <a:lnTo>
                  <a:pt x="2722" y="1160"/>
                </a:lnTo>
                <a:lnTo>
                  <a:pt x="2492" y="1268"/>
                </a:lnTo>
                <a:lnTo>
                  <a:pt x="1846" y="965"/>
                </a:lnTo>
                <a:close/>
                <a:moveTo>
                  <a:pt x="2727" y="1158"/>
                </a:moveTo>
                <a:lnTo>
                  <a:pt x="2444" y="1095"/>
                </a:lnTo>
                <a:lnTo>
                  <a:pt x="2956" y="1050"/>
                </a:lnTo>
                <a:lnTo>
                  <a:pt x="2727" y="1158"/>
                </a:lnTo>
                <a:close/>
                <a:moveTo>
                  <a:pt x="3151" y="961"/>
                </a:moveTo>
                <a:lnTo>
                  <a:pt x="3151" y="962"/>
                </a:lnTo>
                <a:lnTo>
                  <a:pt x="3763" y="895"/>
                </a:lnTo>
                <a:lnTo>
                  <a:pt x="3196" y="1158"/>
                </a:lnTo>
                <a:lnTo>
                  <a:pt x="2964" y="1049"/>
                </a:lnTo>
                <a:lnTo>
                  <a:pt x="3151" y="96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1827568" y="3664214"/>
            <a:ext cx="8579741" cy="1751331"/>
          </a:xfrm>
        </p:spPr>
        <p:txBody>
          <a:bodyPr rIns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2400" b="0" baseline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Short statement here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97731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Statement 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9"/>
          <p:cNvSpPr>
            <a:spLocks noChangeAspect="1" noEditPoints="1"/>
          </p:cNvSpPr>
          <p:nvPr userDrawn="1"/>
        </p:nvSpPr>
        <p:spPr bwMode="auto">
          <a:xfrm rot="10800000" flipV="1">
            <a:off x="-2986030" y="5047926"/>
            <a:ext cx="17838821" cy="5252541"/>
          </a:xfrm>
          <a:custGeom>
            <a:avLst/>
            <a:gdLst>
              <a:gd name="T0" fmla="*/ 3399 w 4320"/>
              <a:gd name="T1" fmla="*/ 0 h 1272"/>
              <a:gd name="T2" fmla="*/ 2460 w 4320"/>
              <a:gd name="T3" fmla="*/ 115 h 1272"/>
              <a:gd name="T4" fmla="*/ 1200 w 4320"/>
              <a:gd name="T5" fmla="*/ 306 h 1272"/>
              <a:gd name="T6" fmla="*/ 0 w 4320"/>
              <a:gd name="T7" fmla="*/ 587 h 1272"/>
              <a:gd name="T8" fmla="*/ 1205 w 4320"/>
              <a:gd name="T9" fmla="*/ 1111 h 1272"/>
              <a:gd name="T10" fmla="*/ 2491 w 4320"/>
              <a:gd name="T11" fmla="*/ 1271 h 1272"/>
              <a:gd name="T12" fmla="*/ 2961 w 4320"/>
              <a:gd name="T13" fmla="*/ 1051 h 1272"/>
              <a:gd name="T14" fmla="*/ 1206 w 4320"/>
              <a:gd name="T15" fmla="*/ 1108 h 1272"/>
              <a:gd name="T16" fmla="*/ 1580 w 4320"/>
              <a:gd name="T17" fmla="*/ 224 h 1272"/>
              <a:gd name="T18" fmla="*/ 1580 w 4320"/>
              <a:gd name="T19" fmla="*/ 224 h 1272"/>
              <a:gd name="T20" fmla="*/ 7 w 4320"/>
              <a:gd name="T21" fmla="*/ 589 h 1272"/>
              <a:gd name="T22" fmla="*/ 629 w 4320"/>
              <a:gd name="T23" fmla="*/ 300 h 1272"/>
              <a:gd name="T24" fmla="*/ 2430 w 4320"/>
              <a:gd name="T25" fmla="*/ 800 h 1272"/>
              <a:gd name="T26" fmla="*/ 1908 w 4320"/>
              <a:gd name="T27" fmla="*/ 476 h 1272"/>
              <a:gd name="T28" fmla="*/ 3762 w 4320"/>
              <a:gd name="T29" fmla="*/ 663 h 1272"/>
              <a:gd name="T30" fmla="*/ 2259 w 4320"/>
              <a:gd name="T31" fmla="*/ 864 h 1272"/>
              <a:gd name="T32" fmla="*/ 1537 w 4320"/>
              <a:gd name="T33" fmla="*/ 663 h 1272"/>
              <a:gd name="T34" fmla="*/ 3679 w 4320"/>
              <a:gd name="T35" fmla="*/ 437 h 1272"/>
              <a:gd name="T36" fmla="*/ 2181 w 4320"/>
              <a:gd name="T37" fmla="*/ 613 h 1272"/>
              <a:gd name="T38" fmla="*/ 2588 w 4320"/>
              <a:gd name="T39" fmla="*/ 801 h 1272"/>
              <a:gd name="T40" fmla="*/ 3051 w 4320"/>
              <a:gd name="T41" fmla="*/ 637 h 1272"/>
              <a:gd name="T42" fmla="*/ 2138 w 4320"/>
              <a:gd name="T43" fmla="*/ 487 h 1272"/>
              <a:gd name="T44" fmla="*/ 3052 w 4320"/>
              <a:gd name="T45" fmla="*/ 634 h 1272"/>
              <a:gd name="T46" fmla="*/ 1919 w 4320"/>
              <a:gd name="T47" fmla="*/ 476 h 1272"/>
              <a:gd name="T48" fmla="*/ 2107 w 4320"/>
              <a:gd name="T49" fmla="*/ 486 h 1272"/>
              <a:gd name="T50" fmla="*/ 2886 w 4320"/>
              <a:gd name="T51" fmla="*/ 810 h 1272"/>
              <a:gd name="T52" fmla="*/ 3769 w 4320"/>
              <a:gd name="T53" fmla="*/ 667 h 1272"/>
              <a:gd name="T54" fmla="*/ 1628 w 4320"/>
              <a:gd name="T55" fmla="*/ 845 h 1272"/>
              <a:gd name="T56" fmla="*/ 1640 w 4320"/>
              <a:gd name="T57" fmla="*/ 845 h 1272"/>
              <a:gd name="T58" fmla="*/ 1035 w 4320"/>
              <a:gd name="T59" fmla="*/ 617 h 1272"/>
              <a:gd name="T60" fmla="*/ 1699 w 4320"/>
              <a:gd name="T61" fmla="*/ 647 h 1272"/>
              <a:gd name="T62" fmla="*/ 517 w 4320"/>
              <a:gd name="T63" fmla="*/ 470 h 1272"/>
              <a:gd name="T64" fmla="*/ 511 w 4320"/>
              <a:gd name="T65" fmla="*/ 472 h 1272"/>
              <a:gd name="T66" fmla="*/ 2237 w 4320"/>
              <a:gd name="T67" fmla="*/ 864 h 1272"/>
              <a:gd name="T68" fmla="*/ 2588 w 4320"/>
              <a:gd name="T69" fmla="*/ 804 h 1272"/>
              <a:gd name="T70" fmla="*/ 3591 w 4320"/>
              <a:gd name="T71" fmla="*/ 805 h 1272"/>
              <a:gd name="T72" fmla="*/ 4156 w 4320"/>
              <a:gd name="T73" fmla="*/ 628 h 1272"/>
              <a:gd name="T74" fmla="*/ 3562 w 4320"/>
              <a:gd name="T75" fmla="*/ 255 h 1272"/>
              <a:gd name="T76" fmla="*/ 3204 w 4320"/>
              <a:gd name="T77" fmla="*/ 97 h 1272"/>
              <a:gd name="T78" fmla="*/ 2892 w 4320"/>
              <a:gd name="T79" fmla="*/ 245 h 1272"/>
              <a:gd name="T80" fmla="*/ 2131 w 4320"/>
              <a:gd name="T81" fmla="*/ 356 h 1272"/>
              <a:gd name="T82" fmla="*/ 1900 w 4320"/>
              <a:gd name="T83" fmla="*/ 480 h 1272"/>
              <a:gd name="T84" fmla="*/ 1017 w 4320"/>
              <a:gd name="T85" fmla="*/ 354 h 1272"/>
              <a:gd name="T86" fmla="*/ 2252 w 4320"/>
              <a:gd name="T87" fmla="*/ 865 h 1272"/>
              <a:gd name="T88" fmla="*/ 3284 w 4320"/>
              <a:gd name="T89" fmla="*/ 899 h 1272"/>
              <a:gd name="T90" fmla="*/ 3771 w 4320"/>
              <a:gd name="T91" fmla="*/ 891 h 1272"/>
              <a:gd name="T92" fmla="*/ 3865 w 4320"/>
              <a:gd name="T93" fmla="*/ 525 h 1272"/>
              <a:gd name="T94" fmla="*/ 3563 w 4320"/>
              <a:gd name="T95" fmla="*/ 258 h 1272"/>
              <a:gd name="T96" fmla="*/ 3678 w 4320"/>
              <a:gd name="T97" fmla="*/ 197 h 1272"/>
              <a:gd name="T98" fmla="*/ 2136 w 4320"/>
              <a:gd name="T99" fmla="*/ 194 h 1272"/>
              <a:gd name="T100" fmla="*/ 2132 w 4320"/>
              <a:gd name="T101" fmla="*/ 197 h 1272"/>
              <a:gd name="T102" fmla="*/ 620 w 4320"/>
              <a:gd name="T103" fmla="*/ 443 h 1272"/>
              <a:gd name="T104" fmla="*/ 2263 w 4320"/>
              <a:gd name="T105" fmla="*/ 866 h 1272"/>
              <a:gd name="T106" fmla="*/ 3275 w 4320"/>
              <a:gd name="T107" fmla="*/ 900 h 1272"/>
              <a:gd name="T108" fmla="*/ 3003 w 4320"/>
              <a:gd name="T109" fmla="*/ 343 h 1272"/>
              <a:gd name="T110" fmla="*/ 2342 w 4320"/>
              <a:gd name="T111" fmla="*/ 303 h 1272"/>
              <a:gd name="T112" fmla="*/ 1846 w 4320"/>
              <a:gd name="T113" fmla="*/ 965 h 1272"/>
              <a:gd name="T114" fmla="*/ 1855 w 4320"/>
              <a:gd name="T115" fmla="*/ 969 h 1272"/>
              <a:gd name="T116" fmla="*/ 3151 w 4320"/>
              <a:gd name="T117" fmla="*/ 961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320" h="1272">
                <a:moveTo>
                  <a:pt x="4320" y="639"/>
                </a:moveTo>
                <a:lnTo>
                  <a:pt x="4319" y="636"/>
                </a:lnTo>
                <a:lnTo>
                  <a:pt x="4318" y="637"/>
                </a:lnTo>
                <a:lnTo>
                  <a:pt x="3400" y="1"/>
                </a:lnTo>
                <a:lnTo>
                  <a:pt x="3399" y="1"/>
                </a:lnTo>
                <a:lnTo>
                  <a:pt x="3399" y="1"/>
                </a:lnTo>
                <a:lnTo>
                  <a:pt x="3399" y="1"/>
                </a:lnTo>
                <a:lnTo>
                  <a:pt x="3399" y="0"/>
                </a:lnTo>
                <a:lnTo>
                  <a:pt x="3398" y="0"/>
                </a:lnTo>
                <a:lnTo>
                  <a:pt x="3398" y="0"/>
                </a:lnTo>
                <a:lnTo>
                  <a:pt x="3397" y="0"/>
                </a:lnTo>
                <a:lnTo>
                  <a:pt x="2626" y="183"/>
                </a:lnTo>
                <a:lnTo>
                  <a:pt x="2626" y="184"/>
                </a:lnTo>
                <a:lnTo>
                  <a:pt x="2462" y="116"/>
                </a:lnTo>
                <a:lnTo>
                  <a:pt x="2462" y="114"/>
                </a:lnTo>
                <a:lnTo>
                  <a:pt x="2460" y="115"/>
                </a:lnTo>
                <a:lnTo>
                  <a:pt x="2458" y="114"/>
                </a:lnTo>
                <a:lnTo>
                  <a:pt x="2458" y="115"/>
                </a:lnTo>
                <a:lnTo>
                  <a:pt x="1794" y="273"/>
                </a:lnTo>
                <a:lnTo>
                  <a:pt x="1578" y="220"/>
                </a:lnTo>
                <a:lnTo>
                  <a:pt x="1578" y="221"/>
                </a:lnTo>
                <a:lnTo>
                  <a:pt x="1204" y="308"/>
                </a:lnTo>
                <a:lnTo>
                  <a:pt x="1200" y="307"/>
                </a:lnTo>
                <a:lnTo>
                  <a:pt x="1200" y="306"/>
                </a:lnTo>
                <a:lnTo>
                  <a:pt x="1198" y="306"/>
                </a:lnTo>
                <a:lnTo>
                  <a:pt x="802" y="211"/>
                </a:lnTo>
                <a:lnTo>
                  <a:pt x="801" y="214"/>
                </a:lnTo>
                <a:lnTo>
                  <a:pt x="802" y="214"/>
                </a:lnTo>
                <a:lnTo>
                  <a:pt x="7" y="586"/>
                </a:lnTo>
                <a:lnTo>
                  <a:pt x="4" y="585"/>
                </a:lnTo>
                <a:lnTo>
                  <a:pt x="4" y="586"/>
                </a:lnTo>
                <a:lnTo>
                  <a:pt x="0" y="587"/>
                </a:lnTo>
                <a:lnTo>
                  <a:pt x="1" y="590"/>
                </a:lnTo>
                <a:lnTo>
                  <a:pt x="3" y="589"/>
                </a:lnTo>
                <a:lnTo>
                  <a:pt x="3" y="590"/>
                </a:lnTo>
                <a:lnTo>
                  <a:pt x="598" y="848"/>
                </a:lnTo>
                <a:lnTo>
                  <a:pt x="598" y="848"/>
                </a:lnTo>
                <a:lnTo>
                  <a:pt x="599" y="848"/>
                </a:lnTo>
                <a:lnTo>
                  <a:pt x="1205" y="1110"/>
                </a:lnTo>
                <a:lnTo>
                  <a:pt x="1205" y="1111"/>
                </a:lnTo>
                <a:lnTo>
                  <a:pt x="1206" y="1111"/>
                </a:lnTo>
                <a:lnTo>
                  <a:pt x="1206" y="1111"/>
                </a:lnTo>
                <a:lnTo>
                  <a:pt x="1206" y="1111"/>
                </a:lnTo>
                <a:lnTo>
                  <a:pt x="1557" y="1030"/>
                </a:lnTo>
                <a:lnTo>
                  <a:pt x="1557" y="1030"/>
                </a:lnTo>
                <a:lnTo>
                  <a:pt x="1557" y="1030"/>
                </a:lnTo>
                <a:lnTo>
                  <a:pt x="1838" y="964"/>
                </a:lnTo>
                <a:lnTo>
                  <a:pt x="2491" y="1271"/>
                </a:lnTo>
                <a:lnTo>
                  <a:pt x="2491" y="1272"/>
                </a:lnTo>
                <a:lnTo>
                  <a:pt x="2492" y="1272"/>
                </a:lnTo>
                <a:lnTo>
                  <a:pt x="2493" y="1272"/>
                </a:lnTo>
                <a:lnTo>
                  <a:pt x="2493" y="1271"/>
                </a:lnTo>
                <a:lnTo>
                  <a:pt x="2727" y="1161"/>
                </a:lnTo>
                <a:lnTo>
                  <a:pt x="2728" y="1161"/>
                </a:lnTo>
                <a:lnTo>
                  <a:pt x="2728" y="1161"/>
                </a:lnTo>
                <a:lnTo>
                  <a:pt x="2961" y="1051"/>
                </a:lnTo>
                <a:lnTo>
                  <a:pt x="3195" y="1161"/>
                </a:lnTo>
                <a:lnTo>
                  <a:pt x="3195" y="1162"/>
                </a:lnTo>
                <a:lnTo>
                  <a:pt x="3196" y="1162"/>
                </a:lnTo>
                <a:lnTo>
                  <a:pt x="3199" y="1163"/>
                </a:lnTo>
                <a:lnTo>
                  <a:pt x="3200" y="1160"/>
                </a:lnTo>
                <a:lnTo>
                  <a:pt x="3200" y="1160"/>
                </a:lnTo>
                <a:lnTo>
                  <a:pt x="4320" y="639"/>
                </a:lnTo>
                <a:close/>
                <a:moveTo>
                  <a:pt x="1206" y="1108"/>
                </a:moveTo>
                <a:lnTo>
                  <a:pt x="612" y="851"/>
                </a:lnTo>
                <a:lnTo>
                  <a:pt x="1550" y="1028"/>
                </a:lnTo>
                <a:lnTo>
                  <a:pt x="1206" y="1108"/>
                </a:lnTo>
                <a:close/>
                <a:moveTo>
                  <a:pt x="1184" y="306"/>
                </a:moveTo>
                <a:lnTo>
                  <a:pt x="632" y="297"/>
                </a:lnTo>
                <a:lnTo>
                  <a:pt x="807" y="215"/>
                </a:lnTo>
                <a:lnTo>
                  <a:pt x="1184" y="306"/>
                </a:lnTo>
                <a:close/>
                <a:moveTo>
                  <a:pt x="1580" y="224"/>
                </a:moveTo>
                <a:lnTo>
                  <a:pt x="1793" y="276"/>
                </a:lnTo>
                <a:lnTo>
                  <a:pt x="1793" y="276"/>
                </a:lnTo>
                <a:lnTo>
                  <a:pt x="1794" y="276"/>
                </a:lnTo>
                <a:lnTo>
                  <a:pt x="2115" y="354"/>
                </a:lnTo>
                <a:lnTo>
                  <a:pt x="1305" y="332"/>
                </a:lnTo>
                <a:lnTo>
                  <a:pt x="1305" y="332"/>
                </a:lnTo>
                <a:lnTo>
                  <a:pt x="1211" y="309"/>
                </a:lnTo>
                <a:lnTo>
                  <a:pt x="1580" y="224"/>
                </a:lnTo>
                <a:close/>
                <a:moveTo>
                  <a:pt x="1837" y="961"/>
                </a:moveTo>
                <a:lnTo>
                  <a:pt x="1837" y="962"/>
                </a:lnTo>
                <a:lnTo>
                  <a:pt x="1561" y="1026"/>
                </a:lnTo>
                <a:lnTo>
                  <a:pt x="1268" y="943"/>
                </a:lnTo>
                <a:lnTo>
                  <a:pt x="2248" y="866"/>
                </a:lnTo>
                <a:lnTo>
                  <a:pt x="1838" y="962"/>
                </a:lnTo>
                <a:lnTo>
                  <a:pt x="1837" y="961"/>
                </a:lnTo>
                <a:close/>
                <a:moveTo>
                  <a:pt x="7" y="589"/>
                </a:moveTo>
                <a:lnTo>
                  <a:pt x="7" y="589"/>
                </a:lnTo>
                <a:lnTo>
                  <a:pt x="1257" y="943"/>
                </a:lnTo>
                <a:lnTo>
                  <a:pt x="1257" y="944"/>
                </a:lnTo>
                <a:lnTo>
                  <a:pt x="1259" y="943"/>
                </a:lnTo>
                <a:lnTo>
                  <a:pt x="1547" y="1025"/>
                </a:lnTo>
                <a:lnTo>
                  <a:pt x="600" y="845"/>
                </a:lnTo>
                <a:lnTo>
                  <a:pt x="7" y="589"/>
                </a:lnTo>
                <a:close/>
                <a:moveTo>
                  <a:pt x="629" y="300"/>
                </a:moveTo>
                <a:lnTo>
                  <a:pt x="1197" y="309"/>
                </a:lnTo>
                <a:lnTo>
                  <a:pt x="628" y="441"/>
                </a:lnTo>
                <a:lnTo>
                  <a:pt x="411" y="400"/>
                </a:lnTo>
                <a:lnTo>
                  <a:pt x="630" y="298"/>
                </a:lnTo>
                <a:lnTo>
                  <a:pt x="629" y="300"/>
                </a:lnTo>
                <a:close/>
                <a:moveTo>
                  <a:pt x="2590" y="1018"/>
                </a:moveTo>
                <a:lnTo>
                  <a:pt x="2117" y="794"/>
                </a:lnTo>
                <a:lnTo>
                  <a:pt x="2430" y="800"/>
                </a:lnTo>
                <a:lnTo>
                  <a:pt x="2613" y="887"/>
                </a:lnTo>
                <a:lnTo>
                  <a:pt x="2613" y="887"/>
                </a:lnTo>
                <a:lnTo>
                  <a:pt x="2614" y="887"/>
                </a:lnTo>
                <a:lnTo>
                  <a:pt x="2948" y="1045"/>
                </a:lnTo>
                <a:lnTo>
                  <a:pt x="2590" y="1018"/>
                </a:lnTo>
                <a:close/>
                <a:moveTo>
                  <a:pt x="2120" y="357"/>
                </a:moveTo>
                <a:lnTo>
                  <a:pt x="2269" y="391"/>
                </a:lnTo>
                <a:lnTo>
                  <a:pt x="1908" y="476"/>
                </a:lnTo>
                <a:lnTo>
                  <a:pt x="1901" y="476"/>
                </a:lnTo>
                <a:lnTo>
                  <a:pt x="1901" y="476"/>
                </a:lnTo>
                <a:lnTo>
                  <a:pt x="1317" y="335"/>
                </a:lnTo>
                <a:lnTo>
                  <a:pt x="2120" y="357"/>
                </a:lnTo>
                <a:close/>
                <a:moveTo>
                  <a:pt x="3762" y="663"/>
                </a:moveTo>
                <a:lnTo>
                  <a:pt x="2523" y="382"/>
                </a:lnTo>
                <a:lnTo>
                  <a:pt x="3002" y="345"/>
                </a:lnTo>
                <a:lnTo>
                  <a:pt x="3762" y="663"/>
                </a:lnTo>
                <a:close/>
                <a:moveTo>
                  <a:pt x="2259" y="864"/>
                </a:moveTo>
                <a:lnTo>
                  <a:pt x="1543" y="662"/>
                </a:lnTo>
                <a:lnTo>
                  <a:pt x="1543" y="662"/>
                </a:lnTo>
                <a:lnTo>
                  <a:pt x="1543" y="662"/>
                </a:lnTo>
                <a:lnTo>
                  <a:pt x="1542" y="662"/>
                </a:lnTo>
                <a:lnTo>
                  <a:pt x="1792" y="643"/>
                </a:lnTo>
                <a:lnTo>
                  <a:pt x="2259" y="864"/>
                </a:lnTo>
                <a:lnTo>
                  <a:pt x="2259" y="864"/>
                </a:lnTo>
                <a:close/>
                <a:moveTo>
                  <a:pt x="859" y="827"/>
                </a:moveTo>
                <a:lnTo>
                  <a:pt x="1638" y="848"/>
                </a:lnTo>
                <a:lnTo>
                  <a:pt x="1259" y="940"/>
                </a:lnTo>
                <a:lnTo>
                  <a:pt x="859" y="827"/>
                </a:lnTo>
                <a:close/>
                <a:moveTo>
                  <a:pt x="543" y="737"/>
                </a:moveTo>
                <a:lnTo>
                  <a:pt x="1536" y="662"/>
                </a:lnTo>
                <a:lnTo>
                  <a:pt x="1535" y="663"/>
                </a:lnTo>
                <a:lnTo>
                  <a:pt x="1537" y="663"/>
                </a:lnTo>
                <a:lnTo>
                  <a:pt x="853" y="823"/>
                </a:lnTo>
                <a:lnTo>
                  <a:pt x="853" y="824"/>
                </a:lnTo>
                <a:lnTo>
                  <a:pt x="847" y="824"/>
                </a:lnTo>
                <a:lnTo>
                  <a:pt x="543" y="737"/>
                </a:lnTo>
                <a:close/>
                <a:moveTo>
                  <a:pt x="3860" y="522"/>
                </a:moveTo>
                <a:lnTo>
                  <a:pt x="3589" y="588"/>
                </a:lnTo>
                <a:lnTo>
                  <a:pt x="3210" y="429"/>
                </a:lnTo>
                <a:lnTo>
                  <a:pt x="3679" y="437"/>
                </a:lnTo>
                <a:lnTo>
                  <a:pt x="3679" y="437"/>
                </a:lnTo>
                <a:lnTo>
                  <a:pt x="3860" y="522"/>
                </a:lnTo>
                <a:close/>
                <a:moveTo>
                  <a:pt x="2431" y="797"/>
                </a:moveTo>
                <a:lnTo>
                  <a:pt x="2431" y="797"/>
                </a:lnTo>
                <a:lnTo>
                  <a:pt x="2112" y="790"/>
                </a:lnTo>
                <a:lnTo>
                  <a:pt x="2112" y="791"/>
                </a:lnTo>
                <a:lnTo>
                  <a:pt x="1798" y="642"/>
                </a:lnTo>
                <a:lnTo>
                  <a:pt x="2181" y="613"/>
                </a:lnTo>
                <a:lnTo>
                  <a:pt x="2181" y="612"/>
                </a:lnTo>
                <a:lnTo>
                  <a:pt x="2581" y="801"/>
                </a:lnTo>
                <a:lnTo>
                  <a:pt x="2431" y="797"/>
                </a:lnTo>
                <a:lnTo>
                  <a:pt x="2431" y="797"/>
                </a:lnTo>
                <a:close/>
                <a:moveTo>
                  <a:pt x="2588" y="801"/>
                </a:moveTo>
                <a:lnTo>
                  <a:pt x="2190" y="613"/>
                </a:lnTo>
                <a:lnTo>
                  <a:pt x="3431" y="819"/>
                </a:lnTo>
                <a:lnTo>
                  <a:pt x="2588" y="801"/>
                </a:lnTo>
                <a:close/>
                <a:moveTo>
                  <a:pt x="3433" y="819"/>
                </a:moveTo>
                <a:lnTo>
                  <a:pt x="3434" y="817"/>
                </a:lnTo>
                <a:lnTo>
                  <a:pt x="3439" y="819"/>
                </a:lnTo>
                <a:lnTo>
                  <a:pt x="3433" y="819"/>
                </a:lnTo>
                <a:close/>
                <a:moveTo>
                  <a:pt x="2967" y="598"/>
                </a:moveTo>
                <a:lnTo>
                  <a:pt x="2968" y="598"/>
                </a:lnTo>
                <a:lnTo>
                  <a:pt x="3051" y="636"/>
                </a:lnTo>
                <a:lnTo>
                  <a:pt x="3051" y="637"/>
                </a:lnTo>
                <a:lnTo>
                  <a:pt x="3051" y="637"/>
                </a:lnTo>
                <a:lnTo>
                  <a:pt x="3433" y="816"/>
                </a:lnTo>
                <a:lnTo>
                  <a:pt x="2614" y="680"/>
                </a:lnTo>
                <a:lnTo>
                  <a:pt x="2966" y="598"/>
                </a:lnTo>
                <a:lnTo>
                  <a:pt x="2967" y="598"/>
                </a:lnTo>
                <a:lnTo>
                  <a:pt x="2967" y="598"/>
                </a:lnTo>
                <a:close/>
                <a:moveTo>
                  <a:pt x="2961" y="594"/>
                </a:moveTo>
                <a:lnTo>
                  <a:pt x="2138" y="487"/>
                </a:lnTo>
                <a:lnTo>
                  <a:pt x="2777" y="508"/>
                </a:lnTo>
                <a:lnTo>
                  <a:pt x="2777" y="508"/>
                </a:lnTo>
                <a:lnTo>
                  <a:pt x="2961" y="594"/>
                </a:lnTo>
                <a:close/>
                <a:moveTo>
                  <a:pt x="3446" y="819"/>
                </a:moveTo>
                <a:lnTo>
                  <a:pt x="3059" y="637"/>
                </a:lnTo>
                <a:lnTo>
                  <a:pt x="3762" y="670"/>
                </a:lnTo>
                <a:lnTo>
                  <a:pt x="3446" y="819"/>
                </a:lnTo>
                <a:close/>
                <a:moveTo>
                  <a:pt x="3052" y="634"/>
                </a:moveTo>
                <a:lnTo>
                  <a:pt x="2524" y="385"/>
                </a:lnTo>
                <a:lnTo>
                  <a:pt x="3765" y="667"/>
                </a:lnTo>
                <a:lnTo>
                  <a:pt x="3052" y="634"/>
                </a:lnTo>
                <a:close/>
                <a:moveTo>
                  <a:pt x="3766" y="667"/>
                </a:moveTo>
                <a:lnTo>
                  <a:pt x="3767" y="668"/>
                </a:lnTo>
                <a:lnTo>
                  <a:pt x="3766" y="668"/>
                </a:lnTo>
                <a:lnTo>
                  <a:pt x="3766" y="667"/>
                </a:lnTo>
                <a:close/>
                <a:moveTo>
                  <a:pt x="1919" y="476"/>
                </a:moveTo>
                <a:lnTo>
                  <a:pt x="2274" y="393"/>
                </a:lnTo>
                <a:lnTo>
                  <a:pt x="2274" y="392"/>
                </a:lnTo>
                <a:lnTo>
                  <a:pt x="2766" y="505"/>
                </a:lnTo>
                <a:lnTo>
                  <a:pt x="1919" y="476"/>
                </a:lnTo>
                <a:close/>
                <a:moveTo>
                  <a:pt x="1916" y="481"/>
                </a:moveTo>
                <a:lnTo>
                  <a:pt x="1916" y="479"/>
                </a:lnTo>
                <a:lnTo>
                  <a:pt x="2107" y="486"/>
                </a:lnTo>
                <a:lnTo>
                  <a:pt x="2107" y="486"/>
                </a:lnTo>
                <a:lnTo>
                  <a:pt x="2958" y="597"/>
                </a:lnTo>
                <a:lnTo>
                  <a:pt x="2606" y="679"/>
                </a:lnTo>
                <a:lnTo>
                  <a:pt x="2180" y="608"/>
                </a:lnTo>
                <a:lnTo>
                  <a:pt x="2180" y="608"/>
                </a:lnTo>
                <a:lnTo>
                  <a:pt x="1908" y="481"/>
                </a:lnTo>
                <a:lnTo>
                  <a:pt x="1916" y="481"/>
                </a:lnTo>
                <a:close/>
                <a:moveTo>
                  <a:pt x="3283" y="896"/>
                </a:moveTo>
                <a:lnTo>
                  <a:pt x="2886" y="810"/>
                </a:lnTo>
                <a:lnTo>
                  <a:pt x="3439" y="822"/>
                </a:lnTo>
                <a:lnTo>
                  <a:pt x="3283" y="896"/>
                </a:lnTo>
                <a:close/>
                <a:moveTo>
                  <a:pt x="3774" y="666"/>
                </a:moveTo>
                <a:lnTo>
                  <a:pt x="3774" y="665"/>
                </a:lnTo>
                <a:lnTo>
                  <a:pt x="3598" y="592"/>
                </a:lnTo>
                <a:lnTo>
                  <a:pt x="4140" y="627"/>
                </a:lnTo>
                <a:lnTo>
                  <a:pt x="3774" y="666"/>
                </a:lnTo>
                <a:close/>
                <a:moveTo>
                  <a:pt x="3769" y="667"/>
                </a:moveTo>
                <a:lnTo>
                  <a:pt x="3769" y="667"/>
                </a:lnTo>
                <a:lnTo>
                  <a:pt x="3769" y="667"/>
                </a:lnTo>
                <a:lnTo>
                  <a:pt x="3769" y="667"/>
                </a:lnTo>
                <a:close/>
                <a:moveTo>
                  <a:pt x="2522" y="384"/>
                </a:moveTo>
                <a:lnTo>
                  <a:pt x="2518" y="382"/>
                </a:lnTo>
                <a:lnTo>
                  <a:pt x="2523" y="382"/>
                </a:lnTo>
                <a:lnTo>
                  <a:pt x="2522" y="384"/>
                </a:lnTo>
                <a:close/>
                <a:moveTo>
                  <a:pt x="1628" y="845"/>
                </a:moveTo>
                <a:lnTo>
                  <a:pt x="863" y="824"/>
                </a:lnTo>
                <a:lnTo>
                  <a:pt x="1244" y="735"/>
                </a:lnTo>
                <a:lnTo>
                  <a:pt x="1244" y="736"/>
                </a:lnTo>
                <a:lnTo>
                  <a:pt x="1628" y="845"/>
                </a:lnTo>
                <a:close/>
                <a:moveTo>
                  <a:pt x="1247" y="734"/>
                </a:moveTo>
                <a:lnTo>
                  <a:pt x="1543" y="665"/>
                </a:lnTo>
                <a:lnTo>
                  <a:pt x="2238" y="861"/>
                </a:lnTo>
                <a:lnTo>
                  <a:pt x="1640" y="845"/>
                </a:lnTo>
                <a:lnTo>
                  <a:pt x="1247" y="734"/>
                </a:lnTo>
                <a:close/>
                <a:moveTo>
                  <a:pt x="1032" y="614"/>
                </a:moveTo>
                <a:lnTo>
                  <a:pt x="1024" y="614"/>
                </a:lnTo>
                <a:lnTo>
                  <a:pt x="1025" y="613"/>
                </a:lnTo>
                <a:lnTo>
                  <a:pt x="631" y="445"/>
                </a:lnTo>
                <a:lnTo>
                  <a:pt x="1246" y="563"/>
                </a:lnTo>
                <a:lnTo>
                  <a:pt x="1032" y="614"/>
                </a:lnTo>
                <a:close/>
                <a:moveTo>
                  <a:pt x="1035" y="617"/>
                </a:moveTo>
                <a:lnTo>
                  <a:pt x="1252" y="565"/>
                </a:lnTo>
                <a:lnTo>
                  <a:pt x="1252" y="564"/>
                </a:lnTo>
                <a:lnTo>
                  <a:pt x="1687" y="648"/>
                </a:lnTo>
                <a:lnTo>
                  <a:pt x="543" y="734"/>
                </a:lnTo>
                <a:lnTo>
                  <a:pt x="1032" y="617"/>
                </a:lnTo>
                <a:lnTo>
                  <a:pt x="1035" y="617"/>
                </a:lnTo>
                <a:lnTo>
                  <a:pt x="1035" y="617"/>
                </a:lnTo>
                <a:close/>
                <a:moveTo>
                  <a:pt x="1699" y="647"/>
                </a:moveTo>
                <a:lnTo>
                  <a:pt x="1691" y="647"/>
                </a:lnTo>
                <a:lnTo>
                  <a:pt x="1692" y="645"/>
                </a:lnTo>
                <a:lnTo>
                  <a:pt x="635" y="443"/>
                </a:lnTo>
                <a:lnTo>
                  <a:pt x="1008" y="356"/>
                </a:lnTo>
                <a:lnTo>
                  <a:pt x="1008" y="358"/>
                </a:lnTo>
                <a:lnTo>
                  <a:pt x="1699" y="647"/>
                </a:lnTo>
                <a:close/>
                <a:moveTo>
                  <a:pt x="1010" y="610"/>
                </a:moveTo>
                <a:lnTo>
                  <a:pt x="517" y="470"/>
                </a:lnTo>
                <a:lnTo>
                  <a:pt x="624" y="445"/>
                </a:lnTo>
                <a:lnTo>
                  <a:pt x="1010" y="610"/>
                </a:lnTo>
                <a:close/>
                <a:moveTo>
                  <a:pt x="511" y="472"/>
                </a:moveTo>
                <a:lnTo>
                  <a:pt x="1012" y="614"/>
                </a:lnTo>
                <a:lnTo>
                  <a:pt x="1013" y="611"/>
                </a:lnTo>
                <a:lnTo>
                  <a:pt x="1020" y="614"/>
                </a:lnTo>
                <a:lnTo>
                  <a:pt x="25" y="584"/>
                </a:lnTo>
                <a:lnTo>
                  <a:pt x="511" y="472"/>
                </a:lnTo>
                <a:close/>
                <a:moveTo>
                  <a:pt x="541" y="735"/>
                </a:moveTo>
                <a:lnTo>
                  <a:pt x="542" y="737"/>
                </a:lnTo>
                <a:lnTo>
                  <a:pt x="537" y="736"/>
                </a:lnTo>
                <a:lnTo>
                  <a:pt x="541" y="735"/>
                </a:lnTo>
                <a:close/>
                <a:moveTo>
                  <a:pt x="1645" y="849"/>
                </a:moveTo>
                <a:lnTo>
                  <a:pt x="1647" y="850"/>
                </a:lnTo>
                <a:lnTo>
                  <a:pt x="1648" y="848"/>
                </a:lnTo>
                <a:lnTo>
                  <a:pt x="2237" y="864"/>
                </a:lnTo>
                <a:lnTo>
                  <a:pt x="1275" y="939"/>
                </a:lnTo>
                <a:lnTo>
                  <a:pt x="1645" y="849"/>
                </a:lnTo>
                <a:close/>
                <a:moveTo>
                  <a:pt x="2243" y="864"/>
                </a:moveTo>
                <a:lnTo>
                  <a:pt x="2243" y="863"/>
                </a:lnTo>
                <a:lnTo>
                  <a:pt x="2246" y="864"/>
                </a:lnTo>
                <a:lnTo>
                  <a:pt x="2243" y="864"/>
                </a:lnTo>
                <a:close/>
                <a:moveTo>
                  <a:pt x="2437" y="801"/>
                </a:moveTo>
                <a:lnTo>
                  <a:pt x="2588" y="804"/>
                </a:lnTo>
                <a:lnTo>
                  <a:pt x="2588" y="804"/>
                </a:lnTo>
                <a:lnTo>
                  <a:pt x="2588" y="804"/>
                </a:lnTo>
                <a:lnTo>
                  <a:pt x="2871" y="810"/>
                </a:lnTo>
                <a:lnTo>
                  <a:pt x="2871" y="810"/>
                </a:lnTo>
                <a:lnTo>
                  <a:pt x="3272" y="897"/>
                </a:lnTo>
                <a:lnTo>
                  <a:pt x="2615" y="884"/>
                </a:lnTo>
                <a:lnTo>
                  <a:pt x="2437" y="801"/>
                </a:lnTo>
                <a:close/>
                <a:moveTo>
                  <a:pt x="3591" y="805"/>
                </a:moveTo>
                <a:lnTo>
                  <a:pt x="3591" y="805"/>
                </a:lnTo>
                <a:lnTo>
                  <a:pt x="3591" y="805"/>
                </a:lnTo>
                <a:lnTo>
                  <a:pt x="3375" y="856"/>
                </a:lnTo>
                <a:lnTo>
                  <a:pt x="3445" y="823"/>
                </a:lnTo>
                <a:lnTo>
                  <a:pt x="3448" y="823"/>
                </a:lnTo>
                <a:lnTo>
                  <a:pt x="3448" y="822"/>
                </a:lnTo>
                <a:lnTo>
                  <a:pt x="3772" y="669"/>
                </a:lnTo>
                <a:lnTo>
                  <a:pt x="4156" y="628"/>
                </a:lnTo>
                <a:lnTo>
                  <a:pt x="4156" y="628"/>
                </a:lnTo>
                <a:lnTo>
                  <a:pt x="4305" y="638"/>
                </a:lnTo>
                <a:lnTo>
                  <a:pt x="3591" y="805"/>
                </a:lnTo>
                <a:close/>
                <a:moveTo>
                  <a:pt x="3865" y="521"/>
                </a:moveTo>
                <a:lnTo>
                  <a:pt x="3439" y="320"/>
                </a:lnTo>
                <a:lnTo>
                  <a:pt x="4070" y="472"/>
                </a:lnTo>
                <a:lnTo>
                  <a:pt x="3865" y="521"/>
                </a:lnTo>
                <a:close/>
                <a:moveTo>
                  <a:pt x="3562" y="255"/>
                </a:moveTo>
                <a:lnTo>
                  <a:pt x="3180" y="248"/>
                </a:lnTo>
                <a:lnTo>
                  <a:pt x="3676" y="201"/>
                </a:lnTo>
                <a:lnTo>
                  <a:pt x="3562" y="255"/>
                </a:lnTo>
                <a:close/>
                <a:moveTo>
                  <a:pt x="3669" y="198"/>
                </a:moveTo>
                <a:lnTo>
                  <a:pt x="3153" y="247"/>
                </a:lnTo>
                <a:lnTo>
                  <a:pt x="3153" y="247"/>
                </a:lnTo>
                <a:lnTo>
                  <a:pt x="2896" y="242"/>
                </a:lnTo>
                <a:lnTo>
                  <a:pt x="3204" y="97"/>
                </a:lnTo>
                <a:lnTo>
                  <a:pt x="3204" y="97"/>
                </a:lnTo>
                <a:lnTo>
                  <a:pt x="3669" y="198"/>
                </a:lnTo>
                <a:close/>
                <a:moveTo>
                  <a:pt x="3556" y="257"/>
                </a:moveTo>
                <a:lnTo>
                  <a:pt x="3431" y="316"/>
                </a:lnTo>
                <a:lnTo>
                  <a:pt x="3430" y="316"/>
                </a:lnTo>
                <a:lnTo>
                  <a:pt x="3430" y="317"/>
                </a:lnTo>
                <a:lnTo>
                  <a:pt x="3350" y="355"/>
                </a:lnTo>
                <a:lnTo>
                  <a:pt x="2892" y="245"/>
                </a:lnTo>
                <a:lnTo>
                  <a:pt x="3556" y="257"/>
                </a:lnTo>
                <a:close/>
                <a:moveTo>
                  <a:pt x="3673" y="434"/>
                </a:moveTo>
                <a:lnTo>
                  <a:pt x="3206" y="426"/>
                </a:lnTo>
                <a:lnTo>
                  <a:pt x="3431" y="320"/>
                </a:lnTo>
                <a:lnTo>
                  <a:pt x="3673" y="434"/>
                </a:lnTo>
                <a:close/>
                <a:moveTo>
                  <a:pt x="2764" y="501"/>
                </a:moveTo>
                <a:lnTo>
                  <a:pt x="2131" y="357"/>
                </a:lnTo>
                <a:lnTo>
                  <a:pt x="2131" y="356"/>
                </a:lnTo>
                <a:lnTo>
                  <a:pt x="2346" y="305"/>
                </a:lnTo>
                <a:lnTo>
                  <a:pt x="2764" y="501"/>
                </a:lnTo>
                <a:close/>
                <a:moveTo>
                  <a:pt x="1900" y="480"/>
                </a:moveTo>
                <a:lnTo>
                  <a:pt x="2176" y="610"/>
                </a:lnTo>
                <a:lnTo>
                  <a:pt x="1982" y="625"/>
                </a:lnTo>
                <a:lnTo>
                  <a:pt x="1982" y="625"/>
                </a:lnTo>
                <a:lnTo>
                  <a:pt x="1426" y="468"/>
                </a:lnTo>
                <a:lnTo>
                  <a:pt x="1900" y="480"/>
                </a:lnTo>
                <a:close/>
                <a:moveTo>
                  <a:pt x="1974" y="626"/>
                </a:moveTo>
                <a:lnTo>
                  <a:pt x="1793" y="639"/>
                </a:lnTo>
                <a:lnTo>
                  <a:pt x="1790" y="638"/>
                </a:lnTo>
                <a:lnTo>
                  <a:pt x="1789" y="640"/>
                </a:lnTo>
                <a:lnTo>
                  <a:pt x="1704" y="646"/>
                </a:lnTo>
                <a:lnTo>
                  <a:pt x="1704" y="646"/>
                </a:lnTo>
                <a:lnTo>
                  <a:pt x="1011" y="356"/>
                </a:lnTo>
                <a:lnTo>
                  <a:pt x="1017" y="354"/>
                </a:lnTo>
                <a:lnTo>
                  <a:pt x="1017" y="355"/>
                </a:lnTo>
                <a:lnTo>
                  <a:pt x="1974" y="626"/>
                </a:lnTo>
                <a:close/>
                <a:moveTo>
                  <a:pt x="14" y="587"/>
                </a:moveTo>
                <a:lnTo>
                  <a:pt x="1021" y="617"/>
                </a:lnTo>
                <a:lnTo>
                  <a:pt x="531" y="734"/>
                </a:lnTo>
                <a:lnTo>
                  <a:pt x="13" y="587"/>
                </a:lnTo>
                <a:lnTo>
                  <a:pt x="14" y="587"/>
                </a:lnTo>
                <a:close/>
                <a:moveTo>
                  <a:pt x="2252" y="865"/>
                </a:moveTo>
                <a:lnTo>
                  <a:pt x="2251" y="866"/>
                </a:lnTo>
                <a:lnTo>
                  <a:pt x="2251" y="865"/>
                </a:lnTo>
                <a:lnTo>
                  <a:pt x="2252" y="865"/>
                </a:lnTo>
                <a:close/>
                <a:moveTo>
                  <a:pt x="3281" y="900"/>
                </a:moveTo>
                <a:lnTo>
                  <a:pt x="3283" y="900"/>
                </a:lnTo>
                <a:lnTo>
                  <a:pt x="3283" y="899"/>
                </a:lnTo>
                <a:lnTo>
                  <a:pt x="3283" y="899"/>
                </a:lnTo>
                <a:lnTo>
                  <a:pt x="3284" y="899"/>
                </a:lnTo>
                <a:lnTo>
                  <a:pt x="3284" y="899"/>
                </a:lnTo>
                <a:lnTo>
                  <a:pt x="3365" y="861"/>
                </a:lnTo>
                <a:lnTo>
                  <a:pt x="3365" y="861"/>
                </a:lnTo>
                <a:lnTo>
                  <a:pt x="3591" y="808"/>
                </a:lnTo>
                <a:lnTo>
                  <a:pt x="3759" y="892"/>
                </a:lnTo>
                <a:lnTo>
                  <a:pt x="3158" y="958"/>
                </a:lnTo>
                <a:lnTo>
                  <a:pt x="3281" y="900"/>
                </a:lnTo>
                <a:close/>
                <a:moveTo>
                  <a:pt x="3771" y="891"/>
                </a:moveTo>
                <a:lnTo>
                  <a:pt x="3771" y="891"/>
                </a:lnTo>
                <a:lnTo>
                  <a:pt x="3765" y="892"/>
                </a:lnTo>
                <a:lnTo>
                  <a:pt x="3596" y="807"/>
                </a:lnTo>
                <a:lnTo>
                  <a:pt x="4313" y="639"/>
                </a:lnTo>
                <a:lnTo>
                  <a:pt x="3771" y="891"/>
                </a:lnTo>
                <a:close/>
                <a:moveTo>
                  <a:pt x="3598" y="589"/>
                </a:moveTo>
                <a:lnTo>
                  <a:pt x="3865" y="524"/>
                </a:lnTo>
                <a:lnTo>
                  <a:pt x="3865" y="525"/>
                </a:lnTo>
                <a:lnTo>
                  <a:pt x="3866" y="524"/>
                </a:lnTo>
                <a:lnTo>
                  <a:pt x="4076" y="474"/>
                </a:lnTo>
                <a:lnTo>
                  <a:pt x="4076" y="473"/>
                </a:lnTo>
                <a:lnTo>
                  <a:pt x="4077" y="474"/>
                </a:lnTo>
                <a:lnTo>
                  <a:pt x="4311" y="635"/>
                </a:lnTo>
                <a:lnTo>
                  <a:pt x="3598" y="589"/>
                </a:lnTo>
                <a:close/>
                <a:moveTo>
                  <a:pt x="3438" y="317"/>
                </a:moveTo>
                <a:lnTo>
                  <a:pt x="3563" y="258"/>
                </a:lnTo>
                <a:lnTo>
                  <a:pt x="3565" y="258"/>
                </a:lnTo>
                <a:lnTo>
                  <a:pt x="3565" y="257"/>
                </a:lnTo>
                <a:lnTo>
                  <a:pt x="3683" y="201"/>
                </a:lnTo>
                <a:lnTo>
                  <a:pt x="4070" y="469"/>
                </a:lnTo>
                <a:lnTo>
                  <a:pt x="3438" y="317"/>
                </a:lnTo>
                <a:close/>
                <a:moveTo>
                  <a:pt x="3209" y="95"/>
                </a:moveTo>
                <a:lnTo>
                  <a:pt x="3399" y="4"/>
                </a:lnTo>
                <a:lnTo>
                  <a:pt x="3678" y="197"/>
                </a:lnTo>
                <a:lnTo>
                  <a:pt x="3209" y="95"/>
                </a:lnTo>
                <a:close/>
                <a:moveTo>
                  <a:pt x="2886" y="244"/>
                </a:moveTo>
                <a:lnTo>
                  <a:pt x="2635" y="184"/>
                </a:lnTo>
                <a:lnTo>
                  <a:pt x="3389" y="5"/>
                </a:lnTo>
                <a:lnTo>
                  <a:pt x="2886" y="244"/>
                </a:lnTo>
                <a:close/>
                <a:moveTo>
                  <a:pt x="2798" y="358"/>
                </a:moveTo>
                <a:lnTo>
                  <a:pt x="2798" y="358"/>
                </a:lnTo>
                <a:lnTo>
                  <a:pt x="2136" y="194"/>
                </a:lnTo>
                <a:lnTo>
                  <a:pt x="2460" y="118"/>
                </a:lnTo>
                <a:lnTo>
                  <a:pt x="2996" y="343"/>
                </a:lnTo>
                <a:lnTo>
                  <a:pt x="2798" y="358"/>
                </a:lnTo>
                <a:close/>
                <a:moveTo>
                  <a:pt x="2789" y="359"/>
                </a:moveTo>
                <a:lnTo>
                  <a:pt x="2512" y="380"/>
                </a:lnTo>
                <a:lnTo>
                  <a:pt x="2125" y="197"/>
                </a:lnTo>
                <a:lnTo>
                  <a:pt x="2133" y="195"/>
                </a:lnTo>
                <a:lnTo>
                  <a:pt x="2132" y="197"/>
                </a:lnTo>
                <a:lnTo>
                  <a:pt x="2789" y="359"/>
                </a:lnTo>
                <a:close/>
                <a:moveTo>
                  <a:pt x="1895" y="477"/>
                </a:moveTo>
                <a:lnTo>
                  <a:pt x="1422" y="465"/>
                </a:lnTo>
                <a:lnTo>
                  <a:pt x="1422" y="466"/>
                </a:lnTo>
                <a:lnTo>
                  <a:pt x="1022" y="353"/>
                </a:lnTo>
                <a:lnTo>
                  <a:pt x="1204" y="311"/>
                </a:lnTo>
                <a:lnTo>
                  <a:pt x="1895" y="477"/>
                </a:lnTo>
                <a:close/>
                <a:moveTo>
                  <a:pt x="620" y="443"/>
                </a:moveTo>
                <a:lnTo>
                  <a:pt x="21" y="582"/>
                </a:lnTo>
                <a:lnTo>
                  <a:pt x="408" y="401"/>
                </a:lnTo>
                <a:lnTo>
                  <a:pt x="408" y="403"/>
                </a:lnTo>
                <a:lnTo>
                  <a:pt x="620" y="443"/>
                </a:lnTo>
                <a:close/>
                <a:moveTo>
                  <a:pt x="2258" y="867"/>
                </a:moveTo>
                <a:lnTo>
                  <a:pt x="2261" y="868"/>
                </a:lnTo>
                <a:lnTo>
                  <a:pt x="2262" y="866"/>
                </a:lnTo>
                <a:lnTo>
                  <a:pt x="2263" y="866"/>
                </a:lnTo>
                <a:lnTo>
                  <a:pt x="2582" y="1018"/>
                </a:lnTo>
                <a:lnTo>
                  <a:pt x="1847" y="963"/>
                </a:lnTo>
                <a:lnTo>
                  <a:pt x="2258" y="867"/>
                </a:lnTo>
                <a:close/>
                <a:moveTo>
                  <a:pt x="2960" y="1047"/>
                </a:moveTo>
                <a:lnTo>
                  <a:pt x="2960" y="1046"/>
                </a:lnTo>
                <a:lnTo>
                  <a:pt x="2959" y="1046"/>
                </a:lnTo>
                <a:lnTo>
                  <a:pt x="2622" y="888"/>
                </a:lnTo>
                <a:lnTo>
                  <a:pt x="3275" y="900"/>
                </a:lnTo>
                <a:lnTo>
                  <a:pt x="2961" y="1048"/>
                </a:lnTo>
                <a:lnTo>
                  <a:pt x="2960" y="1047"/>
                </a:lnTo>
                <a:close/>
                <a:moveTo>
                  <a:pt x="2886" y="247"/>
                </a:moveTo>
                <a:lnTo>
                  <a:pt x="2886" y="247"/>
                </a:lnTo>
                <a:lnTo>
                  <a:pt x="2886" y="247"/>
                </a:lnTo>
                <a:lnTo>
                  <a:pt x="3345" y="357"/>
                </a:lnTo>
                <a:lnTo>
                  <a:pt x="3201" y="425"/>
                </a:lnTo>
                <a:lnTo>
                  <a:pt x="3003" y="343"/>
                </a:lnTo>
                <a:lnTo>
                  <a:pt x="3003" y="342"/>
                </a:lnTo>
                <a:lnTo>
                  <a:pt x="3003" y="342"/>
                </a:lnTo>
                <a:lnTo>
                  <a:pt x="2629" y="185"/>
                </a:lnTo>
                <a:lnTo>
                  <a:pt x="2630" y="185"/>
                </a:lnTo>
                <a:lnTo>
                  <a:pt x="2630" y="186"/>
                </a:lnTo>
                <a:lnTo>
                  <a:pt x="2886" y="247"/>
                </a:lnTo>
                <a:close/>
                <a:moveTo>
                  <a:pt x="2120" y="198"/>
                </a:moveTo>
                <a:lnTo>
                  <a:pt x="2342" y="303"/>
                </a:lnTo>
                <a:lnTo>
                  <a:pt x="2127" y="354"/>
                </a:lnTo>
                <a:lnTo>
                  <a:pt x="1800" y="274"/>
                </a:lnTo>
                <a:lnTo>
                  <a:pt x="2120" y="198"/>
                </a:lnTo>
                <a:close/>
                <a:moveTo>
                  <a:pt x="1845" y="963"/>
                </a:moveTo>
                <a:lnTo>
                  <a:pt x="1845" y="964"/>
                </a:lnTo>
                <a:lnTo>
                  <a:pt x="1842" y="964"/>
                </a:lnTo>
                <a:lnTo>
                  <a:pt x="1845" y="963"/>
                </a:lnTo>
                <a:close/>
                <a:moveTo>
                  <a:pt x="1846" y="965"/>
                </a:moveTo>
                <a:lnTo>
                  <a:pt x="2589" y="1021"/>
                </a:lnTo>
                <a:lnTo>
                  <a:pt x="2590" y="1022"/>
                </a:lnTo>
                <a:lnTo>
                  <a:pt x="2591" y="1021"/>
                </a:lnTo>
                <a:lnTo>
                  <a:pt x="2945" y="1048"/>
                </a:lnTo>
                <a:lnTo>
                  <a:pt x="2438" y="1093"/>
                </a:lnTo>
                <a:lnTo>
                  <a:pt x="2438" y="1094"/>
                </a:lnTo>
                <a:lnTo>
                  <a:pt x="1855" y="966"/>
                </a:lnTo>
                <a:lnTo>
                  <a:pt x="1855" y="969"/>
                </a:lnTo>
                <a:lnTo>
                  <a:pt x="2722" y="1160"/>
                </a:lnTo>
                <a:lnTo>
                  <a:pt x="2492" y="1268"/>
                </a:lnTo>
                <a:lnTo>
                  <a:pt x="1846" y="965"/>
                </a:lnTo>
                <a:close/>
                <a:moveTo>
                  <a:pt x="2727" y="1158"/>
                </a:moveTo>
                <a:lnTo>
                  <a:pt x="2444" y="1095"/>
                </a:lnTo>
                <a:lnTo>
                  <a:pt x="2956" y="1050"/>
                </a:lnTo>
                <a:lnTo>
                  <a:pt x="2727" y="1158"/>
                </a:lnTo>
                <a:close/>
                <a:moveTo>
                  <a:pt x="3151" y="961"/>
                </a:moveTo>
                <a:lnTo>
                  <a:pt x="3151" y="962"/>
                </a:lnTo>
                <a:lnTo>
                  <a:pt x="3763" y="895"/>
                </a:lnTo>
                <a:lnTo>
                  <a:pt x="3196" y="1158"/>
                </a:lnTo>
                <a:lnTo>
                  <a:pt x="2964" y="1049"/>
                </a:lnTo>
                <a:lnTo>
                  <a:pt x="3151" y="96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7569" y="2334286"/>
            <a:ext cx="8579740" cy="664797"/>
          </a:xfrm>
        </p:spPr>
        <p:txBody>
          <a:bodyPr wrap="square" rIns="0" anchor="b" anchorCtr="0">
            <a:spAutoFit/>
          </a:bodyPr>
          <a:lstStyle>
            <a:lvl1pPr algn="l">
              <a:lnSpc>
                <a:spcPct val="90000"/>
              </a:lnSpc>
              <a:defRPr sz="4800" b="0" cap="all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1827568" y="3664214"/>
            <a:ext cx="8579741" cy="1751331"/>
          </a:xfrm>
        </p:spPr>
        <p:txBody>
          <a:bodyPr rIns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2400" b="0" baseline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Short statement here</a:t>
            </a:r>
            <a:endParaRPr lang="th-TH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857064" y="3326443"/>
            <a:ext cx="1861210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31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image, 3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1" cy="25146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1554480" r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th-TH" sz="1800" i="0" kern="1200" baseline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Add image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2717" y="3085083"/>
            <a:ext cx="3474720" cy="2244002"/>
          </a:xfrm>
        </p:spPr>
        <p:txBody>
          <a:bodyPr wrap="square" rIns="0" anchor="t" anchorCtr="0">
            <a:noAutofit/>
          </a:bodyPr>
          <a:lstStyle>
            <a:lvl1pPr algn="l">
              <a:lnSpc>
                <a:spcPct val="90000"/>
              </a:lnSpc>
              <a:defRPr sz="3200" b="0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8374" y="3228477"/>
            <a:ext cx="3474720" cy="2949900"/>
          </a:xfrm>
        </p:spPr>
        <p:txBody>
          <a:bodyPr rIns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None/>
              <a:defRPr sz="1800" b="0" baseline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Short statement here</a:t>
            </a:r>
            <a:endParaRPr lang="th-TH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274050" y="3227942"/>
            <a:ext cx="3475038" cy="2950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Short statement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62717" y="5489540"/>
            <a:ext cx="1861210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637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image, 3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4343400"/>
            <a:ext cx="12192001" cy="25146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1554480" r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th-TH" sz="1800" i="0" kern="1200" baseline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Add image here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22900" y="1025611"/>
            <a:ext cx="2063578" cy="296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65760"/>
            <a:ext cx="3474720" cy="2574085"/>
          </a:xfrm>
        </p:spPr>
        <p:txBody>
          <a:bodyPr wrap="square" rIns="0" anchor="t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8374" y="550799"/>
            <a:ext cx="3474720" cy="2908256"/>
          </a:xfrm>
        </p:spPr>
        <p:txBody>
          <a:bodyPr rIns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None/>
              <a:defRPr sz="1800" b="0" baseline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Short statement here</a:t>
            </a:r>
            <a:endParaRPr lang="th-TH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274050" y="550843"/>
            <a:ext cx="3475038" cy="2908954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Short statement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2717" y="3159294"/>
            <a:ext cx="1861210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0937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, 2-column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8274031" y="0"/>
            <a:ext cx="391797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2743200" r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th-TH" sz="1800" i="0" kern="1200" baseline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Add image here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62717" y="2620312"/>
            <a:ext cx="3474720" cy="3558065"/>
          </a:xfrm>
        </p:spPr>
        <p:txBody>
          <a:bodyPr rIns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None/>
              <a:defRPr sz="1400" b="0" baseline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Slide details or supporting points</a:t>
            </a:r>
            <a:endParaRPr lang="th-TH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368393" y="2619633"/>
            <a:ext cx="3475038" cy="355891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Slide details or supporting points</a:t>
            </a:r>
            <a:endParaRPr lang="th-TH" dirty="0"/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462717" y="1532918"/>
            <a:ext cx="7375197" cy="869820"/>
          </a:xfrm>
        </p:spPr>
        <p:txBody>
          <a:bodyPr rIns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None/>
              <a:defRPr sz="2000" b="0" baseline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Slide introduction statement here</a:t>
            </a:r>
            <a:endParaRPr lang="th-T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5866"/>
            <a:ext cx="7380714" cy="4985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48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, one-column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8274030" y="0"/>
            <a:ext cx="391797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2743200" r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th-TH" sz="1800" i="0" kern="1200" baseline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Add image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57200" y="1550988"/>
            <a:ext cx="7351713" cy="46863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5866"/>
            <a:ext cx="7351713" cy="4985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61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542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, 2-column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91797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2743200" r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th-TH" sz="1800" i="0" kern="1200" baseline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Add image here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54086" y="2620312"/>
            <a:ext cx="3474720" cy="3558065"/>
          </a:xfrm>
        </p:spPr>
        <p:txBody>
          <a:bodyPr rIns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None/>
              <a:defRPr sz="1400" b="0" baseline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Slide details or supporting points</a:t>
            </a:r>
            <a:endParaRPr lang="th-TH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259762" y="2619633"/>
            <a:ext cx="3475038" cy="355891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Slide details or supporting points</a:t>
            </a:r>
            <a:endParaRPr lang="th-TH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4354085" y="1532918"/>
            <a:ext cx="7375197" cy="869820"/>
          </a:xfrm>
        </p:spPr>
        <p:txBody>
          <a:bodyPr rIns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None/>
              <a:defRPr sz="2000" b="0" baseline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Slide introduction statement here</a:t>
            </a:r>
            <a:endParaRPr lang="th-TH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351327" y="1092336"/>
            <a:ext cx="1861210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1326" y="435866"/>
            <a:ext cx="7383473" cy="4985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908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, one-column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391797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2743200" r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th-TH" sz="1800" i="0" kern="1200" baseline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Add image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359729" y="1550988"/>
            <a:ext cx="7351713" cy="46863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351327" y="1092336"/>
            <a:ext cx="1861210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1326" y="435866"/>
            <a:ext cx="7383473" cy="4985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0220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897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bIns="822960" anchor="ctr" anchorCtr="1">
            <a:normAutofit/>
          </a:bodyPr>
          <a:lstStyle>
            <a:lvl1pPr marL="0" indent="0">
              <a:buNone/>
              <a:defRPr sz="18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icon to insert full-page image</a:t>
            </a:r>
          </a:p>
        </p:txBody>
      </p:sp>
    </p:spTree>
    <p:extLst>
      <p:ext uri="{BB962C8B-B14F-4D97-AF65-F5344CB8AC3E}">
        <p14:creationId xmlns:p14="http://schemas.microsoft.com/office/powerpoint/2010/main" val="9505085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 photo w/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897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bIns="822960" anchor="ctr" anchorCtr="1">
            <a:normAutofit/>
          </a:bodyPr>
          <a:lstStyle>
            <a:lvl1pPr marL="0" indent="0">
              <a:buNone/>
              <a:defRPr sz="18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icon to insert full-page image &gt;&gt; Then right-click and send to back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19"/>
          <p:cNvSpPr>
            <a:spLocks noGrp="1"/>
          </p:cNvSpPr>
          <p:nvPr>
            <p:ph sz="quarter" idx="14"/>
          </p:nvPr>
        </p:nvSpPr>
        <p:spPr>
          <a:xfrm>
            <a:off x="458865" y="1040325"/>
            <a:ext cx="1861210" cy="104022"/>
          </a:xfrm>
          <a:solidFill>
            <a:schemeClr val="accent1"/>
          </a:solidFill>
        </p:spPr>
        <p:txBody>
          <a:bodyPr>
            <a:noAutofit/>
          </a:bodyPr>
          <a:lstStyle>
            <a:lvl1pPr>
              <a:defRPr sz="10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66246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Over Dar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1"/>
            <a:ext cx="12192897" cy="68675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bIns="822960" anchor="ctr" anchorCtr="1">
            <a:normAutofit/>
          </a:bodyPr>
          <a:lstStyle>
            <a:lvl1pPr marL="0" indent="0">
              <a:buNone/>
              <a:defRPr sz="18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icon to insert full-page image &gt;&gt; Then right-click and send to back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556252" y="856476"/>
            <a:ext cx="6000959" cy="147732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 anchor="t" anchorCtr="0">
            <a:spAutoFit/>
          </a:bodyPr>
          <a:lstStyle>
            <a:lvl1pPr>
              <a:lnSpc>
                <a:spcPct val="90000"/>
              </a:lnSpc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Optional key message statement</a:t>
            </a:r>
          </a:p>
        </p:txBody>
      </p:sp>
    </p:spTree>
    <p:extLst>
      <p:ext uri="{BB962C8B-B14F-4D97-AF65-F5344CB8AC3E}">
        <p14:creationId xmlns:p14="http://schemas.microsoft.com/office/powerpoint/2010/main" val="40137181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Over L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1"/>
            <a:ext cx="12192897" cy="68675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bIns="822960" anchor="ctr" anchorCtr="1">
            <a:normAutofit/>
          </a:bodyPr>
          <a:lstStyle>
            <a:lvl1pPr marL="0" indent="0">
              <a:buNone/>
              <a:defRPr sz="18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icon to insert full-page image &gt;&gt; Then right-click and send to back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556252" y="856476"/>
            <a:ext cx="6000959" cy="1477328"/>
          </a:xfr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 anchor="t" anchorCtr="0">
            <a:sp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Optional key message statement</a:t>
            </a:r>
          </a:p>
        </p:txBody>
      </p:sp>
    </p:spTree>
    <p:extLst>
      <p:ext uri="{BB962C8B-B14F-4D97-AF65-F5344CB8AC3E}">
        <p14:creationId xmlns:p14="http://schemas.microsoft.com/office/powerpoint/2010/main" val="20377370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9"/>
          <p:cNvSpPr>
            <a:spLocks noChangeAspect="1" noEditPoints="1"/>
          </p:cNvSpPr>
          <p:nvPr userDrawn="1"/>
        </p:nvSpPr>
        <p:spPr bwMode="auto">
          <a:xfrm rot="10800000" flipV="1">
            <a:off x="-2986030" y="5047926"/>
            <a:ext cx="17838821" cy="5252541"/>
          </a:xfrm>
          <a:custGeom>
            <a:avLst/>
            <a:gdLst>
              <a:gd name="T0" fmla="*/ 3399 w 4320"/>
              <a:gd name="T1" fmla="*/ 0 h 1272"/>
              <a:gd name="T2" fmla="*/ 2460 w 4320"/>
              <a:gd name="T3" fmla="*/ 115 h 1272"/>
              <a:gd name="T4" fmla="*/ 1200 w 4320"/>
              <a:gd name="T5" fmla="*/ 306 h 1272"/>
              <a:gd name="T6" fmla="*/ 0 w 4320"/>
              <a:gd name="T7" fmla="*/ 587 h 1272"/>
              <a:gd name="T8" fmla="*/ 1205 w 4320"/>
              <a:gd name="T9" fmla="*/ 1111 h 1272"/>
              <a:gd name="T10" fmla="*/ 2491 w 4320"/>
              <a:gd name="T11" fmla="*/ 1271 h 1272"/>
              <a:gd name="T12" fmla="*/ 2961 w 4320"/>
              <a:gd name="T13" fmla="*/ 1051 h 1272"/>
              <a:gd name="T14" fmla="*/ 1206 w 4320"/>
              <a:gd name="T15" fmla="*/ 1108 h 1272"/>
              <a:gd name="T16" fmla="*/ 1580 w 4320"/>
              <a:gd name="T17" fmla="*/ 224 h 1272"/>
              <a:gd name="T18" fmla="*/ 1580 w 4320"/>
              <a:gd name="T19" fmla="*/ 224 h 1272"/>
              <a:gd name="T20" fmla="*/ 7 w 4320"/>
              <a:gd name="T21" fmla="*/ 589 h 1272"/>
              <a:gd name="T22" fmla="*/ 629 w 4320"/>
              <a:gd name="T23" fmla="*/ 300 h 1272"/>
              <a:gd name="T24" fmla="*/ 2430 w 4320"/>
              <a:gd name="T25" fmla="*/ 800 h 1272"/>
              <a:gd name="T26" fmla="*/ 1908 w 4320"/>
              <a:gd name="T27" fmla="*/ 476 h 1272"/>
              <a:gd name="T28" fmla="*/ 3762 w 4320"/>
              <a:gd name="T29" fmla="*/ 663 h 1272"/>
              <a:gd name="T30" fmla="*/ 2259 w 4320"/>
              <a:gd name="T31" fmla="*/ 864 h 1272"/>
              <a:gd name="T32" fmla="*/ 1537 w 4320"/>
              <a:gd name="T33" fmla="*/ 663 h 1272"/>
              <a:gd name="T34" fmla="*/ 3679 w 4320"/>
              <a:gd name="T35" fmla="*/ 437 h 1272"/>
              <a:gd name="T36" fmla="*/ 2181 w 4320"/>
              <a:gd name="T37" fmla="*/ 613 h 1272"/>
              <a:gd name="T38" fmla="*/ 2588 w 4320"/>
              <a:gd name="T39" fmla="*/ 801 h 1272"/>
              <a:gd name="T40" fmla="*/ 3051 w 4320"/>
              <a:gd name="T41" fmla="*/ 637 h 1272"/>
              <a:gd name="T42" fmla="*/ 2138 w 4320"/>
              <a:gd name="T43" fmla="*/ 487 h 1272"/>
              <a:gd name="T44" fmla="*/ 3052 w 4320"/>
              <a:gd name="T45" fmla="*/ 634 h 1272"/>
              <a:gd name="T46" fmla="*/ 1919 w 4320"/>
              <a:gd name="T47" fmla="*/ 476 h 1272"/>
              <a:gd name="T48" fmla="*/ 2107 w 4320"/>
              <a:gd name="T49" fmla="*/ 486 h 1272"/>
              <a:gd name="T50" fmla="*/ 2886 w 4320"/>
              <a:gd name="T51" fmla="*/ 810 h 1272"/>
              <a:gd name="T52" fmla="*/ 3769 w 4320"/>
              <a:gd name="T53" fmla="*/ 667 h 1272"/>
              <a:gd name="T54" fmla="*/ 1628 w 4320"/>
              <a:gd name="T55" fmla="*/ 845 h 1272"/>
              <a:gd name="T56" fmla="*/ 1640 w 4320"/>
              <a:gd name="T57" fmla="*/ 845 h 1272"/>
              <a:gd name="T58" fmla="*/ 1035 w 4320"/>
              <a:gd name="T59" fmla="*/ 617 h 1272"/>
              <a:gd name="T60" fmla="*/ 1699 w 4320"/>
              <a:gd name="T61" fmla="*/ 647 h 1272"/>
              <a:gd name="T62" fmla="*/ 517 w 4320"/>
              <a:gd name="T63" fmla="*/ 470 h 1272"/>
              <a:gd name="T64" fmla="*/ 511 w 4320"/>
              <a:gd name="T65" fmla="*/ 472 h 1272"/>
              <a:gd name="T66" fmla="*/ 2237 w 4320"/>
              <a:gd name="T67" fmla="*/ 864 h 1272"/>
              <a:gd name="T68" fmla="*/ 2588 w 4320"/>
              <a:gd name="T69" fmla="*/ 804 h 1272"/>
              <a:gd name="T70" fmla="*/ 3591 w 4320"/>
              <a:gd name="T71" fmla="*/ 805 h 1272"/>
              <a:gd name="T72" fmla="*/ 4156 w 4320"/>
              <a:gd name="T73" fmla="*/ 628 h 1272"/>
              <a:gd name="T74" fmla="*/ 3562 w 4320"/>
              <a:gd name="T75" fmla="*/ 255 h 1272"/>
              <a:gd name="T76" fmla="*/ 3204 w 4320"/>
              <a:gd name="T77" fmla="*/ 97 h 1272"/>
              <a:gd name="T78" fmla="*/ 2892 w 4320"/>
              <a:gd name="T79" fmla="*/ 245 h 1272"/>
              <a:gd name="T80" fmla="*/ 2131 w 4320"/>
              <a:gd name="T81" fmla="*/ 356 h 1272"/>
              <a:gd name="T82" fmla="*/ 1900 w 4320"/>
              <a:gd name="T83" fmla="*/ 480 h 1272"/>
              <a:gd name="T84" fmla="*/ 1017 w 4320"/>
              <a:gd name="T85" fmla="*/ 354 h 1272"/>
              <a:gd name="T86" fmla="*/ 2252 w 4320"/>
              <a:gd name="T87" fmla="*/ 865 h 1272"/>
              <a:gd name="T88" fmla="*/ 3284 w 4320"/>
              <a:gd name="T89" fmla="*/ 899 h 1272"/>
              <a:gd name="T90" fmla="*/ 3771 w 4320"/>
              <a:gd name="T91" fmla="*/ 891 h 1272"/>
              <a:gd name="T92" fmla="*/ 3865 w 4320"/>
              <a:gd name="T93" fmla="*/ 525 h 1272"/>
              <a:gd name="T94" fmla="*/ 3563 w 4320"/>
              <a:gd name="T95" fmla="*/ 258 h 1272"/>
              <a:gd name="T96" fmla="*/ 3678 w 4320"/>
              <a:gd name="T97" fmla="*/ 197 h 1272"/>
              <a:gd name="T98" fmla="*/ 2136 w 4320"/>
              <a:gd name="T99" fmla="*/ 194 h 1272"/>
              <a:gd name="T100" fmla="*/ 2132 w 4320"/>
              <a:gd name="T101" fmla="*/ 197 h 1272"/>
              <a:gd name="T102" fmla="*/ 620 w 4320"/>
              <a:gd name="T103" fmla="*/ 443 h 1272"/>
              <a:gd name="T104" fmla="*/ 2263 w 4320"/>
              <a:gd name="T105" fmla="*/ 866 h 1272"/>
              <a:gd name="T106" fmla="*/ 3275 w 4320"/>
              <a:gd name="T107" fmla="*/ 900 h 1272"/>
              <a:gd name="T108" fmla="*/ 3003 w 4320"/>
              <a:gd name="T109" fmla="*/ 343 h 1272"/>
              <a:gd name="T110" fmla="*/ 2342 w 4320"/>
              <a:gd name="T111" fmla="*/ 303 h 1272"/>
              <a:gd name="T112" fmla="*/ 1846 w 4320"/>
              <a:gd name="T113" fmla="*/ 965 h 1272"/>
              <a:gd name="T114" fmla="*/ 1855 w 4320"/>
              <a:gd name="T115" fmla="*/ 969 h 1272"/>
              <a:gd name="T116" fmla="*/ 3151 w 4320"/>
              <a:gd name="T117" fmla="*/ 961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320" h="1272">
                <a:moveTo>
                  <a:pt x="4320" y="639"/>
                </a:moveTo>
                <a:lnTo>
                  <a:pt x="4319" y="636"/>
                </a:lnTo>
                <a:lnTo>
                  <a:pt x="4318" y="637"/>
                </a:lnTo>
                <a:lnTo>
                  <a:pt x="3400" y="1"/>
                </a:lnTo>
                <a:lnTo>
                  <a:pt x="3399" y="1"/>
                </a:lnTo>
                <a:lnTo>
                  <a:pt x="3399" y="1"/>
                </a:lnTo>
                <a:lnTo>
                  <a:pt x="3399" y="1"/>
                </a:lnTo>
                <a:lnTo>
                  <a:pt x="3399" y="0"/>
                </a:lnTo>
                <a:lnTo>
                  <a:pt x="3398" y="0"/>
                </a:lnTo>
                <a:lnTo>
                  <a:pt x="3398" y="0"/>
                </a:lnTo>
                <a:lnTo>
                  <a:pt x="3397" y="0"/>
                </a:lnTo>
                <a:lnTo>
                  <a:pt x="2626" y="183"/>
                </a:lnTo>
                <a:lnTo>
                  <a:pt x="2626" y="184"/>
                </a:lnTo>
                <a:lnTo>
                  <a:pt x="2462" y="116"/>
                </a:lnTo>
                <a:lnTo>
                  <a:pt x="2462" y="114"/>
                </a:lnTo>
                <a:lnTo>
                  <a:pt x="2460" y="115"/>
                </a:lnTo>
                <a:lnTo>
                  <a:pt x="2458" y="114"/>
                </a:lnTo>
                <a:lnTo>
                  <a:pt x="2458" y="115"/>
                </a:lnTo>
                <a:lnTo>
                  <a:pt x="1794" y="273"/>
                </a:lnTo>
                <a:lnTo>
                  <a:pt x="1578" y="220"/>
                </a:lnTo>
                <a:lnTo>
                  <a:pt x="1578" y="221"/>
                </a:lnTo>
                <a:lnTo>
                  <a:pt x="1204" y="308"/>
                </a:lnTo>
                <a:lnTo>
                  <a:pt x="1200" y="307"/>
                </a:lnTo>
                <a:lnTo>
                  <a:pt x="1200" y="306"/>
                </a:lnTo>
                <a:lnTo>
                  <a:pt x="1198" y="306"/>
                </a:lnTo>
                <a:lnTo>
                  <a:pt x="802" y="211"/>
                </a:lnTo>
                <a:lnTo>
                  <a:pt x="801" y="214"/>
                </a:lnTo>
                <a:lnTo>
                  <a:pt x="802" y="214"/>
                </a:lnTo>
                <a:lnTo>
                  <a:pt x="7" y="586"/>
                </a:lnTo>
                <a:lnTo>
                  <a:pt x="4" y="585"/>
                </a:lnTo>
                <a:lnTo>
                  <a:pt x="4" y="586"/>
                </a:lnTo>
                <a:lnTo>
                  <a:pt x="0" y="587"/>
                </a:lnTo>
                <a:lnTo>
                  <a:pt x="1" y="590"/>
                </a:lnTo>
                <a:lnTo>
                  <a:pt x="3" y="589"/>
                </a:lnTo>
                <a:lnTo>
                  <a:pt x="3" y="590"/>
                </a:lnTo>
                <a:lnTo>
                  <a:pt x="598" y="848"/>
                </a:lnTo>
                <a:lnTo>
                  <a:pt x="598" y="848"/>
                </a:lnTo>
                <a:lnTo>
                  <a:pt x="599" y="848"/>
                </a:lnTo>
                <a:lnTo>
                  <a:pt x="1205" y="1110"/>
                </a:lnTo>
                <a:lnTo>
                  <a:pt x="1205" y="1111"/>
                </a:lnTo>
                <a:lnTo>
                  <a:pt x="1206" y="1111"/>
                </a:lnTo>
                <a:lnTo>
                  <a:pt x="1206" y="1111"/>
                </a:lnTo>
                <a:lnTo>
                  <a:pt x="1206" y="1111"/>
                </a:lnTo>
                <a:lnTo>
                  <a:pt x="1557" y="1030"/>
                </a:lnTo>
                <a:lnTo>
                  <a:pt x="1557" y="1030"/>
                </a:lnTo>
                <a:lnTo>
                  <a:pt x="1557" y="1030"/>
                </a:lnTo>
                <a:lnTo>
                  <a:pt x="1838" y="964"/>
                </a:lnTo>
                <a:lnTo>
                  <a:pt x="2491" y="1271"/>
                </a:lnTo>
                <a:lnTo>
                  <a:pt x="2491" y="1272"/>
                </a:lnTo>
                <a:lnTo>
                  <a:pt x="2492" y="1272"/>
                </a:lnTo>
                <a:lnTo>
                  <a:pt x="2493" y="1272"/>
                </a:lnTo>
                <a:lnTo>
                  <a:pt x="2493" y="1271"/>
                </a:lnTo>
                <a:lnTo>
                  <a:pt x="2727" y="1161"/>
                </a:lnTo>
                <a:lnTo>
                  <a:pt x="2728" y="1161"/>
                </a:lnTo>
                <a:lnTo>
                  <a:pt x="2728" y="1161"/>
                </a:lnTo>
                <a:lnTo>
                  <a:pt x="2961" y="1051"/>
                </a:lnTo>
                <a:lnTo>
                  <a:pt x="3195" y="1161"/>
                </a:lnTo>
                <a:lnTo>
                  <a:pt x="3195" y="1162"/>
                </a:lnTo>
                <a:lnTo>
                  <a:pt x="3196" y="1162"/>
                </a:lnTo>
                <a:lnTo>
                  <a:pt x="3199" y="1163"/>
                </a:lnTo>
                <a:lnTo>
                  <a:pt x="3200" y="1160"/>
                </a:lnTo>
                <a:lnTo>
                  <a:pt x="3200" y="1160"/>
                </a:lnTo>
                <a:lnTo>
                  <a:pt x="4320" y="639"/>
                </a:lnTo>
                <a:close/>
                <a:moveTo>
                  <a:pt x="1206" y="1108"/>
                </a:moveTo>
                <a:lnTo>
                  <a:pt x="612" y="851"/>
                </a:lnTo>
                <a:lnTo>
                  <a:pt x="1550" y="1028"/>
                </a:lnTo>
                <a:lnTo>
                  <a:pt x="1206" y="1108"/>
                </a:lnTo>
                <a:close/>
                <a:moveTo>
                  <a:pt x="1184" y="306"/>
                </a:moveTo>
                <a:lnTo>
                  <a:pt x="632" y="297"/>
                </a:lnTo>
                <a:lnTo>
                  <a:pt x="807" y="215"/>
                </a:lnTo>
                <a:lnTo>
                  <a:pt x="1184" y="306"/>
                </a:lnTo>
                <a:close/>
                <a:moveTo>
                  <a:pt x="1580" y="224"/>
                </a:moveTo>
                <a:lnTo>
                  <a:pt x="1793" y="276"/>
                </a:lnTo>
                <a:lnTo>
                  <a:pt x="1793" y="276"/>
                </a:lnTo>
                <a:lnTo>
                  <a:pt x="1794" y="276"/>
                </a:lnTo>
                <a:lnTo>
                  <a:pt x="2115" y="354"/>
                </a:lnTo>
                <a:lnTo>
                  <a:pt x="1305" y="332"/>
                </a:lnTo>
                <a:lnTo>
                  <a:pt x="1305" y="332"/>
                </a:lnTo>
                <a:lnTo>
                  <a:pt x="1211" y="309"/>
                </a:lnTo>
                <a:lnTo>
                  <a:pt x="1580" y="224"/>
                </a:lnTo>
                <a:close/>
                <a:moveTo>
                  <a:pt x="1837" y="961"/>
                </a:moveTo>
                <a:lnTo>
                  <a:pt x="1837" y="962"/>
                </a:lnTo>
                <a:lnTo>
                  <a:pt x="1561" y="1026"/>
                </a:lnTo>
                <a:lnTo>
                  <a:pt x="1268" y="943"/>
                </a:lnTo>
                <a:lnTo>
                  <a:pt x="2248" y="866"/>
                </a:lnTo>
                <a:lnTo>
                  <a:pt x="1838" y="962"/>
                </a:lnTo>
                <a:lnTo>
                  <a:pt x="1837" y="961"/>
                </a:lnTo>
                <a:close/>
                <a:moveTo>
                  <a:pt x="7" y="589"/>
                </a:moveTo>
                <a:lnTo>
                  <a:pt x="7" y="589"/>
                </a:lnTo>
                <a:lnTo>
                  <a:pt x="1257" y="943"/>
                </a:lnTo>
                <a:lnTo>
                  <a:pt x="1257" y="944"/>
                </a:lnTo>
                <a:lnTo>
                  <a:pt x="1259" y="943"/>
                </a:lnTo>
                <a:lnTo>
                  <a:pt x="1547" y="1025"/>
                </a:lnTo>
                <a:lnTo>
                  <a:pt x="600" y="845"/>
                </a:lnTo>
                <a:lnTo>
                  <a:pt x="7" y="589"/>
                </a:lnTo>
                <a:close/>
                <a:moveTo>
                  <a:pt x="629" y="300"/>
                </a:moveTo>
                <a:lnTo>
                  <a:pt x="1197" y="309"/>
                </a:lnTo>
                <a:lnTo>
                  <a:pt x="628" y="441"/>
                </a:lnTo>
                <a:lnTo>
                  <a:pt x="411" y="400"/>
                </a:lnTo>
                <a:lnTo>
                  <a:pt x="630" y="298"/>
                </a:lnTo>
                <a:lnTo>
                  <a:pt x="629" y="300"/>
                </a:lnTo>
                <a:close/>
                <a:moveTo>
                  <a:pt x="2590" y="1018"/>
                </a:moveTo>
                <a:lnTo>
                  <a:pt x="2117" y="794"/>
                </a:lnTo>
                <a:lnTo>
                  <a:pt x="2430" y="800"/>
                </a:lnTo>
                <a:lnTo>
                  <a:pt x="2613" y="887"/>
                </a:lnTo>
                <a:lnTo>
                  <a:pt x="2613" y="887"/>
                </a:lnTo>
                <a:lnTo>
                  <a:pt x="2614" y="887"/>
                </a:lnTo>
                <a:lnTo>
                  <a:pt x="2948" y="1045"/>
                </a:lnTo>
                <a:lnTo>
                  <a:pt x="2590" y="1018"/>
                </a:lnTo>
                <a:close/>
                <a:moveTo>
                  <a:pt x="2120" y="357"/>
                </a:moveTo>
                <a:lnTo>
                  <a:pt x="2269" y="391"/>
                </a:lnTo>
                <a:lnTo>
                  <a:pt x="1908" y="476"/>
                </a:lnTo>
                <a:lnTo>
                  <a:pt x="1901" y="476"/>
                </a:lnTo>
                <a:lnTo>
                  <a:pt x="1901" y="476"/>
                </a:lnTo>
                <a:lnTo>
                  <a:pt x="1317" y="335"/>
                </a:lnTo>
                <a:lnTo>
                  <a:pt x="2120" y="357"/>
                </a:lnTo>
                <a:close/>
                <a:moveTo>
                  <a:pt x="3762" y="663"/>
                </a:moveTo>
                <a:lnTo>
                  <a:pt x="2523" y="382"/>
                </a:lnTo>
                <a:lnTo>
                  <a:pt x="3002" y="345"/>
                </a:lnTo>
                <a:lnTo>
                  <a:pt x="3762" y="663"/>
                </a:lnTo>
                <a:close/>
                <a:moveTo>
                  <a:pt x="2259" y="864"/>
                </a:moveTo>
                <a:lnTo>
                  <a:pt x="1543" y="662"/>
                </a:lnTo>
                <a:lnTo>
                  <a:pt x="1543" y="662"/>
                </a:lnTo>
                <a:lnTo>
                  <a:pt x="1543" y="662"/>
                </a:lnTo>
                <a:lnTo>
                  <a:pt x="1542" y="662"/>
                </a:lnTo>
                <a:lnTo>
                  <a:pt x="1792" y="643"/>
                </a:lnTo>
                <a:lnTo>
                  <a:pt x="2259" y="864"/>
                </a:lnTo>
                <a:lnTo>
                  <a:pt x="2259" y="864"/>
                </a:lnTo>
                <a:close/>
                <a:moveTo>
                  <a:pt x="859" y="827"/>
                </a:moveTo>
                <a:lnTo>
                  <a:pt x="1638" y="848"/>
                </a:lnTo>
                <a:lnTo>
                  <a:pt x="1259" y="940"/>
                </a:lnTo>
                <a:lnTo>
                  <a:pt x="859" y="827"/>
                </a:lnTo>
                <a:close/>
                <a:moveTo>
                  <a:pt x="543" y="737"/>
                </a:moveTo>
                <a:lnTo>
                  <a:pt x="1536" y="662"/>
                </a:lnTo>
                <a:lnTo>
                  <a:pt x="1535" y="663"/>
                </a:lnTo>
                <a:lnTo>
                  <a:pt x="1537" y="663"/>
                </a:lnTo>
                <a:lnTo>
                  <a:pt x="853" y="823"/>
                </a:lnTo>
                <a:lnTo>
                  <a:pt x="853" y="824"/>
                </a:lnTo>
                <a:lnTo>
                  <a:pt x="847" y="824"/>
                </a:lnTo>
                <a:lnTo>
                  <a:pt x="543" y="737"/>
                </a:lnTo>
                <a:close/>
                <a:moveTo>
                  <a:pt x="3860" y="522"/>
                </a:moveTo>
                <a:lnTo>
                  <a:pt x="3589" y="588"/>
                </a:lnTo>
                <a:lnTo>
                  <a:pt x="3210" y="429"/>
                </a:lnTo>
                <a:lnTo>
                  <a:pt x="3679" y="437"/>
                </a:lnTo>
                <a:lnTo>
                  <a:pt x="3679" y="437"/>
                </a:lnTo>
                <a:lnTo>
                  <a:pt x="3860" y="522"/>
                </a:lnTo>
                <a:close/>
                <a:moveTo>
                  <a:pt x="2431" y="797"/>
                </a:moveTo>
                <a:lnTo>
                  <a:pt x="2431" y="797"/>
                </a:lnTo>
                <a:lnTo>
                  <a:pt x="2112" y="790"/>
                </a:lnTo>
                <a:lnTo>
                  <a:pt x="2112" y="791"/>
                </a:lnTo>
                <a:lnTo>
                  <a:pt x="1798" y="642"/>
                </a:lnTo>
                <a:lnTo>
                  <a:pt x="2181" y="613"/>
                </a:lnTo>
                <a:lnTo>
                  <a:pt x="2181" y="612"/>
                </a:lnTo>
                <a:lnTo>
                  <a:pt x="2581" y="801"/>
                </a:lnTo>
                <a:lnTo>
                  <a:pt x="2431" y="797"/>
                </a:lnTo>
                <a:lnTo>
                  <a:pt x="2431" y="797"/>
                </a:lnTo>
                <a:close/>
                <a:moveTo>
                  <a:pt x="2588" y="801"/>
                </a:moveTo>
                <a:lnTo>
                  <a:pt x="2190" y="613"/>
                </a:lnTo>
                <a:lnTo>
                  <a:pt x="3431" y="819"/>
                </a:lnTo>
                <a:lnTo>
                  <a:pt x="2588" y="801"/>
                </a:lnTo>
                <a:close/>
                <a:moveTo>
                  <a:pt x="3433" y="819"/>
                </a:moveTo>
                <a:lnTo>
                  <a:pt x="3434" y="817"/>
                </a:lnTo>
                <a:lnTo>
                  <a:pt x="3439" y="819"/>
                </a:lnTo>
                <a:lnTo>
                  <a:pt x="3433" y="819"/>
                </a:lnTo>
                <a:close/>
                <a:moveTo>
                  <a:pt x="2967" y="598"/>
                </a:moveTo>
                <a:lnTo>
                  <a:pt x="2968" y="598"/>
                </a:lnTo>
                <a:lnTo>
                  <a:pt x="3051" y="636"/>
                </a:lnTo>
                <a:lnTo>
                  <a:pt x="3051" y="637"/>
                </a:lnTo>
                <a:lnTo>
                  <a:pt x="3051" y="637"/>
                </a:lnTo>
                <a:lnTo>
                  <a:pt x="3433" y="816"/>
                </a:lnTo>
                <a:lnTo>
                  <a:pt x="2614" y="680"/>
                </a:lnTo>
                <a:lnTo>
                  <a:pt x="2966" y="598"/>
                </a:lnTo>
                <a:lnTo>
                  <a:pt x="2967" y="598"/>
                </a:lnTo>
                <a:lnTo>
                  <a:pt x="2967" y="598"/>
                </a:lnTo>
                <a:close/>
                <a:moveTo>
                  <a:pt x="2961" y="594"/>
                </a:moveTo>
                <a:lnTo>
                  <a:pt x="2138" y="487"/>
                </a:lnTo>
                <a:lnTo>
                  <a:pt x="2777" y="508"/>
                </a:lnTo>
                <a:lnTo>
                  <a:pt x="2777" y="508"/>
                </a:lnTo>
                <a:lnTo>
                  <a:pt x="2961" y="594"/>
                </a:lnTo>
                <a:close/>
                <a:moveTo>
                  <a:pt x="3446" y="819"/>
                </a:moveTo>
                <a:lnTo>
                  <a:pt x="3059" y="637"/>
                </a:lnTo>
                <a:lnTo>
                  <a:pt x="3762" y="670"/>
                </a:lnTo>
                <a:lnTo>
                  <a:pt x="3446" y="819"/>
                </a:lnTo>
                <a:close/>
                <a:moveTo>
                  <a:pt x="3052" y="634"/>
                </a:moveTo>
                <a:lnTo>
                  <a:pt x="2524" y="385"/>
                </a:lnTo>
                <a:lnTo>
                  <a:pt x="3765" y="667"/>
                </a:lnTo>
                <a:lnTo>
                  <a:pt x="3052" y="634"/>
                </a:lnTo>
                <a:close/>
                <a:moveTo>
                  <a:pt x="3766" y="667"/>
                </a:moveTo>
                <a:lnTo>
                  <a:pt x="3767" y="668"/>
                </a:lnTo>
                <a:lnTo>
                  <a:pt x="3766" y="668"/>
                </a:lnTo>
                <a:lnTo>
                  <a:pt x="3766" y="667"/>
                </a:lnTo>
                <a:close/>
                <a:moveTo>
                  <a:pt x="1919" y="476"/>
                </a:moveTo>
                <a:lnTo>
                  <a:pt x="2274" y="393"/>
                </a:lnTo>
                <a:lnTo>
                  <a:pt x="2274" y="392"/>
                </a:lnTo>
                <a:lnTo>
                  <a:pt x="2766" y="505"/>
                </a:lnTo>
                <a:lnTo>
                  <a:pt x="1919" y="476"/>
                </a:lnTo>
                <a:close/>
                <a:moveTo>
                  <a:pt x="1916" y="481"/>
                </a:moveTo>
                <a:lnTo>
                  <a:pt x="1916" y="479"/>
                </a:lnTo>
                <a:lnTo>
                  <a:pt x="2107" y="486"/>
                </a:lnTo>
                <a:lnTo>
                  <a:pt x="2107" y="486"/>
                </a:lnTo>
                <a:lnTo>
                  <a:pt x="2958" y="597"/>
                </a:lnTo>
                <a:lnTo>
                  <a:pt x="2606" y="679"/>
                </a:lnTo>
                <a:lnTo>
                  <a:pt x="2180" y="608"/>
                </a:lnTo>
                <a:lnTo>
                  <a:pt x="2180" y="608"/>
                </a:lnTo>
                <a:lnTo>
                  <a:pt x="1908" y="481"/>
                </a:lnTo>
                <a:lnTo>
                  <a:pt x="1916" y="481"/>
                </a:lnTo>
                <a:close/>
                <a:moveTo>
                  <a:pt x="3283" y="896"/>
                </a:moveTo>
                <a:lnTo>
                  <a:pt x="2886" y="810"/>
                </a:lnTo>
                <a:lnTo>
                  <a:pt x="3439" y="822"/>
                </a:lnTo>
                <a:lnTo>
                  <a:pt x="3283" y="896"/>
                </a:lnTo>
                <a:close/>
                <a:moveTo>
                  <a:pt x="3774" y="666"/>
                </a:moveTo>
                <a:lnTo>
                  <a:pt x="3774" y="665"/>
                </a:lnTo>
                <a:lnTo>
                  <a:pt x="3598" y="592"/>
                </a:lnTo>
                <a:lnTo>
                  <a:pt x="4140" y="627"/>
                </a:lnTo>
                <a:lnTo>
                  <a:pt x="3774" y="666"/>
                </a:lnTo>
                <a:close/>
                <a:moveTo>
                  <a:pt x="3769" y="667"/>
                </a:moveTo>
                <a:lnTo>
                  <a:pt x="3769" y="667"/>
                </a:lnTo>
                <a:lnTo>
                  <a:pt x="3769" y="667"/>
                </a:lnTo>
                <a:lnTo>
                  <a:pt x="3769" y="667"/>
                </a:lnTo>
                <a:close/>
                <a:moveTo>
                  <a:pt x="2522" y="384"/>
                </a:moveTo>
                <a:lnTo>
                  <a:pt x="2518" y="382"/>
                </a:lnTo>
                <a:lnTo>
                  <a:pt x="2523" y="382"/>
                </a:lnTo>
                <a:lnTo>
                  <a:pt x="2522" y="384"/>
                </a:lnTo>
                <a:close/>
                <a:moveTo>
                  <a:pt x="1628" y="845"/>
                </a:moveTo>
                <a:lnTo>
                  <a:pt x="863" y="824"/>
                </a:lnTo>
                <a:lnTo>
                  <a:pt x="1244" y="735"/>
                </a:lnTo>
                <a:lnTo>
                  <a:pt x="1244" y="736"/>
                </a:lnTo>
                <a:lnTo>
                  <a:pt x="1628" y="845"/>
                </a:lnTo>
                <a:close/>
                <a:moveTo>
                  <a:pt x="1247" y="734"/>
                </a:moveTo>
                <a:lnTo>
                  <a:pt x="1543" y="665"/>
                </a:lnTo>
                <a:lnTo>
                  <a:pt x="2238" y="861"/>
                </a:lnTo>
                <a:lnTo>
                  <a:pt x="1640" y="845"/>
                </a:lnTo>
                <a:lnTo>
                  <a:pt x="1247" y="734"/>
                </a:lnTo>
                <a:close/>
                <a:moveTo>
                  <a:pt x="1032" y="614"/>
                </a:moveTo>
                <a:lnTo>
                  <a:pt x="1024" y="614"/>
                </a:lnTo>
                <a:lnTo>
                  <a:pt x="1025" y="613"/>
                </a:lnTo>
                <a:lnTo>
                  <a:pt x="631" y="445"/>
                </a:lnTo>
                <a:lnTo>
                  <a:pt x="1246" y="563"/>
                </a:lnTo>
                <a:lnTo>
                  <a:pt x="1032" y="614"/>
                </a:lnTo>
                <a:close/>
                <a:moveTo>
                  <a:pt x="1035" y="617"/>
                </a:moveTo>
                <a:lnTo>
                  <a:pt x="1252" y="565"/>
                </a:lnTo>
                <a:lnTo>
                  <a:pt x="1252" y="564"/>
                </a:lnTo>
                <a:lnTo>
                  <a:pt x="1687" y="648"/>
                </a:lnTo>
                <a:lnTo>
                  <a:pt x="543" y="734"/>
                </a:lnTo>
                <a:lnTo>
                  <a:pt x="1032" y="617"/>
                </a:lnTo>
                <a:lnTo>
                  <a:pt x="1035" y="617"/>
                </a:lnTo>
                <a:lnTo>
                  <a:pt x="1035" y="617"/>
                </a:lnTo>
                <a:close/>
                <a:moveTo>
                  <a:pt x="1699" y="647"/>
                </a:moveTo>
                <a:lnTo>
                  <a:pt x="1691" y="647"/>
                </a:lnTo>
                <a:lnTo>
                  <a:pt x="1692" y="645"/>
                </a:lnTo>
                <a:lnTo>
                  <a:pt x="635" y="443"/>
                </a:lnTo>
                <a:lnTo>
                  <a:pt x="1008" y="356"/>
                </a:lnTo>
                <a:lnTo>
                  <a:pt x="1008" y="358"/>
                </a:lnTo>
                <a:lnTo>
                  <a:pt x="1699" y="647"/>
                </a:lnTo>
                <a:close/>
                <a:moveTo>
                  <a:pt x="1010" y="610"/>
                </a:moveTo>
                <a:lnTo>
                  <a:pt x="517" y="470"/>
                </a:lnTo>
                <a:lnTo>
                  <a:pt x="624" y="445"/>
                </a:lnTo>
                <a:lnTo>
                  <a:pt x="1010" y="610"/>
                </a:lnTo>
                <a:close/>
                <a:moveTo>
                  <a:pt x="511" y="472"/>
                </a:moveTo>
                <a:lnTo>
                  <a:pt x="1012" y="614"/>
                </a:lnTo>
                <a:lnTo>
                  <a:pt x="1013" y="611"/>
                </a:lnTo>
                <a:lnTo>
                  <a:pt x="1020" y="614"/>
                </a:lnTo>
                <a:lnTo>
                  <a:pt x="25" y="584"/>
                </a:lnTo>
                <a:lnTo>
                  <a:pt x="511" y="472"/>
                </a:lnTo>
                <a:close/>
                <a:moveTo>
                  <a:pt x="541" y="735"/>
                </a:moveTo>
                <a:lnTo>
                  <a:pt x="542" y="737"/>
                </a:lnTo>
                <a:lnTo>
                  <a:pt x="537" y="736"/>
                </a:lnTo>
                <a:lnTo>
                  <a:pt x="541" y="735"/>
                </a:lnTo>
                <a:close/>
                <a:moveTo>
                  <a:pt x="1645" y="849"/>
                </a:moveTo>
                <a:lnTo>
                  <a:pt x="1647" y="850"/>
                </a:lnTo>
                <a:lnTo>
                  <a:pt x="1648" y="848"/>
                </a:lnTo>
                <a:lnTo>
                  <a:pt x="2237" y="864"/>
                </a:lnTo>
                <a:lnTo>
                  <a:pt x="1275" y="939"/>
                </a:lnTo>
                <a:lnTo>
                  <a:pt x="1645" y="849"/>
                </a:lnTo>
                <a:close/>
                <a:moveTo>
                  <a:pt x="2243" y="864"/>
                </a:moveTo>
                <a:lnTo>
                  <a:pt x="2243" y="863"/>
                </a:lnTo>
                <a:lnTo>
                  <a:pt x="2246" y="864"/>
                </a:lnTo>
                <a:lnTo>
                  <a:pt x="2243" y="864"/>
                </a:lnTo>
                <a:close/>
                <a:moveTo>
                  <a:pt x="2437" y="801"/>
                </a:moveTo>
                <a:lnTo>
                  <a:pt x="2588" y="804"/>
                </a:lnTo>
                <a:lnTo>
                  <a:pt x="2588" y="804"/>
                </a:lnTo>
                <a:lnTo>
                  <a:pt x="2588" y="804"/>
                </a:lnTo>
                <a:lnTo>
                  <a:pt x="2871" y="810"/>
                </a:lnTo>
                <a:lnTo>
                  <a:pt x="2871" y="810"/>
                </a:lnTo>
                <a:lnTo>
                  <a:pt x="3272" y="897"/>
                </a:lnTo>
                <a:lnTo>
                  <a:pt x="2615" y="884"/>
                </a:lnTo>
                <a:lnTo>
                  <a:pt x="2437" y="801"/>
                </a:lnTo>
                <a:close/>
                <a:moveTo>
                  <a:pt x="3591" y="805"/>
                </a:moveTo>
                <a:lnTo>
                  <a:pt x="3591" y="805"/>
                </a:lnTo>
                <a:lnTo>
                  <a:pt x="3591" y="805"/>
                </a:lnTo>
                <a:lnTo>
                  <a:pt x="3375" y="856"/>
                </a:lnTo>
                <a:lnTo>
                  <a:pt x="3445" y="823"/>
                </a:lnTo>
                <a:lnTo>
                  <a:pt x="3448" y="823"/>
                </a:lnTo>
                <a:lnTo>
                  <a:pt x="3448" y="822"/>
                </a:lnTo>
                <a:lnTo>
                  <a:pt x="3772" y="669"/>
                </a:lnTo>
                <a:lnTo>
                  <a:pt x="4156" y="628"/>
                </a:lnTo>
                <a:lnTo>
                  <a:pt x="4156" y="628"/>
                </a:lnTo>
                <a:lnTo>
                  <a:pt x="4305" y="638"/>
                </a:lnTo>
                <a:lnTo>
                  <a:pt x="3591" y="805"/>
                </a:lnTo>
                <a:close/>
                <a:moveTo>
                  <a:pt x="3865" y="521"/>
                </a:moveTo>
                <a:lnTo>
                  <a:pt x="3439" y="320"/>
                </a:lnTo>
                <a:lnTo>
                  <a:pt x="4070" y="472"/>
                </a:lnTo>
                <a:lnTo>
                  <a:pt x="3865" y="521"/>
                </a:lnTo>
                <a:close/>
                <a:moveTo>
                  <a:pt x="3562" y="255"/>
                </a:moveTo>
                <a:lnTo>
                  <a:pt x="3180" y="248"/>
                </a:lnTo>
                <a:lnTo>
                  <a:pt x="3676" y="201"/>
                </a:lnTo>
                <a:lnTo>
                  <a:pt x="3562" y="255"/>
                </a:lnTo>
                <a:close/>
                <a:moveTo>
                  <a:pt x="3669" y="198"/>
                </a:moveTo>
                <a:lnTo>
                  <a:pt x="3153" y="247"/>
                </a:lnTo>
                <a:lnTo>
                  <a:pt x="3153" y="247"/>
                </a:lnTo>
                <a:lnTo>
                  <a:pt x="2896" y="242"/>
                </a:lnTo>
                <a:lnTo>
                  <a:pt x="3204" y="97"/>
                </a:lnTo>
                <a:lnTo>
                  <a:pt x="3204" y="97"/>
                </a:lnTo>
                <a:lnTo>
                  <a:pt x="3669" y="198"/>
                </a:lnTo>
                <a:close/>
                <a:moveTo>
                  <a:pt x="3556" y="257"/>
                </a:moveTo>
                <a:lnTo>
                  <a:pt x="3431" y="316"/>
                </a:lnTo>
                <a:lnTo>
                  <a:pt x="3430" y="316"/>
                </a:lnTo>
                <a:lnTo>
                  <a:pt x="3430" y="317"/>
                </a:lnTo>
                <a:lnTo>
                  <a:pt x="3350" y="355"/>
                </a:lnTo>
                <a:lnTo>
                  <a:pt x="2892" y="245"/>
                </a:lnTo>
                <a:lnTo>
                  <a:pt x="3556" y="257"/>
                </a:lnTo>
                <a:close/>
                <a:moveTo>
                  <a:pt x="3673" y="434"/>
                </a:moveTo>
                <a:lnTo>
                  <a:pt x="3206" y="426"/>
                </a:lnTo>
                <a:lnTo>
                  <a:pt x="3431" y="320"/>
                </a:lnTo>
                <a:lnTo>
                  <a:pt x="3673" y="434"/>
                </a:lnTo>
                <a:close/>
                <a:moveTo>
                  <a:pt x="2764" y="501"/>
                </a:moveTo>
                <a:lnTo>
                  <a:pt x="2131" y="357"/>
                </a:lnTo>
                <a:lnTo>
                  <a:pt x="2131" y="356"/>
                </a:lnTo>
                <a:lnTo>
                  <a:pt x="2346" y="305"/>
                </a:lnTo>
                <a:lnTo>
                  <a:pt x="2764" y="501"/>
                </a:lnTo>
                <a:close/>
                <a:moveTo>
                  <a:pt x="1900" y="480"/>
                </a:moveTo>
                <a:lnTo>
                  <a:pt x="2176" y="610"/>
                </a:lnTo>
                <a:lnTo>
                  <a:pt x="1982" y="625"/>
                </a:lnTo>
                <a:lnTo>
                  <a:pt x="1982" y="625"/>
                </a:lnTo>
                <a:lnTo>
                  <a:pt x="1426" y="468"/>
                </a:lnTo>
                <a:lnTo>
                  <a:pt x="1900" y="480"/>
                </a:lnTo>
                <a:close/>
                <a:moveTo>
                  <a:pt x="1974" y="626"/>
                </a:moveTo>
                <a:lnTo>
                  <a:pt x="1793" y="639"/>
                </a:lnTo>
                <a:lnTo>
                  <a:pt x="1790" y="638"/>
                </a:lnTo>
                <a:lnTo>
                  <a:pt x="1789" y="640"/>
                </a:lnTo>
                <a:lnTo>
                  <a:pt x="1704" y="646"/>
                </a:lnTo>
                <a:lnTo>
                  <a:pt x="1704" y="646"/>
                </a:lnTo>
                <a:lnTo>
                  <a:pt x="1011" y="356"/>
                </a:lnTo>
                <a:lnTo>
                  <a:pt x="1017" y="354"/>
                </a:lnTo>
                <a:lnTo>
                  <a:pt x="1017" y="355"/>
                </a:lnTo>
                <a:lnTo>
                  <a:pt x="1974" y="626"/>
                </a:lnTo>
                <a:close/>
                <a:moveTo>
                  <a:pt x="14" y="587"/>
                </a:moveTo>
                <a:lnTo>
                  <a:pt x="1021" y="617"/>
                </a:lnTo>
                <a:lnTo>
                  <a:pt x="531" y="734"/>
                </a:lnTo>
                <a:lnTo>
                  <a:pt x="13" y="587"/>
                </a:lnTo>
                <a:lnTo>
                  <a:pt x="14" y="587"/>
                </a:lnTo>
                <a:close/>
                <a:moveTo>
                  <a:pt x="2252" y="865"/>
                </a:moveTo>
                <a:lnTo>
                  <a:pt x="2251" y="866"/>
                </a:lnTo>
                <a:lnTo>
                  <a:pt x="2251" y="865"/>
                </a:lnTo>
                <a:lnTo>
                  <a:pt x="2252" y="865"/>
                </a:lnTo>
                <a:close/>
                <a:moveTo>
                  <a:pt x="3281" y="900"/>
                </a:moveTo>
                <a:lnTo>
                  <a:pt x="3283" y="900"/>
                </a:lnTo>
                <a:lnTo>
                  <a:pt x="3283" y="899"/>
                </a:lnTo>
                <a:lnTo>
                  <a:pt x="3283" y="899"/>
                </a:lnTo>
                <a:lnTo>
                  <a:pt x="3284" y="899"/>
                </a:lnTo>
                <a:lnTo>
                  <a:pt x="3284" y="899"/>
                </a:lnTo>
                <a:lnTo>
                  <a:pt x="3365" y="861"/>
                </a:lnTo>
                <a:lnTo>
                  <a:pt x="3365" y="861"/>
                </a:lnTo>
                <a:lnTo>
                  <a:pt x="3591" y="808"/>
                </a:lnTo>
                <a:lnTo>
                  <a:pt x="3759" y="892"/>
                </a:lnTo>
                <a:lnTo>
                  <a:pt x="3158" y="958"/>
                </a:lnTo>
                <a:lnTo>
                  <a:pt x="3281" y="900"/>
                </a:lnTo>
                <a:close/>
                <a:moveTo>
                  <a:pt x="3771" y="891"/>
                </a:moveTo>
                <a:lnTo>
                  <a:pt x="3771" y="891"/>
                </a:lnTo>
                <a:lnTo>
                  <a:pt x="3765" y="892"/>
                </a:lnTo>
                <a:lnTo>
                  <a:pt x="3596" y="807"/>
                </a:lnTo>
                <a:lnTo>
                  <a:pt x="4313" y="639"/>
                </a:lnTo>
                <a:lnTo>
                  <a:pt x="3771" y="891"/>
                </a:lnTo>
                <a:close/>
                <a:moveTo>
                  <a:pt x="3598" y="589"/>
                </a:moveTo>
                <a:lnTo>
                  <a:pt x="3865" y="524"/>
                </a:lnTo>
                <a:lnTo>
                  <a:pt x="3865" y="525"/>
                </a:lnTo>
                <a:lnTo>
                  <a:pt x="3866" y="524"/>
                </a:lnTo>
                <a:lnTo>
                  <a:pt x="4076" y="474"/>
                </a:lnTo>
                <a:lnTo>
                  <a:pt x="4076" y="473"/>
                </a:lnTo>
                <a:lnTo>
                  <a:pt x="4077" y="474"/>
                </a:lnTo>
                <a:lnTo>
                  <a:pt x="4311" y="635"/>
                </a:lnTo>
                <a:lnTo>
                  <a:pt x="3598" y="589"/>
                </a:lnTo>
                <a:close/>
                <a:moveTo>
                  <a:pt x="3438" y="317"/>
                </a:moveTo>
                <a:lnTo>
                  <a:pt x="3563" y="258"/>
                </a:lnTo>
                <a:lnTo>
                  <a:pt x="3565" y="258"/>
                </a:lnTo>
                <a:lnTo>
                  <a:pt x="3565" y="257"/>
                </a:lnTo>
                <a:lnTo>
                  <a:pt x="3683" y="201"/>
                </a:lnTo>
                <a:lnTo>
                  <a:pt x="4070" y="469"/>
                </a:lnTo>
                <a:lnTo>
                  <a:pt x="3438" y="317"/>
                </a:lnTo>
                <a:close/>
                <a:moveTo>
                  <a:pt x="3209" y="95"/>
                </a:moveTo>
                <a:lnTo>
                  <a:pt x="3399" y="4"/>
                </a:lnTo>
                <a:lnTo>
                  <a:pt x="3678" y="197"/>
                </a:lnTo>
                <a:lnTo>
                  <a:pt x="3209" y="95"/>
                </a:lnTo>
                <a:close/>
                <a:moveTo>
                  <a:pt x="2886" y="244"/>
                </a:moveTo>
                <a:lnTo>
                  <a:pt x="2635" y="184"/>
                </a:lnTo>
                <a:lnTo>
                  <a:pt x="3389" y="5"/>
                </a:lnTo>
                <a:lnTo>
                  <a:pt x="2886" y="244"/>
                </a:lnTo>
                <a:close/>
                <a:moveTo>
                  <a:pt x="2798" y="358"/>
                </a:moveTo>
                <a:lnTo>
                  <a:pt x="2798" y="358"/>
                </a:lnTo>
                <a:lnTo>
                  <a:pt x="2136" y="194"/>
                </a:lnTo>
                <a:lnTo>
                  <a:pt x="2460" y="118"/>
                </a:lnTo>
                <a:lnTo>
                  <a:pt x="2996" y="343"/>
                </a:lnTo>
                <a:lnTo>
                  <a:pt x="2798" y="358"/>
                </a:lnTo>
                <a:close/>
                <a:moveTo>
                  <a:pt x="2789" y="359"/>
                </a:moveTo>
                <a:lnTo>
                  <a:pt x="2512" y="380"/>
                </a:lnTo>
                <a:lnTo>
                  <a:pt x="2125" y="197"/>
                </a:lnTo>
                <a:lnTo>
                  <a:pt x="2133" y="195"/>
                </a:lnTo>
                <a:lnTo>
                  <a:pt x="2132" y="197"/>
                </a:lnTo>
                <a:lnTo>
                  <a:pt x="2789" y="359"/>
                </a:lnTo>
                <a:close/>
                <a:moveTo>
                  <a:pt x="1895" y="477"/>
                </a:moveTo>
                <a:lnTo>
                  <a:pt x="1422" y="465"/>
                </a:lnTo>
                <a:lnTo>
                  <a:pt x="1422" y="466"/>
                </a:lnTo>
                <a:lnTo>
                  <a:pt x="1022" y="353"/>
                </a:lnTo>
                <a:lnTo>
                  <a:pt x="1204" y="311"/>
                </a:lnTo>
                <a:lnTo>
                  <a:pt x="1895" y="477"/>
                </a:lnTo>
                <a:close/>
                <a:moveTo>
                  <a:pt x="620" y="443"/>
                </a:moveTo>
                <a:lnTo>
                  <a:pt x="21" y="582"/>
                </a:lnTo>
                <a:lnTo>
                  <a:pt x="408" y="401"/>
                </a:lnTo>
                <a:lnTo>
                  <a:pt x="408" y="403"/>
                </a:lnTo>
                <a:lnTo>
                  <a:pt x="620" y="443"/>
                </a:lnTo>
                <a:close/>
                <a:moveTo>
                  <a:pt x="2258" y="867"/>
                </a:moveTo>
                <a:lnTo>
                  <a:pt x="2261" y="868"/>
                </a:lnTo>
                <a:lnTo>
                  <a:pt x="2262" y="866"/>
                </a:lnTo>
                <a:lnTo>
                  <a:pt x="2263" y="866"/>
                </a:lnTo>
                <a:lnTo>
                  <a:pt x="2582" y="1018"/>
                </a:lnTo>
                <a:lnTo>
                  <a:pt x="1847" y="963"/>
                </a:lnTo>
                <a:lnTo>
                  <a:pt x="2258" y="867"/>
                </a:lnTo>
                <a:close/>
                <a:moveTo>
                  <a:pt x="2960" y="1047"/>
                </a:moveTo>
                <a:lnTo>
                  <a:pt x="2960" y="1046"/>
                </a:lnTo>
                <a:lnTo>
                  <a:pt x="2959" y="1046"/>
                </a:lnTo>
                <a:lnTo>
                  <a:pt x="2622" y="888"/>
                </a:lnTo>
                <a:lnTo>
                  <a:pt x="3275" y="900"/>
                </a:lnTo>
                <a:lnTo>
                  <a:pt x="2961" y="1048"/>
                </a:lnTo>
                <a:lnTo>
                  <a:pt x="2960" y="1047"/>
                </a:lnTo>
                <a:close/>
                <a:moveTo>
                  <a:pt x="2886" y="247"/>
                </a:moveTo>
                <a:lnTo>
                  <a:pt x="2886" y="247"/>
                </a:lnTo>
                <a:lnTo>
                  <a:pt x="2886" y="247"/>
                </a:lnTo>
                <a:lnTo>
                  <a:pt x="3345" y="357"/>
                </a:lnTo>
                <a:lnTo>
                  <a:pt x="3201" y="425"/>
                </a:lnTo>
                <a:lnTo>
                  <a:pt x="3003" y="343"/>
                </a:lnTo>
                <a:lnTo>
                  <a:pt x="3003" y="342"/>
                </a:lnTo>
                <a:lnTo>
                  <a:pt x="3003" y="342"/>
                </a:lnTo>
                <a:lnTo>
                  <a:pt x="2629" y="185"/>
                </a:lnTo>
                <a:lnTo>
                  <a:pt x="2630" y="185"/>
                </a:lnTo>
                <a:lnTo>
                  <a:pt x="2630" y="186"/>
                </a:lnTo>
                <a:lnTo>
                  <a:pt x="2886" y="247"/>
                </a:lnTo>
                <a:close/>
                <a:moveTo>
                  <a:pt x="2120" y="198"/>
                </a:moveTo>
                <a:lnTo>
                  <a:pt x="2342" y="303"/>
                </a:lnTo>
                <a:lnTo>
                  <a:pt x="2127" y="354"/>
                </a:lnTo>
                <a:lnTo>
                  <a:pt x="1800" y="274"/>
                </a:lnTo>
                <a:lnTo>
                  <a:pt x="2120" y="198"/>
                </a:lnTo>
                <a:close/>
                <a:moveTo>
                  <a:pt x="1845" y="963"/>
                </a:moveTo>
                <a:lnTo>
                  <a:pt x="1845" y="964"/>
                </a:lnTo>
                <a:lnTo>
                  <a:pt x="1842" y="964"/>
                </a:lnTo>
                <a:lnTo>
                  <a:pt x="1845" y="963"/>
                </a:lnTo>
                <a:close/>
                <a:moveTo>
                  <a:pt x="1846" y="965"/>
                </a:moveTo>
                <a:lnTo>
                  <a:pt x="2589" y="1021"/>
                </a:lnTo>
                <a:lnTo>
                  <a:pt x="2590" y="1022"/>
                </a:lnTo>
                <a:lnTo>
                  <a:pt x="2591" y="1021"/>
                </a:lnTo>
                <a:lnTo>
                  <a:pt x="2945" y="1048"/>
                </a:lnTo>
                <a:lnTo>
                  <a:pt x="2438" y="1093"/>
                </a:lnTo>
                <a:lnTo>
                  <a:pt x="2438" y="1094"/>
                </a:lnTo>
                <a:lnTo>
                  <a:pt x="1855" y="966"/>
                </a:lnTo>
                <a:lnTo>
                  <a:pt x="1855" y="969"/>
                </a:lnTo>
                <a:lnTo>
                  <a:pt x="2722" y="1160"/>
                </a:lnTo>
                <a:lnTo>
                  <a:pt x="2492" y="1268"/>
                </a:lnTo>
                <a:lnTo>
                  <a:pt x="1846" y="965"/>
                </a:lnTo>
                <a:close/>
                <a:moveTo>
                  <a:pt x="2727" y="1158"/>
                </a:moveTo>
                <a:lnTo>
                  <a:pt x="2444" y="1095"/>
                </a:lnTo>
                <a:lnTo>
                  <a:pt x="2956" y="1050"/>
                </a:lnTo>
                <a:lnTo>
                  <a:pt x="2727" y="1158"/>
                </a:lnTo>
                <a:close/>
                <a:moveTo>
                  <a:pt x="3151" y="961"/>
                </a:moveTo>
                <a:lnTo>
                  <a:pt x="3151" y="962"/>
                </a:lnTo>
                <a:lnTo>
                  <a:pt x="3763" y="895"/>
                </a:lnTo>
                <a:lnTo>
                  <a:pt x="3196" y="1158"/>
                </a:lnTo>
                <a:lnTo>
                  <a:pt x="2964" y="1049"/>
                </a:lnTo>
                <a:lnTo>
                  <a:pt x="3151" y="96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503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78757" y="1005149"/>
            <a:ext cx="2118454" cy="29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8791575" y="6219825"/>
            <a:ext cx="3400425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848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bre logo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088027" y="2942011"/>
            <a:ext cx="4015946" cy="973978"/>
            <a:chOff x="968376" y="633413"/>
            <a:chExt cx="9772650" cy="2370138"/>
          </a:xfrm>
        </p:grpSpPr>
        <p:sp>
          <p:nvSpPr>
            <p:cNvPr id="11" name="Freeform 5"/>
            <p:cNvSpPr>
              <a:spLocks noEditPoints="1"/>
            </p:cNvSpPr>
            <p:nvPr userDrawn="1"/>
          </p:nvSpPr>
          <p:spPr bwMode="auto">
            <a:xfrm>
              <a:off x="8613776" y="1333500"/>
              <a:ext cx="1984375" cy="1658938"/>
            </a:xfrm>
            <a:custGeom>
              <a:avLst/>
              <a:gdLst>
                <a:gd name="T0" fmla="*/ 509 w 555"/>
                <a:gd name="T1" fmla="*/ 310 h 463"/>
                <a:gd name="T2" fmla="*/ 240 w 555"/>
                <a:gd name="T3" fmla="*/ 463 h 463"/>
                <a:gd name="T4" fmla="*/ 30 w 555"/>
                <a:gd name="T5" fmla="*/ 229 h 463"/>
                <a:gd name="T6" fmla="*/ 324 w 555"/>
                <a:gd name="T7" fmla="*/ 0 h 463"/>
                <a:gd name="T8" fmla="*/ 529 w 555"/>
                <a:gd name="T9" fmla="*/ 240 h 463"/>
                <a:gd name="T10" fmla="*/ 523 w 555"/>
                <a:gd name="T11" fmla="*/ 270 h 463"/>
                <a:gd name="T12" fmla="*/ 220 w 555"/>
                <a:gd name="T13" fmla="*/ 270 h 463"/>
                <a:gd name="T14" fmla="*/ 215 w 555"/>
                <a:gd name="T15" fmla="*/ 303 h 463"/>
                <a:gd name="T16" fmla="*/ 262 w 555"/>
                <a:gd name="T17" fmla="*/ 355 h 463"/>
                <a:gd name="T18" fmla="*/ 325 w 555"/>
                <a:gd name="T19" fmla="*/ 310 h 463"/>
                <a:gd name="T20" fmla="*/ 509 w 555"/>
                <a:gd name="T21" fmla="*/ 310 h 463"/>
                <a:gd name="T22" fmla="*/ 353 w 555"/>
                <a:gd name="T23" fmla="*/ 178 h 463"/>
                <a:gd name="T24" fmla="*/ 355 w 555"/>
                <a:gd name="T25" fmla="*/ 167 h 463"/>
                <a:gd name="T26" fmla="*/ 310 w 555"/>
                <a:gd name="T27" fmla="*/ 108 h 463"/>
                <a:gd name="T28" fmla="*/ 240 w 555"/>
                <a:gd name="T29" fmla="*/ 178 h 463"/>
                <a:gd name="T30" fmla="*/ 353 w 555"/>
                <a:gd name="T31" fmla="*/ 178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5" h="463">
                  <a:moveTo>
                    <a:pt x="509" y="310"/>
                  </a:moveTo>
                  <a:cubicBezTo>
                    <a:pt x="477" y="402"/>
                    <a:pt x="387" y="463"/>
                    <a:pt x="240" y="463"/>
                  </a:cubicBezTo>
                  <a:cubicBezTo>
                    <a:pt x="118" y="463"/>
                    <a:pt x="0" y="391"/>
                    <a:pt x="30" y="229"/>
                  </a:cubicBezTo>
                  <a:cubicBezTo>
                    <a:pt x="54" y="92"/>
                    <a:pt x="180" y="0"/>
                    <a:pt x="324" y="0"/>
                  </a:cubicBezTo>
                  <a:cubicBezTo>
                    <a:pt x="485" y="0"/>
                    <a:pt x="555" y="111"/>
                    <a:pt x="529" y="240"/>
                  </a:cubicBezTo>
                  <a:cubicBezTo>
                    <a:pt x="523" y="270"/>
                    <a:pt x="523" y="270"/>
                    <a:pt x="523" y="270"/>
                  </a:cubicBezTo>
                  <a:cubicBezTo>
                    <a:pt x="220" y="270"/>
                    <a:pt x="220" y="270"/>
                    <a:pt x="220" y="270"/>
                  </a:cubicBezTo>
                  <a:cubicBezTo>
                    <a:pt x="219" y="273"/>
                    <a:pt x="215" y="287"/>
                    <a:pt x="215" y="303"/>
                  </a:cubicBezTo>
                  <a:cubicBezTo>
                    <a:pt x="215" y="341"/>
                    <a:pt x="236" y="355"/>
                    <a:pt x="262" y="355"/>
                  </a:cubicBezTo>
                  <a:cubicBezTo>
                    <a:pt x="289" y="355"/>
                    <a:pt x="312" y="340"/>
                    <a:pt x="325" y="310"/>
                  </a:cubicBezTo>
                  <a:lnTo>
                    <a:pt x="509" y="310"/>
                  </a:lnTo>
                  <a:close/>
                  <a:moveTo>
                    <a:pt x="353" y="178"/>
                  </a:moveTo>
                  <a:cubicBezTo>
                    <a:pt x="355" y="167"/>
                    <a:pt x="355" y="167"/>
                    <a:pt x="355" y="167"/>
                  </a:cubicBezTo>
                  <a:cubicBezTo>
                    <a:pt x="362" y="134"/>
                    <a:pt x="345" y="108"/>
                    <a:pt x="310" y="108"/>
                  </a:cubicBezTo>
                  <a:cubicBezTo>
                    <a:pt x="277" y="108"/>
                    <a:pt x="250" y="132"/>
                    <a:pt x="240" y="178"/>
                  </a:cubicBezTo>
                  <a:cubicBezTo>
                    <a:pt x="353" y="178"/>
                    <a:pt x="353" y="178"/>
                    <a:pt x="353" y="17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7212013" y="1362075"/>
              <a:ext cx="1584325" cy="1579563"/>
            </a:xfrm>
            <a:custGeom>
              <a:avLst/>
              <a:gdLst>
                <a:gd name="T0" fmla="*/ 393 w 443"/>
                <a:gd name="T1" fmla="*/ 0 h 441"/>
                <a:gd name="T2" fmla="*/ 285 w 443"/>
                <a:gd name="T3" fmla="*/ 61 h 441"/>
                <a:gd name="T4" fmla="*/ 281 w 443"/>
                <a:gd name="T5" fmla="*/ 61 h 441"/>
                <a:gd name="T6" fmla="*/ 287 w 443"/>
                <a:gd name="T7" fmla="*/ 5 h 441"/>
                <a:gd name="T8" fmla="*/ 93 w 443"/>
                <a:gd name="T9" fmla="*/ 5 h 441"/>
                <a:gd name="T10" fmla="*/ 81 w 443"/>
                <a:gd name="T11" fmla="*/ 62 h 441"/>
                <a:gd name="T12" fmla="*/ 188 w 443"/>
                <a:gd name="T13" fmla="*/ 51 h 441"/>
                <a:gd name="T14" fmla="*/ 186 w 443"/>
                <a:gd name="T15" fmla="*/ 62 h 441"/>
                <a:gd name="T16" fmla="*/ 77 w 443"/>
                <a:gd name="T17" fmla="*/ 79 h 441"/>
                <a:gd name="T18" fmla="*/ 0 w 443"/>
                <a:gd name="T19" fmla="*/ 441 h 441"/>
                <a:gd name="T20" fmla="*/ 210 w 443"/>
                <a:gd name="T21" fmla="*/ 441 h 441"/>
                <a:gd name="T22" fmla="*/ 245 w 443"/>
                <a:gd name="T23" fmla="*/ 276 h 441"/>
                <a:gd name="T24" fmla="*/ 355 w 443"/>
                <a:gd name="T25" fmla="*/ 157 h 441"/>
                <a:gd name="T26" fmla="*/ 408 w 443"/>
                <a:gd name="T27" fmla="*/ 175 h 441"/>
                <a:gd name="T28" fmla="*/ 443 w 443"/>
                <a:gd name="T29" fmla="*/ 13 h 441"/>
                <a:gd name="T30" fmla="*/ 393 w 443"/>
                <a:gd name="T31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3" h="441">
                  <a:moveTo>
                    <a:pt x="393" y="0"/>
                  </a:moveTo>
                  <a:cubicBezTo>
                    <a:pt x="347" y="0"/>
                    <a:pt x="310" y="27"/>
                    <a:pt x="285" y="61"/>
                  </a:cubicBezTo>
                  <a:cubicBezTo>
                    <a:pt x="281" y="61"/>
                    <a:pt x="281" y="61"/>
                    <a:pt x="281" y="61"/>
                  </a:cubicBezTo>
                  <a:cubicBezTo>
                    <a:pt x="287" y="5"/>
                    <a:pt x="287" y="5"/>
                    <a:pt x="287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188" y="51"/>
                    <a:pt x="188" y="51"/>
                    <a:pt x="188" y="51"/>
                  </a:cubicBezTo>
                  <a:cubicBezTo>
                    <a:pt x="186" y="62"/>
                    <a:pt x="186" y="62"/>
                    <a:pt x="186" y="62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0" y="441"/>
                    <a:pt x="0" y="441"/>
                    <a:pt x="0" y="441"/>
                  </a:cubicBezTo>
                  <a:cubicBezTo>
                    <a:pt x="210" y="441"/>
                    <a:pt x="210" y="441"/>
                    <a:pt x="210" y="441"/>
                  </a:cubicBezTo>
                  <a:cubicBezTo>
                    <a:pt x="210" y="441"/>
                    <a:pt x="232" y="337"/>
                    <a:pt x="245" y="276"/>
                  </a:cubicBezTo>
                  <a:cubicBezTo>
                    <a:pt x="266" y="179"/>
                    <a:pt x="319" y="157"/>
                    <a:pt x="355" y="157"/>
                  </a:cubicBezTo>
                  <a:cubicBezTo>
                    <a:pt x="385" y="157"/>
                    <a:pt x="404" y="171"/>
                    <a:pt x="408" y="175"/>
                  </a:cubicBezTo>
                  <a:cubicBezTo>
                    <a:pt x="443" y="13"/>
                    <a:pt x="443" y="13"/>
                    <a:pt x="443" y="13"/>
                  </a:cubicBezTo>
                  <a:cubicBezTo>
                    <a:pt x="439" y="11"/>
                    <a:pt x="422" y="0"/>
                    <a:pt x="39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968376" y="633413"/>
              <a:ext cx="2365375" cy="2370138"/>
            </a:xfrm>
            <a:custGeom>
              <a:avLst/>
              <a:gdLst>
                <a:gd name="T0" fmla="*/ 228 w 662"/>
                <a:gd name="T1" fmla="*/ 390 h 661"/>
                <a:gd name="T2" fmla="*/ 80 w 662"/>
                <a:gd name="T3" fmla="*/ 219 h 661"/>
                <a:gd name="T4" fmla="*/ 402 w 662"/>
                <a:gd name="T5" fmla="*/ 1 h 661"/>
                <a:gd name="T6" fmla="*/ 644 w 662"/>
                <a:gd name="T7" fmla="*/ 195 h 661"/>
                <a:gd name="T8" fmla="*/ 421 w 662"/>
                <a:gd name="T9" fmla="*/ 195 h 661"/>
                <a:gd name="T10" fmla="*/ 371 w 662"/>
                <a:gd name="T11" fmla="*/ 140 h 661"/>
                <a:gd name="T12" fmla="*/ 315 w 662"/>
                <a:gd name="T13" fmla="*/ 173 h 661"/>
                <a:gd name="T14" fmla="*/ 366 w 662"/>
                <a:gd name="T15" fmla="*/ 226 h 661"/>
                <a:gd name="T16" fmla="*/ 455 w 662"/>
                <a:gd name="T17" fmla="*/ 250 h 661"/>
                <a:gd name="T18" fmla="*/ 606 w 662"/>
                <a:gd name="T19" fmla="*/ 392 h 661"/>
                <a:gd name="T20" fmla="*/ 327 w 662"/>
                <a:gd name="T21" fmla="*/ 421 h 661"/>
                <a:gd name="T22" fmla="*/ 228 w 662"/>
                <a:gd name="T23" fmla="*/ 390 h 661"/>
                <a:gd name="T24" fmla="*/ 236 w 662"/>
                <a:gd name="T25" fmla="*/ 539 h 661"/>
                <a:gd name="T26" fmla="*/ 255 w 662"/>
                <a:gd name="T27" fmla="*/ 451 h 661"/>
                <a:gd name="T28" fmla="*/ 16 w 662"/>
                <a:gd name="T29" fmla="*/ 451 h 661"/>
                <a:gd name="T30" fmla="*/ 269 w 662"/>
                <a:gd name="T31" fmla="*/ 661 h 661"/>
                <a:gd name="T32" fmla="*/ 601 w 662"/>
                <a:gd name="T33" fmla="*/ 480 h 661"/>
                <a:gd name="T34" fmla="*/ 236 w 662"/>
                <a:gd name="T35" fmla="*/ 539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2" h="661">
                  <a:moveTo>
                    <a:pt x="228" y="390"/>
                  </a:moveTo>
                  <a:cubicBezTo>
                    <a:pt x="144" y="363"/>
                    <a:pt x="80" y="313"/>
                    <a:pt x="80" y="219"/>
                  </a:cubicBezTo>
                  <a:cubicBezTo>
                    <a:pt x="80" y="80"/>
                    <a:pt x="218" y="1"/>
                    <a:pt x="402" y="1"/>
                  </a:cubicBezTo>
                  <a:cubicBezTo>
                    <a:pt x="558" y="0"/>
                    <a:pt x="662" y="66"/>
                    <a:pt x="644" y="195"/>
                  </a:cubicBezTo>
                  <a:cubicBezTo>
                    <a:pt x="421" y="195"/>
                    <a:pt x="421" y="195"/>
                    <a:pt x="421" y="195"/>
                  </a:cubicBezTo>
                  <a:cubicBezTo>
                    <a:pt x="429" y="160"/>
                    <a:pt x="409" y="140"/>
                    <a:pt x="371" y="140"/>
                  </a:cubicBezTo>
                  <a:cubicBezTo>
                    <a:pt x="341" y="140"/>
                    <a:pt x="318" y="155"/>
                    <a:pt x="315" y="173"/>
                  </a:cubicBezTo>
                  <a:cubicBezTo>
                    <a:pt x="309" y="199"/>
                    <a:pt x="326" y="215"/>
                    <a:pt x="366" y="226"/>
                  </a:cubicBezTo>
                  <a:cubicBezTo>
                    <a:pt x="399" y="235"/>
                    <a:pt x="422" y="241"/>
                    <a:pt x="455" y="250"/>
                  </a:cubicBezTo>
                  <a:cubicBezTo>
                    <a:pt x="549" y="277"/>
                    <a:pt x="594" y="334"/>
                    <a:pt x="606" y="392"/>
                  </a:cubicBezTo>
                  <a:cubicBezTo>
                    <a:pt x="327" y="421"/>
                    <a:pt x="327" y="421"/>
                    <a:pt x="327" y="421"/>
                  </a:cubicBezTo>
                  <a:lnTo>
                    <a:pt x="228" y="390"/>
                  </a:lnTo>
                  <a:close/>
                  <a:moveTo>
                    <a:pt x="236" y="539"/>
                  </a:moveTo>
                  <a:cubicBezTo>
                    <a:pt x="255" y="451"/>
                    <a:pt x="255" y="451"/>
                    <a:pt x="255" y="451"/>
                  </a:cubicBezTo>
                  <a:cubicBezTo>
                    <a:pt x="16" y="451"/>
                    <a:pt x="16" y="451"/>
                    <a:pt x="16" y="451"/>
                  </a:cubicBezTo>
                  <a:cubicBezTo>
                    <a:pt x="0" y="601"/>
                    <a:pt x="117" y="661"/>
                    <a:pt x="269" y="661"/>
                  </a:cubicBezTo>
                  <a:cubicBezTo>
                    <a:pt x="414" y="661"/>
                    <a:pt x="567" y="613"/>
                    <a:pt x="601" y="480"/>
                  </a:cubicBezTo>
                  <a:cubicBezTo>
                    <a:pt x="236" y="539"/>
                    <a:pt x="236" y="539"/>
                    <a:pt x="236" y="53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5167313" y="695325"/>
              <a:ext cx="2058988" cy="2297113"/>
            </a:xfrm>
            <a:custGeom>
              <a:avLst/>
              <a:gdLst>
                <a:gd name="T0" fmla="*/ 299 w 576"/>
                <a:gd name="T1" fmla="*/ 223 h 641"/>
                <a:gd name="T2" fmla="*/ 419 w 576"/>
                <a:gd name="T3" fmla="*/ 178 h 641"/>
                <a:gd name="T4" fmla="*/ 556 w 576"/>
                <a:gd name="T5" fmla="*/ 258 h 641"/>
                <a:gd name="T6" fmla="*/ 68 w 576"/>
                <a:gd name="T7" fmla="*/ 309 h 641"/>
                <a:gd name="T8" fmla="*/ 134 w 576"/>
                <a:gd name="T9" fmla="*/ 0 h 641"/>
                <a:gd name="T10" fmla="*/ 344 w 576"/>
                <a:gd name="T11" fmla="*/ 0 h 641"/>
                <a:gd name="T12" fmla="*/ 296 w 576"/>
                <a:gd name="T13" fmla="*/ 223 h 641"/>
                <a:gd name="T14" fmla="*/ 299 w 576"/>
                <a:gd name="T15" fmla="*/ 223 h 641"/>
                <a:gd name="T16" fmla="*/ 288 w 576"/>
                <a:gd name="T17" fmla="*/ 324 h 641"/>
                <a:gd name="T18" fmla="*/ 255 w 576"/>
                <a:gd name="T19" fmla="*/ 408 h 641"/>
                <a:gd name="T20" fmla="*/ 282 w 576"/>
                <a:gd name="T21" fmla="*/ 517 h 641"/>
                <a:gd name="T22" fmla="*/ 359 w 576"/>
                <a:gd name="T23" fmla="*/ 410 h 641"/>
                <a:gd name="T24" fmla="*/ 353 w 576"/>
                <a:gd name="T25" fmla="*/ 313 h 641"/>
                <a:gd name="T26" fmla="*/ 564 w 576"/>
                <a:gd name="T27" fmla="*/ 279 h 641"/>
                <a:gd name="T28" fmla="*/ 566 w 576"/>
                <a:gd name="T29" fmla="*/ 404 h 641"/>
                <a:gd name="T30" fmla="*/ 335 w 576"/>
                <a:gd name="T31" fmla="*/ 641 h 641"/>
                <a:gd name="T32" fmla="*/ 213 w 576"/>
                <a:gd name="T33" fmla="*/ 577 h 641"/>
                <a:gd name="T34" fmla="*/ 208 w 576"/>
                <a:gd name="T35" fmla="*/ 577 h 641"/>
                <a:gd name="T36" fmla="*/ 191 w 576"/>
                <a:gd name="T37" fmla="*/ 627 h 641"/>
                <a:gd name="T38" fmla="*/ 0 w 576"/>
                <a:gd name="T39" fmla="*/ 627 h 641"/>
                <a:gd name="T40" fmla="*/ 57 w 576"/>
                <a:gd name="T41" fmla="*/ 361 h 641"/>
                <a:gd name="T42" fmla="*/ 288 w 576"/>
                <a:gd name="T43" fmla="*/ 324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6" h="641">
                  <a:moveTo>
                    <a:pt x="299" y="223"/>
                  </a:moveTo>
                  <a:cubicBezTo>
                    <a:pt x="316" y="210"/>
                    <a:pt x="357" y="178"/>
                    <a:pt x="419" y="178"/>
                  </a:cubicBezTo>
                  <a:cubicBezTo>
                    <a:pt x="483" y="178"/>
                    <a:pt x="532" y="206"/>
                    <a:pt x="556" y="258"/>
                  </a:cubicBezTo>
                  <a:cubicBezTo>
                    <a:pt x="68" y="309"/>
                    <a:pt x="68" y="309"/>
                    <a:pt x="68" y="309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296" y="223"/>
                    <a:pt x="296" y="223"/>
                    <a:pt x="296" y="223"/>
                  </a:cubicBezTo>
                  <a:lnTo>
                    <a:pt x="299" y="223"/>
                  </a:lnTo>
                  <a:close/>
                  <a:moveTo>
                    <a:pt x="288" y="324"/>
                  </a:moveTo>
                  <a:cubicBezTo>
                    <a:pt x="274" y="342"/>
                    <a:pt x="263" y="368"/>
                    <a:pt x="255" y="408"/>
                  </a:cubicBezTo>
                  <a:cubicBezTo>
                    <a:pt x="236" y="495"/>
                    <a:pt x="256" y="517"/>
                    <a:pt x="282" y="517"/>
                  </a:cubicBezTo>
                  <a:cubicBezTo>
                    <a:pt x="316" y="517"/>
                    <a:pt x="345" y="485"/>
                    <a:pt x="359" y="410"/>
                  </a:cubicBezTo>
                  <a:cubicBezTo>
                    <a:pt x="368" y="362"/>
                    <a:pt x="366" y="327"/>
                    <a:pt x="353" y="313"/>
                  </a:cubicBezTo>
                  <a:cubicBezTo>
                    <a:pt x="564" y="279"/>
                    <a:pt x="564" y="279"/>
                    <a:pt x="564" y="279"/>
                  </a:cubicBezTo>
                  <a:cubicBezTo>
                    <a:pt x="574" y="312"/>
                    <a:pt x="576" y="355"/>
                    <a:pt x="566" y="404"/>
                  </a:cubicBezTo>
                  <a:cubicBezTo>
                    <a:pt x="535" y="559"/>
                    <a:pt x="441" y="641"/>
                    <a:pt x="335" y="641"/>
                  </a:cubicBezTo>
                  <a:cubicBezTo>
                    <a:pt x="287" y="641"/>
                    <a:pt x="234" y="628"/>
                    <a:pt x="213" y="577"/>
                  </a:cubicBezTo>
                  <a:cubicBezTo>
                    <a:pt x="208" y="577"/>
                    <a:pt x="208" y="577"/>
                    <a:pt x="208" y="577"/>
                  </a:cubicBezTo>
                  <a:cubicBezTo>
                    <a:pt x="191" y="627"/>
                    <a:pt x="191" y="627"/>
                    <a:pt x="191" y="627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57" y="361"/>
                    <a:pt x="57" y="361"/>
                    <a:pt x="57" y="361"/>
                  </a:cubicBezTo>
                  <a:cubicBezTo>
                    <a:pt x="288" y="324"/>
                    <a:pt x="288" y="324"/>
                    <a:pt x="288" y="3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230563" y="1314450"/>
              <a:ext cx="1893888" cy="1677988"/>
            </a:xfrm>
            <a:custGeom>
              <a:avLst/>
              <a:gdLst>
                <a:gd name="T0" fmla="*/ 304 w 530"/>
                <a:gd name="T1" fmla="*/ 301 h 468"/>
                <a:gd name="T2" fmla="*/ 243 w 530"/>
                <a:gd name="T3" fmla="*/ 360 h 468"/>
                <a:gd name="T4" fmla="*/ 206 w 530"/>
                <a:gd name="T5" fmla="*/ 309 h 468"/>
                <a:gd name="T6" fmla="*/ 277 w 530"/>
                <a:gd name="T7" fmla="*/ 264 h 468"/>
                <a:gd name="T8" fmla="*/ 311 w 530"/>
                <a:gd name="T9" fmla="*/ 264 h 468"/>
                <a:gd name="T10" fmla="*/ 304 w 530"/>
                <a:gd name="T11" fmla="*/ 301 h 468"/>
                <a:gd name="T12" fmla="*/ 250 w 530"/>
                <a:gd name="T13" fmla="*/ 151 h 468"/>
                <a:gd name="T14" fmla="*/ 303 w 530"/>
                <a:gd name="T15" fmla="*/ 103 h 468"/>
                <a:gd name="T16" fmla="*/ 336 w 530"/>
                <a:gd name="T17" fmla="*/ 148 h 468"/>
                <a:gd name="T18" fmla="*/ 332 w 530"/>
                <a:gd name="T19" fmla="*/ 165 h 468"/>
                <a:gd name="T20" fmla="*/ 529 w 530"/>
                <a:gd name="T21" fmla="*/ 144 h 468"/>
                <a:gd name="T22" fmla="*/ 311 w 530"/>
                <a:gd name="T23" fmla="*/ 0 h 468"/>
                <a:gd name="T24" fmla="*/ 56 w 530"/>
                <a:gd name="T25" fmla="*/ 153 h 468"/>
                <a:gd name="T26" fmla="*/ 53 w 530"/>
                <a:gd name="T27" fmla="*/ 163 h 468"/>
                <a:gd name="T28" fmla="*/ 248 w 530"/>
                <a:gd name="T29" fmla="*/ 163 h 468"/>
                <a:gd name="T30" fmla="*/ 250 w 530"/>
                <a:gd name="T31" fmla="*/ 151 h 468"/>
                <a:gd name="T32" fmla="*/ 8 w 530"/>
                <a:gd name="T33" fmla="*/ 284 h 468"/>
                <a:gd name="T34" fmla="*/ 0 w 530"/>
                <a:gd name="T35" fmla="*/ 340 h 468"/>
                <a:gd name="T36" fmla="*/ 137 w 530"/>
                <a:gd name="T37" fmla="*/ 468 h 468"/>
                <a:gd name="T38" fmla="*/ 281 w 530"/>
                <a:gd name="T39" fmla="*/ 413 h 468"/>
                <a:gd name="T40" fmla="*/ 283 w 530"/>
                <a:gd name="T41" fmla="*/ 413 h 468"/>
                <a:gd name="T42" fmla="*/ 279 w 530"/>
                <a:gd name="T43" fmla="*/ 454 h 468"/>
                <a:gd name="T44" fmla="*/ 477 w 530"/>
                <a:gd name="T45" fmla="*/ 454 h 468"/>
                <a:gd name="T46" fmla="*/ 525 w 530"/>
                <a:gd name="T47" fmla="*/ 228 h 468"/>
                <a:gd name="T48" fmla="*/ 530 w 530"/>
                <a:gd name="T49" fmla="*/ 199 h 468"/>
                <a:gd name="T50" fmla="*/ 8 w 530"/>
                <a:gd name="T51" fmla="*/ 284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30" h="468">
                  <a:moveTo>
                    <a:pt x="304" y="301"/>
                  </a:moveTo>
                  <a:cubicBezTo>
                    <a:pt x="297" y="334"/>
                    <a:pt x="275" y="360"/>
                    <a:pt x="243" y="360"/>
                  </a:cubicBezTo>
                  <a:cubicBezTo>
                    <a:pt x="214" y="360"/>
                    <a:pt x="200" y="336"/>
                    <a:pt x="206" y="309"/>
                  </a:cubicBezTo>
                  <a:cubicBezTo>
                    <a:pt x="211" y="287"/>
                    <a:pt x="234" y="264"/>
                    <a:pt x="277" y="264"/>
                  </a:cubicBezTo>
                  <a:cubicBezTo>
                    <a:pt x="311" y="264"/>
                    <a:pt x="311" y="264"/>
                    <a:pt x="311" y="264"/>
                  </a:cubicBezTo>
                  <a:lnTo>
                    <a:pt x="304" y="301"/>
                  </a:lnTo>
                  <a:close/>
                  <a:moveTo>
                    <a:pt x="250" y="151"/>
                  </a:moveTo>
                  <a:cubicBezTo>
                    <a:pt x="256" y="124"/>
                    <a:pt x="277" y="103"/>
                    <a:pt x="303" y="103"/>
                  </a:cubicBezTo>
                  <a:cubicBezTo>
                    <a:pt x="330" y="103"/>
                    <a:pt x="341" y="125"/>
                    <a:pt x="336" y="148"/>
                  </a:cubicBezTo>
                  <a:cubicBezTo>
                    <a:pt x="332" y="165"/>
                    <a:pt x="332" y="165"/>
                    <a:pt x="332" y="165"/>
                  </a:cubicBezTo>
                  <a:cubicBezTo>
                    <a:pt x="529" y="144"/>
                    <a:pt x="529" y="144"/>
                    <a:pt x="529" y="144"/>
                  </a:cubicBezTo>
                  <a:cubicBezTo>
                    <a:pt x="514" y="44"/>
                    <a:pt x="420" y="0"/>
                    <a:pt x="311" y="0"/>
                  </a:cubicBezTo>
                  <a:cubicBezTo>
                    <a:pt x="149" y="0"/>
                    <a:pt x="71" y="81"/>
                    <a:pt x="56" y="153"/>
                  </a:cubicBezTo>
                  <a:cubicBezTo>
                    <a:pt x="53" y="163"/>
                    <a:pt x="53" y="163"/>
                    <a:pt x="53" y="163"/>
                  </a:cubicBezTo>
                  <a:cubicBezTo>
                    <a:pt x="248" y="163"/>
                    <a:pt x="248" y="163"/>
                    <a:pt x="248" y="163"/>
                  </a:cubicBezTo>
                  <a:lnTo>
                    <a:pt x="250" y="151"/>
                  </a:lnTo>
                  <a:close/>
                  <a:moveTo>
                    <a:pt x="8" y="284"/>
                  </a:moveTo>
                  <a:cubicBezTo>
                    <a:pt x="2" y="301"/>
                    <a:pt x="0" y="319"/>
                    <a:pt x="0" y="340"/>
                  </a:cubicBezTo>
                  <a:cubicBezTo>
                    <a:pt x="0" y="408"/>
                    <a:pt x="51" y="468"/>
                    <a:pt x="137" y="468"/>
                  </a:cubicBezTo>
                  <a:cubicBezTo>
                    <a:pt x="215" y="468"/>
                    <a:pt x="260" y="435"/>
                    <a:pt x="281" y="413"/>
                  </a:cubicBezTo>
                  <a:cubicBezTo>
                    <a:pt x="283" y="413"/>
                    <a:pt x="283" y="413"/>
                    <a:pt x="283" y="413"/>
                  </a:cubicBezTo>
                  <a:cubicBezTo>
                    <a:pt x="279" y="454"/>
                    <a:pt x="279" y="454"/>
                    <a:pt x="279" y="454"/>
                  </a:cubicBezTo>
                  <a:cubicBezTo>
                    <a:pt x="477" y="454"/>
                    <a:pt x="477" y="454"/>
                    <a:pt x="477" y="454"/>
                  </a:cubicBezTo>
                  <a:cubicBezTo>
                    <a:pt x="525" y="228"/>
                    <a:pt x="525" y="228"/>
                    <a:pt x="525" y="228"/>
                  </a:cubicBezTo>
                  <a:cubicBezTo>
                    <a:pt x="527" y="218"/>
                    <a:pt x="529" y="208"/>
                    <a:pt x="530" y="199"/>
                  </a:cubicBezTo>
                  <a:cubicBezTo>
                    <a:pt x="8" y="284"/>
                    <a:pt x="8" y="284"/>
                    <a:pt x="8" y="2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 noEditPoints="1"/>
            </p:cNvSpPr>
            <p:nvPr userDrawn="1"/>
          </p:nvSpPr>
          <p:spPr bwMode="auto">
            <a:xfrm>
              <a:off x="10429876" y="2659063"/>
              <a:ext cx="311150" cy="311150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4 h 87"/>
                <a:gd name="T4" fmla="*/ 43 w 87"/>
                <a:gd name="T5" fmla="*/ 87 h 87"/>
                <a:gd name="T6" fmla="*/ 0 w 87"/>
                <a:gd name="T7" fmla="*/ 44 h 87"/>
                <a:gd name="T8" fmla="*/ 43 w 87"/>
                <a:gd name="T9" fmla="*/ 0 h 87"/>
                <a:gd name="T10" fmla="*/ 44 w 87"/>
                <a:gd name="T11" fmla="*/ 0 h 87"/>
                <a:gd name="T12" fmla="*/ 43 w 87"/>
                <a:gd name="T13" fmla="*/ 7 h 87"/>
                <a:gd name="T14" fmla="*/ 9 w 87"/>
                <a:gd name="T15" fmla="*/ 44 h 87"/>
                <a:gd name="T16" fmla="*/ 44 w 87"/>
                <a:gd name="T17" fmla="*/ 81 h 87"/>
                <a:gd name="T18" fmla="*/ 79 w 87"/>
                <a:gd name="T19" fmla="*/ 44 h 87"/>
                <a:gd name="T20" fmla="*/ 44 w 87"/>
                <a:gd name="T21" fmla="*/ 7 h 87"/>
                <a:gd name="T22" fmla="*/ 43 w 87"/>
                <a:gd name="T23" fmla="*/ 7 h 87"/>
                <a:gd name="T24" fmla="*/ 35 w 87"/>
                <a:gd name="T25" fmla="*/ 69 h 87"/>
                <a:gd name="T26" fmla="*/ 28 w 87"/>
                <a:gd name="T27" fmla="*/ 69 h 87"/>
                <a:gd name="T28" fmla="*/ 28 w 87"/>
                <a:gd name="T29" fmla="*/ 20 h 87"/>
                <a:gd name="T30" fmla="*/ 41 w 87"/>
                <a:gd name="T31" fmla="*/ 19 h 87"/>
                <a:gd name="T32" fmla="*/ 57 w 87"/>
                <a:gd name="T33" fmla="*/ 23 h 87"/>
                <a:gd name="T34" fmla="*/ 61 w 87"/>
                <a:gd name="T35" fmla="*/ 33 h 87"/>
                <a:gd name="T36" fmla="*/ 51 w 87"/>
                <a:gd name="T37" fmla="*/ 45 h 87"/>
                <a:gd name="T38" fmla="*/ 51 w 87"/>
                <a:gd name="T39" fmla="*/ 45 h 87"/>
                <a:gd name="T40" fmla="*/ 60 w 87"/>
                <a:gd name="T41" fmla="*/ 57 h 87"/>
                <a:gd name="T42" fmla="*/ 63 w 87"/>
                <a:gd name="T43" fmla="*/ 69 h 87"/>
                <a:gd name="T44" fmla="*/ 55 w 87"/>
                <a:gd name="T45" fmla="*/ 69 h 87"/>
                <a:gd name="T46" fmla="*/ 51 w 87"/>
                <a:gd name="T47" fmla="*/ 57 h 87"/>
                <a:gd name="T48" fmla="*/ 41 w 87"/>
                <a:gd name="T49" fmla="*/ 48 h 87"/>
                <a:gd name="T50" fmla="*/ 35 w 87"/>
                <a:gd name="T51" fmla="*/ 48 h 87"/>
                <a:gd name="T52" fmla="*/ 35 w 87"/>
                <a:gd name="T53" fmla="*/ 69 h 87"/>
                <a:gd name="T54" fmla="*/ 35 w 87"/>
                <a:gd name="T55" fmla="*/ 42 h 87"/>
                <a:gd name="T56" fmla="*/ 41 w 87"/>
                <a:gd name="T57" fmla="*/ 42 h 87"/>
                <a:gd name="T58" fmla="*/ 53 w 87"/>
                <a:gd name="T59" fmla="*/ 34 h 87"/>
                <a:gd name="T60" fmla="*/ 41 w 87"/>
                <a:gd name="T61" fmla="*/ 25 h 87"/>
                <a:gd name="T62" fmla="*/ 35 w 87"/>
                <a:gd name="T63" fmla="*/ 26 h 87"/>
                <a:gd name="T64" fmla="*/ 35 w 87"/>
                <a:gd name="T65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68" y="0"/>
                    <a:pt x="87" y="19"/>
                    <a:pt x="87" y="44"/>
                  </a:cubicBezTo>
                  <a:cubicBezTo>
                    <a:pt x="87" y="68"/>
                    <a:pt x="68" y="87"/>
                    <a:pt x="43" y="87"/>
                  </a:cubicBezTo>
                  <a:cubicBezTo>
                    <a:pt x="20" y="87"/>
                    <a:pt x="0" y="68"/>
                    <a:pt x="0" y="44"/>
                  </a:cubicBezTo>
                  <a:cubicBezTo>
                    <a:pt x="0" y="19"/>
                    <a:pt x="20" y="0"/>
                    <a:pt x="43" y="0"/>
                  </a:cubicBezTo>
                  <a:lnTo>
                    <a:pt x="44" y="0"/>
                  </a:lnTo>
                  <a:close/>
                  <a:moveTo>
                    <a:pt x="43" y="7"/>
                  </a:moveTo>
                  <a:cubicBezTo>
                    <a:pt x="24" y="7"/>
                    <a:pt x="9" y="23"/>
                    <a:pt x="9" y="44"/>
                  </a:cubicBezTo>
                  <a:cubicBezTo>
                    <a:pt x="9" y="64"/>
                    <a:pt x="24" y="81"/>
                    <a:pt x="44" y="81"/>
                  </a:cubicBezTo>
                  <a:cubicBezTo>
                    <a:pt x="63" y="81"/>
                    <a:pt x="79" y="64"/>
                    <a:pt x="79" y="44"/>
                  </a:cubicBezTo>
                  <a:cubicBezTo>
                    <a:pt x="79" y="23"/>
                    <a:pt x="63" y="7"/>
                    <a:pt x="44" y="7"/>
                  </a:cubicBezTo>
                  <a:lnTo>
                    <a:pt x="43" y="7"/>
                  </a:lnTo>
                  <a:close/>
                  <a:moveTo>
                    <a:pt x="35" y="69"/>
                  </a:moveTo>
                  <a:cubicBezTo>
                    <a:pt x="28" y="69"/>
                    <a:pt x="28" y="69"/>
                    <a:pt x="28" y="69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2" y="20"/>
                    <a:pt x="36" y="19"/>
                    <a:pt x="41" y="19"/>
                  </a:cubicBezTo>
                  <a:cubicBezTo>
                    <a:pt x="49" y="19"/>
                    <a:pt x="54" y="21"/>
                    <a:pt x="57" y="23"/>
                  </a:cubicBezTo>
                  <a:cubicBezTo>
                    <a:pt x="59" y="25"/>
                    <a:pt x="61" y="28"/>
                    <a:pt x="61" y="33"/>
                  </a:cubicBezTo>
                  <a:cubicBezTo>
                    <a:pt x="61" y="39"/>
                    <a:pt x="57" y="43"/>
                    <a:pt x="51" y="45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56" y="46"/>
                    <a:pt x="59" y="50"/>
                    <a:pt x="60" y="57"/>
                  </a:cubicBezTo>
                  <a:cubicBezTo>
                    <a:pt x="61" y="64"/>
                    <a:pt x="62" y="67"/>
                    <a:pt x="63" y="69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3" y="67"/>
                    <a:pt x="52" y="63"/>
                    <a:pt x="51" y="57"/>
                  </a:cubicBezTo>
                  <a:cubicBezTo>
                    <a:pt x="50" y="50"/>
                    <a:pt x="47" y="48"/>
                    <a:pt x="41" y="48"/>
                  </a:cubicBezTo>
                  <a:cubicBezTo>
                    <a:pt x="35" y="48"/>
                    <a:pt x="35" y="48"/>
                    <a:pt x="35" y="48"/>
                  </a:cubicBezTo>
                  <a:lnTo>
                    <a:pt x="35" y="69"/>
                  </a:lnTo>
                  <a:close/>
                  <a:moveTo>
                    <a:pt x="35" y="42"/>
                  </a:moveTo>
                  <a:cubicBezTo>
                    <a:pt x="41" y="42"/>
                    <a:pt x="41" y="42"/>
                    <a:pt x="41" y="42"/>
                  </a:cubicBezTo>
                  <a:cubicBezTo>
                    <a:pt x="47" y="42"/>
                    <a:pt x="53" y="40"/>
                    <a:pt x="53" y="34"/>
                  </a:cubicBezTo>
                  <a:cubicBezTo>
                    <a:pt x="53" y="29"/>
                    <a:pt x="50" y="25"/>
                    <a:pt x="41" y="25"/>
                  </a:cubicBezTo>
                  <a:cubicBezTo>
                    <a:pt x="38" y="25"/>
                    <a:pt x="37" y="25"/>
                    <a:pt x="35" y="26"/>
                  </a:cubicBezTo>
                  <a:lnTo>
                    <a:pt x="35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55827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bre logo 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4088027" y="2942011"/>
            <a:ext cx="4015946" cy="973978"/>
            <a:chOff x="968376" y="633413"/>
            <a:chExt cx="9772650" cy="2370138"/>
          </a:xfrm>
          <a:solidFill>
            <a:schemeClr val="accent1"/>
          </a:solidFill>
        </p:grpSpPr>
        <p:sp>
          <p:nvSpPr>
            <p:cNvPr id="17" name="Freeform 5"/>
            <p:cNvSpPr>
              <a:spLocks noEditPoints="1"/>
            </p:cNvSpPr>
            <p:nvPr userDrawn="1"/>
          </p:nvSpPr>
          <p:spPr bwMode="auto">
            <a:xfrm>
              <a:off x="8613776" y="1333500"/>
              <a:ext cx="1984375" cy="1658938"/>
            </a:xfrm>
            <a:custGeom>
              <a:avLst/>
              <a:gdLst>
                <a:gd name="T0" fmla="*/ 509 w 555"/>
                <a:gd name="T1" fmla="*/ 310 h 463"/>
                <a:gd name="T2" fmla="*/ 240 w 555"/>
                <a:gd name="T3" fmla="*/ 463 h 463"/>
                <a:gd name="T4" fmla="*/ 30 w 555"/>
                <a:gd name="T5" fmla="*/ 229 h 463"/>
                <a:gd name="T6" fmla="*/ 324 w 555"/>
                <a:gd name="T7" fmla="*/ 0 h 463"/>
                <a:gd name="T8" fmla="*/ 529 w 555"/>
                <a:gd name="T9" fmla="*/ 240 h 463"/>
                <a:gd name="T10" fmla="*/ 523 w 555"/>
                <a:gd name="T11" fmla="*/ 270 h 463"/>
                <a:gd name="T12" fmla="*/ 220 w 555"/>
                <a:gd name="T13" fmla="*/ 270 h 463"/>
                <a:gd name="T14" fmla="*/ 215 w 555"/>
                <a:gd name="T15" fmla="*/ 303 h 463"/>
                <a:gd name="T16" fmla="*/ 262 w 555"/>
                <a:gd name="T17" fmla="*/ 355 h 463"/>
                <a:gd name="T18" fmla="*/ 325 w 555"/>
                <a:gd name="T19" fmla="*/ 310 h 463"/>
                <a:gd name="T20" fmla="*/ 509 w 555"/>
                <a:gd name="T21" fmla="*/ 310 h 463"/>
                <a:gd name="T22" fmla="*/ 353 w 555"/>
                <a:gd name="T23" fmla="*/ 178 h 463"/>
                <a:gd name="T24" fmla="*/ 355 w 555"/>
                <a:gd name="T25" fmla="*/ 167 h 463"/>
                <a:gd name="T26" fmla="*/ 310 w 555"/>
                <a:gd name="T27" fmla="*/ 108 h 463"/>
                <a:gd name="T28" fmla="*/ 240 w 555"/>
                <a:gd name="T29" fmla="*/ 178 h 463"/>
                <a:gd name="T30" fmla="*/ 353 w 555"/>
                <a:gd name="T31" fmla="*/ 178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5" h="463">
                  <a:moveTo>
                    <a:pt x="509" y="310"/>
                  </a:moveTo>
                  <a:cubicBezTo>
                    <a:pt x="477" y="402"/>
                    <a:pt x="387" y="463"/>
                    <a:pt x="240" y="463"/>
                  </a:cubicBezTo>
                  <a:cubicBezTo>
                    <a:pt x="118" y="463"/>
                    <a:pt x="0" y="391"/>
                    <a:pt x="30" y="229"/>
                  </a:cubicBezTo>
                  <a:cubicBezTo>
                    <a:pt x="54" y="92"/>
                    <a:pt x="180" y="0"/>
                    <a:pt x="324" y="0"/>
                  </a:cubicBezTo>
                  <a:cubicBezTo>
                    <a:pt x="485" y="0"/>
                    <a:pt x="555" y="111"/>
                    <a:pt x="529" y="240"/>
                  </a:cubicBezTo>
                  <a:cubicBezTo>
                    <a:pt x="523" y="270"/>
                    <a:pt x="523" y="270"/>
                    <a:pt x="523" y="270"/>
                  </a:cubicBezTo>
                  <a:cubicBezTo>
                    <a:pt x="220" y="270"/>
                    <a:pt x="220" y="270"/>
                    <a:pt x="220" y="270"/>
                  </a:cubicBezTo>
                  <a:cubicBezTo>
                    <a:pt x="219" y="273"/>
                    <a:pt x="215" y="287"/>
                    <a:pt x="215" y="303"/>
                  </a:cubicBezTo>
                  <a:cubicBezTo>
                    <a:pt x="215" y="341"/>
                    <a:pt x="236" y="355"/>
                    <a:pt x="262" y="355"/>
                  </a:cubicBezTo>
                  <a:cubicBezTo>
                    <a:pt x="289" y="355"/>
                    <a:pt x="312" y="340"/>
                    <a:pt x="325" y="310"/>
                  </a:cubicBezTo>
                  <a:lnTo>
                    <a:pt x="509" y="310"/>
                  </a:lnTo>
                  <a:close/>
                  <a:moveTo>
                    <a:pt x="353" y="178"/>
                  </a:moveTo>
                  <a:cubicBezTo>
                    <a:pt x="355" y="167"/>
                    <a:pt x="355" y="167"/>
                    <a:pt x="355" y="167"/>
                  </a:cubicBezTo>
                  <a:cubicBezTo>
                    <a:pt x="362" y="134"/>
                    <a:pt x="345" y="108"/>
                    <a:pt x="310" y="108"/>
                  </a:cubicBezTo>
                  <a:cubicBezTo>
                    <a:pt x="277" y="108"/>
                    <a:pt x="250" y="132"/>
                    <a:pt x="240" y="178"/>
                  </a:cubicBezTo>
                  <a:cubicBezTo>
                    <a:pt x="353" y="178"/>
                    <a:pt x="353" y="178"/>
                    <a:pt x="353" y="17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7212013" y="1362075"/>
              <a:ext cx="1584325" cy="1579563"/>
            </a:xfrm>
            <a:custGeom>
              <a:avLst/>
              <a:gdLst>
                <a:gd name="T0" fmla="*/ 393 w 443"/>
                <a:gd name="T1" fmla="*/ 0 h 441"/>
                <a:gd name="T2" fmla="*/ 285 w 443"/>
                <a:gd name="T3" fmla="*/ 61 h 441"/>
                <a:gd name="T4" fmla="*/ 281 w 443"/>
                <a:gd name="T5" fmla="*/ 61 h 441"/>
                <a:gd name="T6" fmla="*/ 287 w 443"/>
                <a:gd name="T7" fmla="*/ 5 h 441"/>
                <a:gd name="T8" fmla="*/ 93 w 443"/>
                <a:gd name="T9" fmla="*/ 5 h 441"/>
                <a:gd name="T10" fmla="*/ 81 w 443"/>
                <a:gd name="T11" fmla="*/ 62 h 441"/>
                <a:gd name="T12" fmla="*/ 188 w 443"/>
                <a:gd name="T13" fmla="*/ 51 h 441"/>
                <a:gd name="T14" fmla="*/ 186 w 443"/>
                <a:gd name="T15" fmla="*/ 62 h 441"/>
                <a:gd name="T16" fmla="*/ 77 w 443"/>
                <a:gd name="T17" fmla="*/ 79 h 441"/>
                <a:gd name="T18" fmla="*/ 0 w 443"/>
                <a:gd name="T19" fmla="*/ 441 h 441"/>
                <a:gd name="T20" fmla="*/ 210 w 443"/>
                <a:gd name="T21" fmla="*/ 441 h 441"/>
                <a:gd name="T22" fmla="*/ 245 w 443"/>
                <a:gd name="T23" fmla="*/ 276 h 441"/>
                <a:gd name="T24" fmla="*/ 355 w 443"/>
                <a:gd name="T25" fmla="*/ 157 h 441"/>
                <a:gd name="T26" fmla="*/ 408 w 443"/>
                <a:gd name="T27" fmla="*/ 175 h 441"/>
                <a:gd name="T28" fmla="*/ 443 w 443"/>
                <a:gd name="T29" fmla="*/ 13 h 441"/>
                <a:gd name="T30" fmla="*/ 393 w 443"/>
                <a:gd name="T31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3" h="441">
                  <a:moveTo>
                    <a:pt x="393" y="0"/>
                  </a:moveTo>
                  <a:cubicBezTo>
                    <a:pt x="347" y="0"/>
                    <a:pt x="310" y="27"/>
                    <a:pt x="285" y="61"/>
                  </a:cubicBezTo>
                  <a:cubicBezTo>
                    <a:pt x="281" y="61"/>
                    <a:pt x="281" y="61"/>
                    <a:pt x="281" y="61"/>
                  </a:cubicBezTo>
                  <a:cubicBezTo>
                    <a:pt x="287" y="5"/>
                    <a:pt x="287" y="5"/>
                    <a:pt x="287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188" y="51"/>
                    <a:pt x="188" y="51"/>
                    <a:pt x="188" y="51"/>
                  </a:cubicBezTo>
                  <a:cubicBezTo>
                    <a:pt x="186" y="62"/>
                    <a:pt x="186" y="62"/>
                    <a:pt x="186" y="62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0" y="441"/>
                    <a:pt x="0" y="441"/>
                    <a:pt x="0" y="441"/>
                  </a:cubicBezTo>
                  <a:cubicBezTo>
                    <a:pt x="210" y="441"/>
                    <a:pt x="210" y="441"/>
                    <a:pt x="210" y="441"/>
                  </a:cubicBezTo>
                  <a:cubicBezTo>
                    <a:pt x="210" y="441"/>
                    <a:pt x="232" y="337"/>
                    <a:pt x="245" y="276"/>
                  </a:cubicBezTo>
                  <a:cubicBezTo>
                    <a:pt x="266" y="179"/>
                    <a:pt x="319" y="157"/>
                    <a:pt x="355" y="157"/>
                  </a:cubicBezTo>
                  <a:cubicBezTo>
                    <a:pt x="385" y="157"/>
                    <a:pt x="404" y="171"/>
                    <a:pt x="408" y="175"/>
                  </a:cubicBezTo>
                  <a:cubicBezTo>
                    <a:pt x="443" y="13"/>
                    <a:pt x="443" y="13"/>
                    <a:pt x="443" y="13"/>
                  </a:cubicBezTo>
                  <a:cubicBezTo>
                    <a:pt x="439" y="11"/>
                    <a:pt x="422" y="0"/>
                    <a:pt x="39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 noEditPoints="1"/>
            </p:cNvSpPr>
            <p:nvPr userDrawn="1"/>
          </p:nvSpPr>
          <p:spPr bwMode="auto">
            <a:xfrm>
              <a:off x="968376" y="633413"/>
              <a:ext cx="2365375" cy="2370138"/>
            </a:xfrm>
            <a:custGeom>
              <a:avLst/>
              <a:gdLst>
                <a:gd name="T0" fmla="*/ 228 w 662"/>
                <a:gd name="T1" fmla="*/ 390 h 661"/>
                <a:gd name="T2" fmla="*/ 80 w 662"/>
                <a:gd name="T3" fmla="*/ 219 h 661"/>
                <a:gd name="T4" fmla="*/ 402 w 662"/>
                <a:gd name="T5" fmla="*/ 1 h 661"/>
                <a:gd name="T6" fmla="*/ 644 w 662"/>
                <a:gd name="T7" fmla="*/ 195 h 661"/>
                <a:gd name="T8" fmla="*/ 421 w 662"/>
                <a:gd name="T9" fmla="*/ 195 h 661"/>
                <a:gd name="T10" fmla="*/ 371 w 662"/>
                <a:gd name="T11" fmla="*/ 140 h 661"/>
                <a:gd name="T12" fmla="*/ 315 w 662"/>
                <a:gd name="T13" fmla="*/ 173 h 661"/>
                <a:gd name="T14" fmla="*/ 366 w 662"/>
                <a:gd name="T15" fmla="*/ 226 h 661"/>
                <a:gd name="T16" fmla="*/ 455 w 662"/>
                <a:gd name="T17" fmla="*/ 250 h 661"/>
                <a:gd name="T18" fmla="*/ 606 w 662"/>
                <a:gd name="T19" fmla="*/ 392 h 661"/>
                <a:gd name="T20" fmla="*/ 327 w 662"/>
                <a:gd name="T21" fmla="*/ 421 h 661"/>
                <a:gd name="T22" fmla="*/ 228 w 662"/>
                <a:gd name="T23" fmla="*/ 390 h 661"/>
                <a:gd name="T24" fmla="*/ 236 w 662"/>
                <a:gd name="T25" fmla="*/ 539 h 661"/>
                <a:gd name="T26" fmla="*/ 255 w 662"/>
                <a:gd name="T27" fmla="*/ 451 h 661"/>
                <a:gd name="T28" fmla="*/ 16 w 662"/>
                <a:gd name="T29" fmla="*/ 451 h 661"/>
                <a:gd name="T30" fmla="*/ 269 w 662"/>
                <a:gd name="T31" fmla="*/ 661 h 661"/>
                <a:gd name="T32" fmla="*/ 601 w 662"/>
                <a:gd name="T33" fmla="*/ 480 h 661"/>
                <a:gd name="T34" fmla="*/ 236 w 662"/>
                <a:gd name="T35" fmla="*/ 539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2" h="661">
                  <a:moveTo>
                    <a:pt x="228" y="390"/>
                  </a:moveTo>
                  <a:cubicBezTo>
                    <a:pt x="144" y="363"/>
                    <a:pt x="80" y="313"/>
                    <a:pt x="80" y="219"/>
                  </a:cubicBezTo>
                  <a:cubicBezTo>
                    <a:pt x="80" y="80"/>
                    <a:pt x="218" y="1"/>
                    <a:pt x="402" y="1"/>
                  </a:cubicBezTo>
                  <a:cubicBezTo>
                    <a:pt x="558" y="0"/>
                    <a:pt x="662" y="66"/>
                    <a:pt x="644" y="195"/>
                  </a:cubicBezTo>
                  <a:cubicBezTo>
                    <a:pt x="421" y="195"/>
                    <a:pt x="421" y="195"/>
                    <a:pt x="421" y="195"/>
                  </a:cubicBezTo>
                  <a:cubicBezTo>
                    <a:pt x="429" y="160"/>
                    <a:pt x="409" y="140"/>
                    <a:pt x="371" y="140"/>
                  </a:cubicBezTo>
                  <a:cubicBezTo>
                    <a:pt x="341" y="140"/>
                    <a:pt x="318" y="155"/>
                    <a:pt x="315" y="173"/>
                  </a:cubicBezTo>
                  <a:cubicBezTo>
                    <a:pt x="309" y="199"/>
                    <a:pt x="326" y="215"/>
                    <a:pt x="366" y="226"/>
                  </a:cubicBezTo>
                  <a:cubicBezTo>
                    <a:pt x="399" y="235"/>
                    <a:pt x="422" y="241"/>
                    <a:pt x="455" y="250"/>
                  </a:cubicBezTo>
                  <a:cubicBezTo>
                    <a:pt x="549" y="277"/>
                    <a:pt x="594" y="334"/>
                    <a:pt x="606" y="392"/>
                  </a:cubicBezTo>
                  <a:cubicBezTo>
                    <a:pt x="327" y="421"/>
                    <a:pt x="327" y="421"/>
                    <a:pt x="327" y="421"/>
                  </a:cubicBezTo>
                  <a:lnTo>
                    <a:pt x="228" y="390"/>
                  </a:lnTo>
                  <a:close/>
                  <a:moveTo>
                    <a:pt x="236" y="539"/>
                  </a:moveTo>
                  <a:cubicBezTo>
                    <a:pt x="255" y="451"/>
                    <a:pt x="255" y="451"/>
                    <a:pt x="255" y="451"/>
                  </a:cubicBezTo>
                  <a:cubicBezTo>
                    <a:pt x="16" y="451"/>
                    <a:pt x="16" y="451"/>
                    <a:pt x="16" y="451"/>
                  </a:cubicBezTo>
                  <a:cubicBezTo>
                    <a:pt x="0" y="601"/>
                    <a:pt x="117" y="661"/>
                    <a:pt x="269" y="661"/>
                  </a:cubicBezTo>
                  <a:cubicBezTo>
                    <a:pt x="414" y="661"/>
                    <a:pt x="567" y="613"/>
                    <a:pt x="601" y="480"/>
                  </a:cubicBezTo>
                  <a:cubicBezTo>
                    <a:pt x="236" y="539"/>
                    <a:pt x="236" y="539"/>
                    <a:pt x="236" y="5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5167313" y="695325"/>
              <a:ext cx="2058988" cy="2297113"/>
            </a:xfrm>
            <a:custGeom>
              <a:avLst/>
              <a:gdLst>
                <a:gd name="T0" fmla="*/ 299 w 576"/>
                <a:gd name="T1" fmla="*/ 223 h 641"/>
                <a:gd name="T2" fmla="*/ 419 w 576"/>
                <a:gd name="T3" fmla="*/ 178 h 641"/>
                <a:gd name="T4" fmla="*/ 556 w 576"/>
                <a:gd name="T5" fmla="*/ 258 h 641"/>
                <a:gd name="T6" fmla="*/ 68 w 576"/>
                <a:gd name="T7" fmla="*/ 309 h 641"/>
                <a:gd name="T8" fmla="*/ 134 w 576"/>
                <a:gd name="T9" fmla="*/ 0 h 641"/>
                <a:gd name="T10" fmla="*/ 344 w 576"/>
                <a:gd name="T11" fmla="*/ 0 h 641"/>
                <a:gd name="T12" fmla="*/ 296 w 576"/>
                <a:gd name="T13" fmla="*/ 223 h 641"/>
                <a:gd name="T14" fmla="*/ 299 w 576"/>
                <a:gd name="T15" fmla="*/ 223 h 641"/>
                <a:gd name="T16" fmla="*/ 288 w 576"/>
                <a:gd name="T17" fmla="*/ 324 h 641"/>
                <a:gd name="T18" fmla="*/ 255 w 576"/>
                <a:gd name="T19" fmla="*/ 408 h 641"/>
                <a:gd name="T20" fmla="*/ 282 w 576"/>
                <a:gd name="T21" fmla="*/ 517 h 641"/>
                <a:gd name="T22" fmla="*/ 359 w 576"/>
                <a:gd name="T23" fmla="*/ 410 h 641"/>
                <a:gd name="T24" fmla="*/ 353 w 576"/>
                <a:gd name="T25" fmla="*/ 313 h 641"/>
                <a:gd name="T26" fmla="*/ 564 w 576"/>
                <a:gd name="T27" fmla="*/ 279 h 641"/>
                <a:gd name="T28" fmla="*/ 566 w 576"/>
                <a:gd name="T29" fmla="*/ 404 h 641"/>
                <a:gd name="T30" fmla="*/ 335 w 576"/>
                <a:gd name="T31" fmla="*/ 641 h 641"/>
                <a:gd name="T32" fmla="*/ 213 w 576"/>
                <a:gd name="T33" fmla="*/ 577 h 641"/>
                <a:gd name="T34" fmla="*/ 208 w 576"/>
                <a:gd name="T35" fmla="*/ 577 h 641"/>
                <a:gd name="T36" fmla="*/ 191 w 576"/>
                <a:gd name="T37" fmla="*/ 627 h 641"/>
                <a:gd name="T38" fmla="*/ 0 w 576"/>
                <a:gd name="T39" fmla="*/ 627 h 641"/>
                <a:gd name="T40" fmla="*/ 57 w 576"/>
                <a:gd name="T41" fmla="*/ 361 h 641"/>
                <a:gd name="T42" fmla="*/ 288 w 576"/>
                <a:gd name="T43" fmla="*/ 324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6" h="641">
                  <a:moveTo>
                    <a:pt x="299" y="223"/>
                  </a:moveTo>
                  <a:cubicBezTo>
                    <a:pt x="316" y="210"/>
                    <a:pt x="357" y="178"/>
                    <a:pt x="419" y="178"/>
                  </a:cubicBezTo>
                  <a:cubicBezTo>
                    <a:pt x="483" y="178"/>
                    <a:pt x="532" y="206"/>
                    <a:pt x="556" y="258"/>
                  </a:cubicBezTo>
                  <a:cubicBezTo>
                    <a:pt x="68" y="309"/>
                    <a:pt x="68" y="309"/>
                    <a:pt x="68" y="309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296" y="223"/>
                    <a:pt x="296" y="223"/>
                    <a:pt x="296" y="223"/>
                  </a:cubicBezTo>
                  <a:lnTo>
                    <a:pt x="299" y="223"/>
                  </a:lnTo>
                  <a:close/>
                  <a:moveTo>
                    <a:pt x="288" y="324"/>
                  </a:moveTo>
                  <a:cubicBezTo>
                    <a:pt x="274" y="342"/>
                    <a:pt x="263" y="368"/>
                    <a:pt x="255" y="408"/>
                  </a:cubicBezTo>
                  <a:cubicBezTo>
                    <a:pt x="236" y="495"/>
                    <a:pt x="256" y="517"/>
                    <a:pt x="282" y="517"/>
                  </a:cubicBezTo>
                  <a:cubicBezTo>
                    <a:pt x="316" y="517"/>
                    <a:pt x="345" y="485"/>
                    <a:pt x="359" y="410"/>
                  </a:cubicBezTo>
                  <a:cubicBezTo>
                    <a:pt x="368" y="362"/>
                    <a:pt x="366" y="327"/>
                    <a:pt x="353" y="313"/>
                  </a:cubicBezTo>
                  <a:cubicBezTo>
                    <a:pt x="564" y="279"/>
                    <a:pt x="564" y="279"/>
                    <a:pt x="564" y="279"/>
                  </a:cubicBezTo>
                  <a:cubicBezTo>
                    <a:pt x="574" y="312"/>
                    <a:pt x="576" y="355"/>
                    <a:pt x="566" y="404"/>
                  </a:cubicBezTo>
                  <a:cubicBezTo>
                    <a:pt x="535" y="559"/>
                    <a:pt x="441" y="641"/>
                    <a:pt x="335" y="641"/>
                  </a:cubicBezTo>
                  <a:cubicBezTo>
                    <a:pt x="287" y="641"/>
                    <a:pt x="234" y="628"/>
                    <a:pt x="213" y="577"/>
                  </a:cubicBezTo>
                  <a:cubicBezTo>
                    <a:pt x="208" y="577"/>
                    <a:pt x="208" y="577"/>
                    <a:pt x="208" y="577"/>
                  </a:cubicBezTo>
                  <a:cubicBezTo>
                    <a:pt x="191" y="627"/>
                    <a:pt x="191" y="627"/>
                    <a:pt x="191" y="627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57" y="361"/>
                    <a:pt x="57" y="361"/>
                    <a:pt x="57" y="361"/>
                  </a:cubicBezTo>
                  <a:cubicBezTo>
                    <a:pt x="288" y="324"/>
                    <a:pt x="288" y="324"/>
                    <a:pt x="288" y="32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 noEditPoints="1"/>
            </p:cNvSpPr>
            <p:nvPr userDrawn="1"/>
          </p:nvSpPr>
          <p:spPr bwMode="auto">
            <a:xfrm>
              <a:off x="3230563" y="1314450"/>
              <a:ext cx="1893888" cy="1677988"/>
            </a:xfrm>
            <a:custGeom>
              <a:avLst/>
              <a:gdLst>
                <a:gd name="T0" fmla="*/ 304 w 530"/>
                <a:gd name="T1" fmla="*/ 301 h 468"/>
                <a:gd name="T2" fmla="*/ 243 w 530"/>
                <a:gd name="T3" fmla="*/ 360 h 468"/>
                <a:gd name="T4" fmla="*/ 206 w 530"/>
                <a:gd name="T5" fmla="*/ 309 h 468"/>
                <a:gd name="T6" fmla="*/ 277 w 530"/>
                <a:gd name="T7" fmla="*/ 264 h 468"/>
                <a:gd name="T8" fmla="*/ 311 w 530"/>
                <a:gd name="T9" fmla="*/ 264 h 468"/>
                <a:gd name="T10" fmla="*/ 304 w 530"/>
                <a:gd name="T11" fmla="*/ 301 h 468"/>
                <a:gd name="T12" fmla="*/ 250 w 530"/>
                <a:gd name="T13" fmla="*/ 151 h 468"/>
                <a:gd name="T14" fmla="*/ 303 w 530"/>
                <a:gd name="T15" fmla="*/ 103 h 468"/>
                <a:gd name="T16" fmla="*/ 336 w 530"/>
                <a:gd name="T17" fmla="*/ 148 h 468"/>
                <a:gd name="T18" fmla="*/ 332 w 530"/>
                <a:gd name="T19" fmla="*/ 165 h 468"/>
                <a:gd name="T20" fmla="*/ 529 w 530"/>
                <a:gd name="T21" fmla="*/ 144 h 468"/>
                <a:gd name="T22" fmla="*/ 311 w 530"/>
                <a:gd name="T23" fmla="*/ 0 h 468"/>
                <a:gd name="T24" fmla="*/ 56 w 530"/>
                <a:gd name="T25" fmla="*/ 153 h 468"/>
                <a:gd name="T26" fmla="*/ 53 w 530"/>
                <a:gd name="T27" fmla="*/ 163 h 468"/>
                <a:gd name="T28" fmla="*/ 248 w 530"/>
                <a:gd name="T29" fmla="*/ 163 h 468"/>
                <a:gd name="T30" fmla="*/ 250 w 530"/>
                <a:gd name="T31" fmla="*/ 151 h 468"/>
                <a:gd name="T32" fmla="*/ 8 w 530"/>
                <a:gd name="T33" fmla="*/ 284 h 468"/>
                <a:gd name="T34" fmla="*/ 0 w 530"/>
                <a:gd name="T35" fmla="*/ 340 h 468"/>
                <a:gd name="T36" fmla="*/ 137 w 530"/>
                <a:gd name="T37" fmla="*/ 468 h 468"/>
                <a:gd name="T38" fmla="*/ 281 w 530"/>
                <a:gd name="T39" fmla="*/ 413 h 468"/>
                <a:gd name="T40" fmla="*/ 283 w 530"/>
                <a:gd name="T41" fmla="*/ 413 h 468"/>
                <a:gd name="T42" fmla="*/ 279 w 530"/>
                <a:gd name="T43" fmla="*/ 454 h 468"/>
                <a:gd name="T44" fmla="*/ 477 w 530"/>
                <a:gd name="T45" fmla="*/ 454 h 468"/>
                <a:gd name="T46" fmla="*/ 525 w 530"/>
                <a:gd name="T47" fmla="*/ 228 h 468"/>
                <a:gd name="T48" fmla="*/ 530 w 530"/>
                <a:gd name="T49" fmla="*/ 199 h 468"/>
                <a:gd name="T50" fmla="*/ 8 w 530"/>
                <a:gd name="T51" fmla="*/ 284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30" h="468">
                  <a:moveTo>
                    <a:pt x="304" y="301"/>
                  </a:moveTo>
                  <a:cubicBezTo>
                    <a:pt x="297" y="334"/>
                    <a:pt x="275" y="360"/>
                    <a:pt x="243" y="360"/>
                  </a:cubicBezTo>
                  <a:cubicBezTo>
                    <a:pt x="214" y="360"/>
                    <a:pt x="200" y="336"/>
                    <a:pt x="206" y="309"/>
                  </a:cubicBezTo>
                  <a:cubicBezTo>
                    <a:pt x="211" y="287"/>
                    <a:pt x="234" y="264"/>
                    <a:pt x="277" y="264"/>
                  </a:cubicBezTo>
                  <a:cubicBezTo>
                    <a:pt x="311" y="264"/>
                    <a:pt x="311" y="264"/>
                    <a:pt x="311" y="264"/>
                  </a:cubicBezTo>
                  <a:lnTo>
                    <a:pt x="304" y="301"/>
                  </a:lnTo>
                  <a:close/>
                  <a:moveTo>
                    <a:pt x="250" y="151"/>
                  </a:moveTo>
                  <a:cubicBezTo>
                    <a:pt x="256" y="124"/>
                    <a:pt x="277" y="103"/>
                    <a:pt x="303" y="103"/>
                  </a:cubicBezTo>
                  <a:cubicBezTo>
                    <a:pt x="330" y="103"/>
                    <a:pt x="341" y="125"/>
                    <a:pt x="336" y="148"/>
                  </a:cubicBezTo>
                  <a:cubicBezTo>
                    <a:pt x="332" y="165"/>
                    <a:pt x="332" y="165"/>
                    <a:pt x="332" y="165"/>
                  </a:cubicBezTo>
                  <a:cubicBezTo>
                    <a:pt x="529" y="144"/>
                    <a:pt x="529" y="144"/>
                    <a:pt x="529" y="144"/>
                  </a:cubicBezTo>
                  <a:cubicBezTo>
                    <a:pt x="514" y="44"/>
                    <a:pt x="420" y="0"/>
                    <a:pt x="311" y="0"/>
                  </a:cubicBezTo>
                  <a:cubicBezTo>
                    <a:pt x="149" y="0"/>
                    <a:pt x="71" y="81"/>
                    <a:pt x="56" y="153"/>
                  </a:cubicBezTo>
                  <a:cubicBezTo>
                    <a:pt x="53" y="163"/>
                    <a:pt x="53" y="163"/>
                    <a:pt x="53" y="163"/>
                  </a:cubicBezTo>
                  <a:cubicBezTo>
                    <a:pt x="248" y="163"/>
                    <a:pt x="248" y="163"/>
                    <a:pt x="248" y="163"/>
                  </a:cubicBezTo>
                  <a:lnTo>
                    <a:pt x="250" y="151"/>
                  </a:lnTo>
                  <a:close/>
                  <a:moveTo>
                    <a:pt x="8" y="284"/>
                  </a:moveTo>
                  <a:cubicBezTo>
                    <a:pt x="2" y="301"/>
                    <a:pt x="0" y="319"/>
                    <a:pt x="0" y="340"/>
                  </a:cubicBezTo>
                  <a:cubicBezTo>
                    <a:pt x="0" y="408"/>
                    <a:pt x="51" y="468"/>
                    <a:pt x="137" y="468"/>
                  </a:cubicBezTo>
                  <a:cubicBezTo>
                    <a:pt x="215" y="468"/>
                    <a:pt x="260" y="435"/>
                    <a:pt x="281" y="413"/>
                  </a:cubicBezTo>
                  <a:cubicBezTo>
                    <a:pt x="283" y="413"/>
                    <a:pt x="283" y="413"/>
                    <a:pt x="283" y="413"/>
                  </a:cubicBezTo>
                  <a:cubicBezTo>
                    <a:pt x="279" y="454"/>
                    <a:pt x="279" y="454"/>
                    <a:pt x="279" y="454"/>
                  </a:cubicBezTo>
                  <a:cubicBezTo>
                    <a:pt x="477" y="454"/>
                    <a:pt x="477" y="454"/>
                    <a:pt x="477" y="454"/>
                  </a:cubicBezTo>
                  <a:cubicBezTo>
                    <a:pt x="525" y="228"/>
                    <a:pt x="525" y="228"/>
                    <a:pt x="525" y="228"/>
                  </a:cubicBezTo>
                  <a:cubicBezTo>
                    <a:pt x="527" y="218"/>
                    <a:pt x="529" y="208"/>
                    <a:pt x="530" y="199"/>
                  </a:cubicBezTo>
                  <a:cubicBezTo>
                    <a:pt x="8" y="284"/>
                    <a:pt x="8" y="284"/>
                    <a:pt x="8" y="28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 noEditPoints="1"/>
            </p:cNvSpPr>
            <p:nvPr userDrawn="1"/>
          </p:nvSpPr>
          <p:spPr bwMode="auto">
            <a:xfrm>
              <a:off x="10429876" y="2659063"/>
              <a:ext cx="311150" cy="311150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4 h 87"/>
                <a:gd name="T4" fmla="*/ 43 w 87"/>
                <a:gd name="T5" fmla="*/ 87 h 87"/>
                <a:gd name="T6" fmla="*/ 0 w 87"/>
                <a:gd name="T7" fmla="*/ 44 h 87"/>
                <a:gd name="T8" fmla="*/ 43 w 87"/>
                <a:gd name="T9" fmla="*/ 0 h 87"/>
                <a:gd name="T10" fmla="*/ 44 w 87"/>
                <a:gd name="T11" fmla="*/ 0 h 87"/>
                <a:gd name="T12" fmla="*/ 43 w 87"/>
                <a:gd name="T13" fmla="*/ 7 h 87"/>
                <a:gd name="T14" fmla="*/ 9 w 87"/>
                <a:gd name="T15" fmla="*/ 44 h 87"/>
                <a:gd name="T16" fmla="*/ 44 w 87"/>
                <a:gd name="T17" fmla="*/ 81 h 87"/>
                <a:gd name="T18" fmla="*/ 79 w 87"/>
                <a:gd name="T19" fmla="*/ 44 h 87"/>
                <a:gd name="T20" fmla="*/ 44 w 87"/>
                <a:gd name="T21" fmla="*/ 7 h 87"/>
                <a:gd name="T22" fmla="*/ 43 w 87"/>
                <a:gd name="T23" fmla="*/ 7 h 87"/>
                <a:gd name="T24" fmla="*/ 35 w 87"/>
                <a:gd name="T25" fmla="*/ 69 h 87"/>
                <a:gd name="T26" fmla="*/ 28 w 87"/>
                <a:gd name="T27" fmla="*/ 69 h 87"/>
                <a:gd name="T28" fmla="*/ 28 w 87"/>
                <a:gd name="T29" fmla="*/ 20 h 87"/>
                <a:gd name="T30" fmla="*/ 41 w 87"/>
                <a:gd name="T31" fmla="*/ 19 h 87"/>
                <a:gd name="T32" fmla="*/ 57 w 87"/>
                <a:gd name="T33" fmla="*/ 23 h 87"/>
                <a:gd name="T34" fmla="*/ 61 w 87"/>
                <a:gd name="T35" fmla="*/ 33 h 87"/>
                <a:gd name="T36" fmla="*/ 51 w 87"/>
                <a:gd name="T37" fmla="*/ 45 h 87"/>
                <a:gd name="T38" fmla="*/ 51 w 87"/>
                <a:gd name="T39" fmla="*/ 45 h 87"/>
                <a:gd name="T40" fmla="*/ 60 w 87"/>
                <a:gd name="T41" fmla="*/ 57 h 87"/>
                <a:gd name="T42" fmla="*/ 63 w 87"/>
                <a:gd name="T43" fmla="*/ 69 h 87"/>
                <a:gd name="T44" fmla="*/ 55 w 87"/>
                <a:gd name="T45" fmla="*/ 69 h 87"/>
                <a:gd name="T46" fmla="*/ 51 w 87"/>
                <a:gd name="T47" fmla="*/ 57 h 87"/>
                <a:gd name="T48" fmla="*/ 41 w 87"/>
                <a:gd name="T49" fmla="*/ 48 h 87"/>
                <a:gd name="T50" fmla="*/ 35 w 87"/>
                <a:gd name="T51" fmla="*/ 48 h 87"/>
                <a:gd name="T52" fmla="*/ 35 w 87"/>
                <a:gd name="T53" fmla="*/ 69 h 87"/>
                <a:gd name="T54" fmla="*/ 35 w 87"/>
                <a:gd name="T55" fmla="*/ 42 h 87"/>
                <a:gd name="T56" fmla="*/ 41 w 87"/>
                <a:gd name="T57" fmla="*/ 42 h 87"/>
                <a:gd name="T58" fmla="*/ 53 w 87"/>
                <a:gd name="T59" fmla="*/ 34 h 87"/>
                <a:gd name="T60" fmla="*/ 41 w 87"/>
                <a:gd name="T61" fmla="*/ 25 h 87"/>
                <a:gd name="T62" fmla="*/ 35 w 87"/>
                <a:gd name="T63" fmla="*/ 26 h 87"/>
                <a:gd name="T64" fmla="*/ 35 w 87"/>
                <a:gd name="T65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68" y="0"/>
                    <a:pt x="87" y="19"/>
                    <a:pt x="87" y="44"/>
                  </a:cubicBezTo>
                  <a:cubicBezTo>
                    <a:pt x="87" y="68"/>
                    <a:pt x="68" y="87"/>
                    <a:pt x="43" y="87"/>
                  </a:cubicBezTo>
                  <a:cubicBezTo>
                    <a:pt x="20" y="87"/>
                    <a:pt x="0" y="68"/>
                    <a:pt x="0" y="44"/>
                  </a:cubicBezTo>
                  <a:cubicBezTo>
                    <a:pt x="0" y="19"/>
                    <a:pt x="20" y="0"/>
                    <a:pt x="43" y="0"/>
                  </a:cubicBezTo>
                  <a:lnTo>
                    <a:pt x="44" y="0"/>
                  </a:lnTo>
                  <a:close/>
                  <a:moveTo>
                    <a:pt x="43" y="7"/>
                  </a:moveTo>
                  <a:cubicBezTo>
                    <a:pt x="24" y="7"/>
                    <a:pt x="9" y="23"/>
                    <a:pt x="9" y="44"/>
                  </a:cubicBezTo>
                  <a:cubicBezTo>
                    <a:pt x="9" y="64"/>
                    <a:pt x="24" y="81"/>
                    <a:pt x="44" y="81"/>
                  </a:cubicBezTo>
                  <a:cubicBezTo>
                    <a:pt x="63" y="81"/>
                    <a:pt x="79" y="64"/>
                    <a:pt x="79" y="44"/>
                  </a:cubicBezTo>
                  <a:cubicBezTo>
                    <a:pt x="79" y="23"/>
                    <a:pt x="63" y="7"/>
                    <a:pt x="44" y="7"/>
                  </a:cubicBezTo>
                  <a:lnTo>
                    <a:pt x="43" y="7"/>
                  </a:lnTo>
                  <a:close/>
                  <a:moveTo>
                    <a:pt x="35" y="69"/>
                  </a:moveTo>
                  <a:cubicBezTo>
                    <a:pt x="28" y="69"/>
                    <a:pt x="28" y="69"/>
                    <a:pt x="28" y="69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2" y="20"/>
                    <a:pt x="36" y="19"/>
                    <a:pt x="41" y="19"/>
                  </a:cubicBezTo>
                  <a:cubicBezTo>
                    <a:pt x="49" y="19"/>
                    <a:pt x="54" y="21"/>
                    <a:pt x="57" y="23"/>
                  </a:cubicBezTo>
                  <a:cubicBezTo>
                    <a:pt x="59" y="25"/>
                    <a:pt x="61" y="28"/>
                    <a:pt x="61" y="33"/>
                  </a:cubicBezTo>
                  <a:cubicBezTo>
                    <a:pt x="61" y="39"/>
                    <a:pt x="57" y="43"/>
                    <a:pt x="51" y="45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56" y="46"/>
                    <a:pt x="59" y="50"/>
                    <a:pt x="60" y="57"/>
                  </a:cubicBezTo>
                  <a:cubicBezTo>
                    <a:pt x="61" y="64"/>
                    <a:pt x="62" y="67"/>
                    <a:pt x="63" y="69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3" y="67"/>
                    <a:pt x="52" y="63"/>
                    <a:pt x="51" y="57"/>
                  </a:cubicBezTo>
                  <a:cubicBezTo>
                    <a:pt x="50" y="50"/>
                    <a:pt x="47" y="48"/>
                    <a:pt x="41" y="48"/>
                  </a:cubicBezTo>
                  <a:cubicBezTo>
                    <a:pt x="35" y="48"/>
                    <a:pt x="35" y="48"/>
                    <a:pt x="35" y="48"/>
                  </a:cubicBezTo>
                  <a:lnTo>
                    <a:pt x="35" y="69"/>
                  </a:lnTo>
                  <a:close/>
                  <a:moveTo>
                    <a:pt x="35" y="42"/>
                  </a:moveTo>
                  <a:cubicBezTo>
                    <a:pt x="41" y="42"/>
                    <a:pt x="41" y="42"/>
                    <a:pt x="41" y="42"/>
                  </a:cubicBezTo>
                  <a:cubicBezTo>
                    <a:pt x="47" y="42"/>
                    <a:pt x="53" y="40"/>
                    <a:pt x="53" y="34"/>
                  </a:cubicBezTo>
                  <a:cubicBezTo>
                    <a:pt x="53" y="29"/>
                    <a:pt x="50" y="25"/>
                    <a:pt x="41" y="25"/>
                  </a:cubicBezTo>
                  <a:cubicBezTo>
                    <a:pt x="38" y="25"/>
                    <a:pt x="37" y="25"/>
                    <a:pt x="35" y="26"/>
                  </a:cubicBezTo>
                  <a:lnTo>
                    <a:pt x="35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719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556951"/>
            <a:ext cx="5410201" cy="46200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324600" y="1556951"/>
            <a:ext cx="5410200" cy="46200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552808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0" dirty="0">
                <a:latin typeface="+mj-lt"/>
              </a:rPr>
              <a:t>DO NOT USE</a:t>
            </a:r>
            <a:r>
              <a:rPr lang="en-US" sz="4800" baseline="0" dirty="0">
                <a:latin typeface="+mj-lt"/>
              </a:rPr>
              <a:t> LAYOUTS</a:t>
            </a:r>
          </a:p>
          <a:p>
            <a:pPr algn="ctr"/>
            <a:r>
              <a:rPr lang="en-US" sz="4800" baseline="0" dirty="0">
                <a:latin typeface="+mj-lt"/>
              </a:rPr>
              <a:t>LISTED AFTER THIS ONE</a:t>
            </a:r>
            <a:endParaRPr 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81183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1999" cy="6858000"/>
          </a:xfrm>
          <a:solidFill>
            <a:schemeClr val="bg2"/>
          </a:solidFill>
        </p:spPr>
        <p:txBody>
          <a:bodyPr lIns="1188720" tIns="3291840">
            <a:normAutofit/>
          </a:bodyPr>
          <a:lstStyle>
            <a:lvl1pPr marL="0" indent="0"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Add image here &gt;&gt; Right-click and Send to back</a:t>
            </a:r>
            <a:endParaRPr lang="th-TH" dirty="0"/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6118788" y="429768"/>
            <a:ext cx="5631251" cy="5010912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20040" tIns="320040" rIns="182880" bIns="2103120" anchor="t" anchorCtr="0">
            <a:noAutofit/>
          </a:bodyPr>
          <a:lstStyle>
            <a:lvl1pPr>
              <a:defRPr sz="48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 hidden="1"/>
          <p:cNvSpPr/>
          <p:nvPr userDrawn="1"/>
        </p:nvSpPr>
        <p:spPr>
          <a:xfrm>
            <a:off x="6035040" y="440266"/>
            <a:ext cx="5713012" cy="49973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02920" rtlCol="0" anchor="ctr"/>
          <a:lstStyle/>
          <a:p>
            <a:pPr algn="ctr"/>
            <a:endParaRPr lang="th-TH" dirty="0">
              <a:latin typeface="Roboto Light" charset="0"/>
              <a:cs typeface="Roboto Light" charset="0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6481623" y="3934906"/>
            <a:ext cx="4743515" cy="330994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 b="0" i="0" baseline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 dirty="0"/>
              <a:t>Speaker Name</a:t>
            </a:r>
            <a:endParaRPr lang="th-TH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481623" y="4265901"/>
            <a:ext cx="4743515" cy="26535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 baseline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Job Title</a:t>
            </a:r>
            <a:endParaRPr lang="th-TH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6481623" y="4841574"/>
            <a:ext cx="4743515" cy="26535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 baseline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DD MM YYYY</a:t>
            </a:r>
            <a:endParaRPr lang="th-TH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440266"/>
            <a:ext cx="2463207" cy="922780"/>
            <a:chOff x="0" y="440266"/>
            <a:chExt cx="2463207" cy="922780"/>
          </a:xfrm>
        </p:grpSpPr>
        <p:sp>
          <p:nvSpPr>
            <p:cNvPr id="12" name="Rectangle 20"/>
            <p:cNvSpPr/>
            <p:nvPr userDrawn="1"/>
          </p:nvSpPr>
          <p:spPr>
            <a:xfrm>
              <a:off x="0" y="440266"/>
              <a:ext cx="2463207" cy="922780"/>
            </a:xfrm>
            <a:custGeom>
              <a:avLst/>
              <a:gdLst>
                <a:gd name="connsiteX0" fmla="*/ 0 w 2463207"/>
                <a:gd name="connsiteY0" fmla="*/ 0 h 920204"/>
                <a:gd name="connsiteX1" fmla="*/ 2463207 w 2463207"/>
                <a:gd name="connsiteY1" fmla="*/ 0 h 920204"/>
                <a:gd name="connsiteX2" fmla="*/ 2463207 w 2463207"/>
                <a:gd name="connsiteY2" fmla="*/ 920204 h 920204"/>
                <a:gd name="connsiteX3" fmla="*/ 0 w 2463207"/>
                <a:gd name="connsiteY3" fmla="*/ 920204 h 920204"/>
                <a:gd name="connsiteX4" fmla="*/ 0 w 2463207"/>
                <a:gd name="connsiteY4" fmla="*/ 0 h 920204"/>
                <a:gd name="connsiteX0" fmla="*/ 0 w 2463207"/>
                <a:gd name="connsiteY0" fmla="*/ 0 h 922780"/>
                <a:gd name="connsiteX1" fmla="*/ 2463207 w 2463207"/>
                <a:gd name="connsiteY1" fmla="*/ 0 h 922780"/>
                <a:gd name="connsiteX2" fmla="*/ 2262297 w 2463207"/>
                <a:gd name="connsiteY2" fmla="*/ 922780 h 922780"/>
                <a:gd name="connsiteX3" fmla="*/ 0 w 2463207"/>
                <a:gd name="connsiteY3" fmla="*/ 920204 h 922780"/>
                <a:gd name="connsiteX4" fmla="*/ 0 w 2463207"/>
                <a:gd name="connsiteY4" fmla="*/ 0 h 92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3207" h="922780">
                  <a:moveTo>
                    <a:pt x="0" y="0"/>
                  </a:moveTo>
                  <a:lnTo>
                    <a:pt x="2463207" y="0"/>
                  </a:lnTo>
                  <a:lnTo>
                    <a:pt x="2262297" y="922780"/>
                  </a:lnTo>
                  <a:lnTo>
                    <a:pt x="0" y="920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Roboto Light" charset="0"/>
                <a:cs typeface="Roboto Light" charset="0"/>
              </a:endParaRPr>
            </a:p>
          </p:txBody>
        </p:sp>
        <p:pic>
          <p:nvPicPr>
            <p:cNvPr id="13" name="Picture 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580" y="626480"/>
              <a:ext cx="1492045" cy="524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6481621" y="3653591"/>
            <a:ext cx="1861210" cy="104022"/>
          </a:xfrm>
          <a:solidFill>
            <a:schemeClr val="accent1"/>
          </a:solidFill>
        </p:spPr>
        <p:txBody>
          <a:bodyPr>
            <a:noAutofit/>
          </a:bodyPr>
          <a:lstStyle>
            <a:lvl1pPr>
              <a:defRPr sz="10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9532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394316"/>
            <a:ext cx="11277600" cy="581698"/>
          </a:xfrm>
        </p:spPr>
        <p:txBody>
          <a:bodyPr lIns="0" tIns="0" rIns="0" bIns="0"/>
          <a:lstStyle>
            <a:lvl1pPr>
              <a:defRPr sz="4200" b="0" i="0">
                <a:solidFill>
                  <a:srgbClr val="F2672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52425" y="1567300"/>
            <a:ext cx="4639628" cy="3480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13" b="0" i="0">
                <a:solidFill>
                  <a:srgbClr val="58595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210425" y="1762125"/>
            <a:ext cx="4514850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28-Apr-20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86496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1999" cy="6858000"/>
          </a:xfrm>
          <a:solidFill>
            <a:schemeClr val="bg2"/>
          </a:solidFill>
        </p:spPr>
        <p:txBody>
          <a:bodyPr lIns="1188720" tIns="3291840">
            <a:normAutofit/>
          </a:bodyPr>
          <a:lstStyle>
            <a:lvl1pPr marL="0" indent="0"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Add image here &gt;&gt; Right-click and Send to back</a:t>
            </a:r>
            <a:endParaRPr lang="th-TH" dirty="0"/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6118788" y="429768"/>
            <a:ext cx="5631251" cy="5010912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20040" tIns="320040" rIns="182880" bIns="2103120" anchor="t" anchorCtr="0">
            <a:noAutofit/>
          </a:bodyPr>
          <a:lstStyle>
            <a:lvl1pPr>
              <a:defRPr sz="48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 hidden="1"/>
          <p:cNvSpPr/>
          <p:nvPr userDrawn="1"/>
        </p:nvSpPr>
        <p:spPr>
          <a:xfrm>
            <a:off x="6035040" y="440266"/>
            <a:ext cx="5713012" cy="49973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02920" rtlCol="0" anchor="ctr"/>
          <a:lstStyle/>
          <a:p>
            <a:pPr algn="ctr"/>
            <a:endParaRPr lang="th-TH" dirty="0">
              <a:latin typeface="Roboto Light" charset="0"/>
              <a:cs typeface="Roboto Light" charset="0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6481623" y="3934906"/>
            <a:ext cx="4743515" cy="330994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 b="1" i="0" baseline="0">
                <a:solidFill>
                  <a:schemeClr val="tx2"/>
                </a:solidFill>
                <a:latin typeface="+mn-lt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 dirty="0"/>
              <a:t>Speaker Name</a:t>
            </a:r>
            <a:endParaRPr lang="th-TH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481623" y="4265901"/>
            <a:ext cx="4743515" cy="26535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 baseline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Job Title</a:t>
            </a:r>
            <a:endParaRPr lang="th-TH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6481623" y="4841574"/>
            <a:ext cx="4743515" cy="26535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 baseline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DD MM YYYY</a:t>
            </a:r>
            <a:endParaRPr lang="th-TH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440266"/>
            <a:ext cx="2463207" cy="922780"/>
            <a:chOff x="0" y="440266"/>
            <a:chExt cx="2463207" cy="922780"/>
          </a:xfrm>
        </p:grpSpPr>
        <p:sp>
          <p:nvSpPr>
            <p:cNvPr id="12" name="Rectangle 20"/>
            <p:cNvSpPr/>
            <p:nvPr userDrawn="1"/>
          </p:nvSpPr>
          <p:spPr>
            <a:xfrm>
              <a:off x="0" y="440266"/>
              <a:ext cx="2463207" cy="922780"/>
            </a:xfrm>
            <a:custGeom>
              <a:avLst/>
              <a:gdLst>
                <a:gd name="connsiteX0" fmla="*/ 0 w 2463207"/>
                <a:gd name="connsiteY0" fmla="*/ 0 h 920204"/>
                <a:gd name="connsiteX1" fmla="*/ 2463207 w 2463207"/>
                <a:gd name="connsiteY1" fmla="*/ 0 h 920204"/>
                <a:gd name="connsiteX2" fmla="*/ 2463207 w 2463207"/>
                <a:gd name="connsiteY2" fmla="*/ 920204 h 920204"/>
                <a:gd name="connsiteX3" fmla="*/ 0 w 2463207"/>
                <a:gd name="connsiteY3" fmla="*/ 920204 h 920204"/>
                <a:gd name="connsiteX4" fmla="*/ 0 w 2463207"/>
                <a:gd name="connsiteY4" fmla="*/ 0 h 920204"/>
                <a:gd name="connsiteX0" fmla="*/ 0 w 2463207"/>
                <a:gd name="connsiteY0" fmla="*/ 0 h 922780"/>
                <a:gd name="connsiteX1" fmla="*/ 2463207 w 2463207"/>
                <a:gd name="connsiteY1" fmla="*/ 0 h 922780"/>
                <a:gd name="connsiteX2" fmla="*/ 2262297 w 2463207"/>
                <a:gd name="connsiteY2" fmla="*/ 922780 h 922780"/>
                <a:gd name="connsiteX3" fmla="*/ 0 w 2463207"/>
                <a:gd name="connsiteY3" fmla="*/ 920204 h 922780"/>
                <a:gd name="connsiteX4" fmla="*/ 0 w 2463207"/>
                <a:gd name="connsiteY4" fmla="*/ 0 h 92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3207" h="922780">
                  <a:moveTo>
                    <a:pt x="0" y="0"/>
                  </a:moveTo>
                  <a:lnTo>
                    <a:pt x="2463207" y="0"/>
                  </a:lnTo>
                  <a:lnTo>
                    <a:pt x="2262297" y="922780"/>
                  </a:lnTo>
                  <a:lnTo>
                    <a:pt x="0" y="920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Roboto Light" charset="0"/>
                <a:cs typeface="Roboto Light" charset="0"/>
              </a:endParaRPr>
            </a:p>
          </p:txBody>
        </p:sp>
        <p:pic>
          <p:nvPicPr>
            <p:cNvPr id="13" name="Picture 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580" y="626480"/>
              <a:ext cx="1492045" cy="524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6481621" y="3653591"/>
            <a:ext cx="1861210" cy="104022"/>
          </a:xfrm>
          <a:solidFill>
            <a:schemeClr val="accent1"/>
          </a:solidFill>
        </p:spPr>
        <p:txBody>
          <a:bodyPr>
            <a:noAutofit/>
          </a:bodyPr>
          <a:lstStyle>
            <a:lvl1pPr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69761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9"/>
          <p:cNvSpPr>
            <a:spLocks noChangeAspect="1" noEditPoints="1"/>
          </p:cNvSpPr>
          <p:nvPr userDrawn="1"/>
        </p:nvSpPr>
        <p:spPr bwMode="auto">
          <a:xfrm rot="10800000">
            <a:off x="-3336759" y="3244177"/>
            <a:ext cx="17838821" cy="5252541"/>
          </a:xfrm>
          <a:custGeom>
            <a:avLst/>
            <a:gdLst>
              <a:gd name="T0" fmla="*/ 3399 w 4320"/>
              <a:gd name="T1" fmla="*/ 0 h 1272"/>
              <a:gd name="T2" fmla="*/ 2460 w 4320"/>
              <a:gd name="T3" fmla="*/ 115 h 1272"/>
              <a:gd name="T4" fmla="*/ 1200 w 4320"/>
              <a:gd name="T5" fmla="*/ 306 h 1272"/>
              <a:gd name="T6" fmla="*/ 0 w 4320"/>
              <a:gd name="T7" fmla="*/ 587 h 1272"/>
              <a:gd name="T8" fmla="*/ 1205 w 4320"/>
              <a:gd name="T9" fmla="*/ 1111 h 1272"/>
              <a:gd name="T10" fmla="*/ 2491 w 4320"/>
              <a:gd name="T11" fmla="*/ 1271 h 1272"/>
              <a:gd name="T12" fmla="*/ 2961 w 4320"/>
              <a:gd name="T13" fmla="*/ 1051 h 1272"/>
              <a:gd name="T14" fmla="*/ 1206 w 4320"/>
              <a:gd name="T15" fmla="*/ 1108 h 1272"/>
              <a:gd name="T16" fmla="*/ 1580 w 4320"/>
              <a:gd name="T17" fmla="*/ 224 h 1272"/>
              <a:gd name="T18" fmla="*/ 1580 w 4320"/>
              <a:gd name="T19" fmla="*/ 224 h 1272"/>
              <a:gd name="T20" fmla="*/ 7 w 4320"/>
              <a:gd name="T21" fmla="*/ 589 h 1272"/>
              <a:gd name="T22" fmla="*/ 629 w 4320"/>
              <a:gd name="T23" fmla="*/ 300 h 1272"/>
              <a:gd name="T24" fmla="*/ 2430 w 4320"/>
              <a:gd name="T25" fmla="*/ 800 h 1272"/>
              <a:gd name="T26" fmla="*/ 1908 w 4320"/>
              <a:gd name="T27" fmla="*/ 476 h 1272"/>
              <a:gd name="T28" fmla="*/ 3762 w 4320"/>
              <a:gd name="T29" fmla="*/ 663 h 1272"/>
              <a:gd name="T30" fmla="*/ 2259 w 4320"/>
              <a:gd name="T31" fmla="*/ 864 h 1272"/>
              <a:gd name="T32" fmla="*/ 1537 w 4320"/>
              <a:gd name="T33" fmla="*/ 663 h 1272"/>
              <a:gd name="T34" fmla="*/ 3679 w 4320"/>
              <a:gd name="T35" fmla="*/ 437 h 1272"/>
              <a:gd name="T36" fmla="*/ 2181 w 4320"/>
              <a:gd name="T37" fmla="*/ 613 h 1272"/>
              <a:gd name="T38" fmla="*/ 2588 w 4320"/>
              <a:gd name="T39" fmla="*/ 801 h 1272"/>
              <a:gd name="T40" fmla="*/ 3051 w 4320"/>
              <a:gd name="T41" fmla="*/ 637 h 1272"/>
              <a:gd name="T42" fmla="*/ 2138 w 4320"/>
              <a:gd name="T43" fmla="*/ 487 h 1272"/>
              <a:gd name="T44" fmla="*/ 3052 w 4320"/>
              <a:gd name="T45" fmla="*/ 634 h 1272"/>
              <a:gd name="T46" fmla="*/ 1919 w 4320"/>
              <a:gd name="T47" fmla="*/ 476 h 1272"/>
              <a:gd name="T48" fmla="*/ 2107 w 4320"/>
              <a:gd name="T49" fmla="*/ 486 h 1272"/>
              <a:gd name="T50" fmla="*/ 2886 w 4320"/>
              <a:gd name="T51" fmla="*/ 810 h 1272"/>
              <a:gd name="T52" fmla="*/ 3769 w 4320"/>
              <a:gd name="T53" fmla="*/ 667 h 1272"/>
              <a:gd name="T54" fmla="*/ 1628 w 4320"/>
              <a:gd name="T55" fmla="*/ 845 h 1272"/>
              <a:gd name="T56" fmla="*/ 1640 w 4320"/>
              <a:gd name="T57" fmla="*/ 845 h 1272"/>
              <a:gd name="T58" fmla="*/ 1035 w 4320"/>
              <a:gd name="T59" fmla="*/ 617 h 1272"/>
              <a:gd name="T60" fmla="*/ 1699 w 4320"/>
              <a:gd name="T61" fmla="*/ 647 h 1272"/>
              <a:gd name="T62" fmla="*/ 517 w 4320"/>
              <a:gd name="T63" fmla="*/ 470 h 1272"/>
              <a:gd name="T64" fmla="*/ 511 w 4320"/>
              <a:gd name="T65" fmla="*/ 472 h 1272"/>
              <a:gd name="T66" fmla="*/ 2237 w 4320"/>
              <a:gd name="T67" fmla="*/ 864 h 1272"/>
              <a:gd name="T68" fmla="*/ 2588 w 4320"/>
              <a:gd name="T69" fmla="*/ 804 h 1272"/>
              <a:gd name="T70" fmla="*/ 3591 w 4320"/>
              <a:gd name="T71" fmla="*/ 805 h 1272"/>
              <a:gd name="T72" fmla="*/ 4156 w 4320"/>
              <a:gd name="T73" fmla="*/ 628 h 1272"/>
              <a:gd name="T74" fmla="*/ 3562 w 4320"/>
              <a:gd name="T75" fmla="*/ 255 h 1272"/>
              <a:gd name="T76" fmla="*/ 3204 w 4320"/>
              <a:gd name="T77" fmla="*/ 97 h 1272"/>
              <a:gd name="T78" fmla="*/ 2892 w 4320"/>
              <a:gd name="T79" fmla="*/ 245 h 1272"/>
              <a:gd name="T80" fmla="*/ 2131 w 4320"/>
              <a:gd name="T81" fmla="*/ 356 h 1272"/>
              <a:gd name="T82" fmla="*/ 1900 w 4320"/>
              <a:gd name="T83" fmla="*/ 480 h 1272"/>
              <a:gd name="T84" fmla="*/ 1017 w 4320"/>
              <a:gd name="T85" fmla="*/ 354 h 1272"/>
              <a:gd name="T86" fmla="*/ 2252 w 4320"/>
              <a:gd name="T87" fmla="*/ 865 h 1272"/>
              <a:gd name="T88" fmla="*/ 3284 w 4320"/>
              <a:gd name="T89" fmla="*/ 899 h 1272"/>
              <a:gd name="T90" fmla="*/ 3771 w 4320"/>
              <a:gd name="T91" fmla="*/ 891 h 1272"/>
              <a:gd name="T92" fmla="*/ 3865 w 4320"/>
              <a:gd name="T93" fmla="*/ 525 h 1272"/>
              <a:gd name="T94" fmla="*/ 3563 w 4320"/>
              <a:gd name="T95" fmla="*/ 258 h 1272"/>
              <a:gd name="T96" fmla="*/ 3678 w 4320"/>
              <a:gd name="T97" fmla="*/ 197 h 1272"/>
              <a:gd name="T98" fmla="*/ 2136 w 4320"/>
              <a:gd name="T99" fmla="*/ 194 h 1272"/>
              <a:gd name="T100" fmla="*/ 2132 w 4320"/>
              <a:gd name="T101" fmla="*/ 197 h 1272"/>
              <a:gd name="T102" fmla="*/ 620 w 4320"/>
              <a:gd name="T103" fmla="*/ 443 h 1272"/>
              <a:gd name="T104" fmla="*/ 2263 w 4320"/>
              <a:gd name="T105" fmla="*/ 866 h 1272"/>
              <a:gd name="T106" fmla="*/ 3275 w 4320"/>
              <a:gd name="T107" fmla="*/ 900 h 1272"/>
              <a:gd name="T108" fmla="*/ 3003 w 4320"/>
              <a:gd name="T109" fmla="*/ 343 h 1272"/>
              <a:gd name="T110" fmla="*/ 2342 w 4320"/>
              <a:gd name="T111" fmla="*/ 303 h 1272"/>
              <a:gd name="T112" fmla="*/ 1846 w 4320"/>
              <a:gd name="T113" fmla="*/ 965 h 1272"/>
              <a:gd name="T114" fmla="*/ 1855 w 4320"/>
              <a:gd name="T115" fmla="*/ 969 h 1272"/>
              <a:gd name="T116" fmla="*/ 3151 w 4320"/>
              <a:gd name="T117" fmla="*/ 961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320" h="1272">
                <a:moveTo>
                  <a:pt x="4320" y="639"/>
                </a:moveTo>
                <a:lnTo>
                  <a:pt x="4319" y="636"/>
                </a:lnTo>
                <a:lnTo>
                  <a:pt x="4318" y="637"/>
                </a:lnTo>
                <a:lnTo>
                  <a:pt x="3400" y="1"/>
                </a:lnTo>
                <a:lnTo>
                  <a:pt x="3399" y="1"/>
                </a:lnTo>
                <a:lnTo>
                  <a:pt x="3399" y="1"/>
                </a:lnTo>
                <a:lnTo>
                  <a:pt x="3399" y="1"/>
                </a:lnTo>
                <a:lnTo>
                  <a:pt x="3399" y="0"/>
                </a:lnTo>
                <a:lnTo>
                  <a:pt x="3398" y="0"/>
                </a:lnTo>
                <a:lnTo>
                  <a:pt x="3398" y="0"/>
                </a:lnTo>
                <a:lnTo>
                  <a:pt x="3397" y="0"/>
                </a:lnTo>
                <a:lnTo>
                  <a:pt x="2626" y="183"/>
                </a:lnTo>
                <a:lnTo>
                  <a:pt x="2626" y="184"/>
                </a:lnTo>
                <a:lnTo>
                  <a:pt x="2462" y="116"/>
                </a:lnTo>
                <a:lnTo>
                  <a:pt x="2462" y="114"/>
                </a:lnTo>
                <a:lnTo>
                  <a:pt x="2460" y="115"/>
                </a:lnTo>
                <a:lnTo>
                  <a:pt x="2458" y="114"/>
                </a:lnTo>
                <a:lnTo>
                  <a:pt x="2458" y="115"/>
                </a:lnTo>
                <a:lnTo>
                  <a:pt x="1794" y="273"/>
                </a:lnTo>
                <a:lnTo>
                  <a:pt x="1578" y="220"/>
                </a:lnTo>
                <a:lnTo>
                  <a:pt x="1578" y="221"/>
                </a:lnTo>
                <a:lnTo>
                  <a:pt x="1204" y="308"/>
                </a:lnTo>
                <a:lnTo>
                  <a:pt x="1200" y="307"/>
                </a:lnTo>
                <a:lnTo>
                  <a:pt x="1200" y="306"/>
                </a:lnTo>
                <a:lnTo>
                  <a:pt x="1198" y="306"/>
                </a:lnTo>
                <a:lnTo>
                  <a:pt x="802" y="211"/>
                </a:lnTo>
                <a:lnTo>
                  <a:pt x="801" y="214"/>
                </a:lnTo>
                <a:lnTo>
                  <a:pt x="802" y="214"/>
                </a:lnTo>
                <a:lnTo>
                  <a:pt x="7" y="586"/>
                </a:lnTo>
                <a:lnTo>
                  <a:pt x="4" y="585"/>
                </a:lnTo>
                <a:lnTo>
                  <a:pt x="4" y="586"/>
                </a:lnTo>
                <a:lnTo>
                  <a:pt x="0" y="587"/>
                </a:lnTo>
                <a:lnTo>
                  <a:pt x="1" y="590"/>
                </a:lnTo>
                <a:lnTo>
                  <a:pt x="3" y="589"/>
                </a:lnTo>
                <a:lnTo>
                  <a:pt x="3" y="590"/>
                </a:lnTo>
                <a:lnTo>
                  <a:pt x="598" y="848"/>
                </a:lnTo>
                <a:lnTo>
                  <a:pt x="598" y="848"/>
                </a:lnTo>
                <a:lnTo>
                  <a:pt x="599" y="848"/>
                </a:lnTo>
                <a:lnTo>
                  <a:pt x="1205" y="1110"/>
                </a:lnTo>
                <a:lnTo>
                  <a:pt x="1205" y="1111"/>
                </a:lnTo>
                <a:lnTo>
                  <a:pt x="1206" y="1111"/>
                </a:lnTo>
                <a:lnTo>
                  <a:pt x="1206" y="1111"/>
                </a:lnTo>
                <a:lnTo>
                  <a:pt x="1206" y="1111"/>
                </a:lnTo>
                <a:lnTo>
                  <a:pt x="1557" y="1030"/>
                </a:lnTo>
                <a:lnTo>
                  <a:pt x="1557" y="1030"/>
                </a:lnTo>
                <a:lnTo>
                  <a:pt x="1557" y="1030"/>
                </a:lnTo>
                <a:lnTo>
                  <a:pt x="1838" y="964"/>
                </a:lnTo>
                <a:lnTo>
                  <a:pt x="2491" y="1271"/>
                </a:lnTo>
                <a:lnTo>
                  <a:pt x="2491" y="1272"/>
                </a:lnTo>
                <a:lnTo>
                  <a:pt x="2492" y="1272"/>
                </a:lnTo>
                <a:lnTo>
                  <a:pt x="2493" y="1272"/>
                </a:lnTo>
                <a:lnTo>
                  <a:pt x="2493" y="1271"/>
                </a:lnTo>
                <a:lnTo>
                  <a:pt x="2727" y="1161"/>
                </a:lnTo>
                <a:lnTo>
                  <a:pt x="2728" y="1161"/>
                </a:lnTo>
                <a:lnTo>
                  <a:pt x="2728" y="1161"/>
                </a:lnTo>
                <a:lnTo>
                  <a:pt x="2961" y="1051"/>
                </a:lnTo>
                <a:lnTo>
                  <a:pt x="3195" y="1161"/>
                </a:lnTo>
                <a:lnTo>
                  <a:pt x="3195" y="1162"/>
                </a:lnTo>
                <a:lnTo>
                  <a:pt x="3196" y="1162"/>
                </a:lnTo>
                <a:lnTo>
                  <a:pt x="3199" y="1163"/>
                </a:lnTo>
                <a:lnTo>
                  <a:pt x="3200" y="1160"/>
                </a:lnTo>
                <a:lnTo>
                  <a:pt x="3200" y="1160"/>
                </a:lnTo>
                <a:lnTo>
                  <a:pt x="4320" y="639"/>
                </a:lnTo>
                <a:close/>
                <a:moveTo>
                  <a:pt x="1206" y="1108"/>
                </a:moveTo>
                <a:lnTo>
                  <a:pt x="612" y="851"/>
                </a:lnTo>
                <a:lnTo>
                  <a:pt x="1550" y="1028"/>
                </a:lnTo>
                <a:lnTo>
                  <a:pt x="1206" y="1108"/>
                </a:lnTo>
                <a:close/>
                <a:moveTo>
                  <a:pt x="1184" y="306"/>
                </a:moveTo>
                <a:lnTo>
                  <a:pt x="632" y="297"/>
                </a:lnTo>
                <a:lnTo>
                  <a:pt x="807" y="215"/>
                </a:lnTo>
                <a:lnTo>
                  <a:pt x="1184" y="306"/>
                </a:lnTo>
                <a:close/>
                <a:moveTo>
                  <a:pt x="1580" y="224"/>
                </a:moveTo>
                <a:lnTo>
                  <a:pt x="1793" y="276"/>
                </a:lnTo>
                <a:lnTo>
                  <a:pt x="1793" y="276"/>
                </a:lnTo>
                <a:lnTo>
                  <a:pt x="1794" y="276"/>
                </a:lnTo>
                <a:lnTo>
                  <a:pt x="2115" y="354"/>
                </a:lnTo>
                <a:lnTo>
                  <a:pt x="1305" y="332"/>
                </a:lnTo>
                <a:lnTo>
                  <a:pt x="1305" y="332"/>
                </a:lnTo>
                <a:lnTo>
                  <a:pt x="1211" y="309"/>
                </a:lnTo>
                <a:lnTo>
                  <a:pt x="1580" y="224"/>
                </a:lnTo>
                <a:close/>
                <a:moveTo>
                  <a:pt x="1837" y="961"/>
                </a:moveTo>
                <a:lnTo>
                  <a:pt x="1837" y="962"/>
                </a:lnTo>
                <a:lnTo>
                  <a:pt x="1561" y="1026"/>
                </a:lnTo>
                <a:lnTo>
                  <a:pt x="1268" y="943"/>
                </a:lnTo>
                <a:lnTo>
                  <a:pt x="2248" y="866"/>
                </a:lnTo>
                <a:lnTo>
                  <a:pt x="1838" y="962"/>
                </a:lnTo>
                <a:lnTo>
                  <a:pt x="1837" y="961"/>
                </a:lnTo>
                <a:close/>
                <a:moveTo>
                  <a:pt x="7" y="589"/>
                </a:moveTo>
                <a:lnTo>
                  <a:pt x="7" y="589"/>
                </a:lnTo>
                <a:lnTo>
                  <a:pt x="1257" y="943"/>
                </a:lnTo>
                <a:lnTo>
                  <a:pt x="1257" y="944"/>
                </a:lnTo>
                <a:lnTo>
                  <a:pt x="1259" y="943"/>
                </a:lnTo>
                <a:lnTo>
                  <a:pt x="1547" y="1025"/>
                </a:lnTo>
                <a:lnTo>
                  <a:pt x="600" y="845"/>
                </a:lnTo>
                <a:lnTo>
                  <a:pt x="7" y="589"/>
                </a:lnTo>
                <a:close/>
                <a:moveTo>
                  <a:pt x="629" y="300"/>
                </a:moveTo>
                <a:lnTo>
                  <a:pt x="1197" y="309"/>
                </a:lnTo>
                <a:lnTo>
                  <a:pt x="628" y="441"/>
                </a:lnTo>
                <a:lnTo>
                  <a:pt x="411" y="400"/>
                </a:lnTo>
                <a:lnTo>
                  <a:pt x="630" y="298"/>
                </a:lnTo>
                <a:lnTo>
                  <a:pt x="629" y="300"/>
                </a:lnTo>
                <a:close/>
                <a:moveTo>
                  <a:pt x="2590" y="1018"/>
                </a:moveTo>
                <a:lnTo>
                  <a:pt x="2117" y="794"/>
                </a:lnTo>
                <a:lnTo>
                  <a:pt x="2430" y="800"/>
                </a:lnTo>
                <a:lnTo>
                  <a:pt x="2613" y="887"/>
                </a:lnTo>
                <a:lnTo>
                  <a:pt x="2613" y="887"/>
                </a:lnTo>
                <a:lnTo>
                  <a:pt x="2614" y="887"/>
                </a:lnTo>
                <a:lnTo>
                  <a:pt x="2948" y="1045"/>
                </a:lnTo>
                <a:lnTo>
                  <a:pt x="2590" y="1018"/>
                </a:lnTo>
                <a:close/>
                <a:moveTo>
                  <a:pt x="2120" y="357"/>
                </a:moveTo>
                <a:lnTo>
                  <a:pt x="2269" y="391"/>
                </a:lnTo>
                <a:lnTo>
                  <a:pt x="1908" y="476"/>
                </a:lnTo>
                <a:lnTo>
                  <a:pt x="1901" y="476"/>
                </a:lnTo>
                <a:lnTo>
                  <a:pt x="1901" y="476"/>
                </a:lnTo>
                <a:lnTo>
                  <a:pt x="1317" y="335"/>
                </a:lnTo>
                <a:lnTo>
                  <a:pt x="2120" y="357"/>
                </a:lnTo>
                <a:close/>
                <a:moveTo>
                  <a:pt x="3762" y="663"/>
                </a:moveTo>
                <a:lnTo>
                  <a:pt x="2523" y="382"/>
                </a:lnTo>
                <a:lnTo>
                  <a:pt x="3002" y="345"/>
                </a:lnTo>
                <a:lnTo>
                  <a:pt x="3762" y="663"/>
                </a:lnTo>
                <a:close/>
                <a:moveTo>
                  <a:pt x="2259" y="864"/>
                </a:moveTo>
                <a:lnTo>
                  <a:pt x="1543" y="662"/>
                </a:lnTo>
                <a:lnTo>
                  <a:pt x="1543" y="662"/>
                </a:lnTo>
                <a:lnTo>
                  <a:pt x="1543" y="662"/>
                </a:lnTo>
                <a:lnTo>
                  <a:pt x="1542" y="662"/>
                </a:lnTo>
                <a:lnTo>
                  <a:pt x="1792" y="643"/>
                </a:lnTo>
                <a:lnTo>
                  <a:pt x="2259" y="864"/>
                </a:lnTo>
                <a:lnTo>
                  <a:pt x="2259" y="864"/>
                </a:lnTo>
                <a:close/>
                <a:moveTo>
                  <a:pt x="859" y="827"/>
                </a:moveTo>
                <a:lnTo>
                  <a:pt x="1638" y="848"/>
                </a:lnTo>
                <a:lnTo>
                  <a:pt x="1259" y="940"/>
                </a:lnTo>
                <a:lnTo>
                  <a:pt x="859" y="827"/>
                </a:lnTo>
                <a:close/>
                <a:moveTo>
                  <a:pt x="543" y="737"/>
                </a:moveTo>
                <a:lnTo>
                  <a:pt x="1536" y="662"/>
                </a:lnTo>
                <a:lnTo>
                  <a:pt x="1535" y="663"/>
                </a:lnTo>
                <a:lnTo>
                  <a:pt x="1537" y="663"/>
                </a:lnTo>
                <a:lnTo>
                  <a:pt x="853" y="823"/>
                </a:lnTo>
                <a:lnTo>
                  <a:pt x="853" y="824"/>
                </a:lnTo>
                <a:lnTo>
                  <a:pt x="847" y="824"/>
                </a:lnTo>
                <a:lnTo>
                  <a:pt x="543" y="737"/>
                </a:lnTo>
                <a:close/>
                <a:moveTo>
                  <a:pt x="3860" y="522"/>
                </a:moveTo>
                <a:lnTo>
                  <a:pt x="3589" y="588"/>
                </a:lnTo>
                <a:lnTo>
                  <a:pt x="3210" y="429"/>
                </a:lnTo>
                <a:lnTo>
                  <a:pt x="3679" y="437"/>
                </a:lnTo>
                <a:lnTo>
                  <a:pt x="3679" y="437"/>
                </a:lnTo>
                <a:lnTo>
                  <a:pt x="3860" y="522"/>
                </a:lnTo>
                <a:close/>
                <a:moveTo>
                  <a:pt x="2431" y="797"/>
                </a:moveTo>
                <a:lnTo>
                  <a:pt x="2431" y="797"/>
                </a:lnTo>
                <a:lnTo>
                  <a:pt x="2112" y="790"/>
                </a:lnTo>
                <a:lnTo>
                  <a:pt x="2112" y="791"/>
                </a:lnTo>
                <a:lnTo>
                  <a:pt x="1798" y="642"/>
                </a:lnTo>
                <a:lnTo>
                  <a:pt x="2181" y="613"/>
                </a:lnTo>
                <a:lnTo>
                  <a:pt x="2181" y="612"/>
                </a:lnTo>
                <a:lnTo>
                  <a:pt x="2581" y="801"/>
                </a:lnTo>
                <a:lnTo>
                  <a:pt x="2431" y="797"/>
                </a:lnTo>
                <a:lnTo>
                  <a:pt x="2431" y="797"/>
                </a:lnTo>
                <a:close/>
                <a:moveTo>
                  <a:pt x="2588" y="801"/>
                </a:moveTo>
                <a:lnTo>
                  <a:pt x="2190" y="613"/>
                </a:lnTo>
                <a:lnTo>
                  <a:pt x="3431" y="819"/>
                </a:lnTo>
                <a:lnTo>
                  <a:pt x="2588" y="801"/>
                </a:lnTo>
                <a:close/>
                <a:moveTo>
                  <a:pt x="3433" y="819"/>
                </a:moveTo>
                <a:lnTo>
                  <a:pt x="3434" y="817"/>
                </a:lnTo>
                <a:lnTo>
                  <a:pt x="3439" y="819"/>
                </a:lnTo>
                <a:lnTo>
                  <a:pt x="3433" y="819"/>
                </a:lnTo>
                <a:close/>
                <a:moveTo>
                  <a:pt x="2967" y="598"/>
                </a:moveTo>
                <a:lnTo>
                  <a:pt x="2968" y="598"/>
                </a:lnTo>
                <a:lnTo>
                  <a:pt x="3051" y="636"/>
                </a:lnTo>
                <a:lnTo>
                  <a:pt x="3051" y="637"/>
                </a:lnTo>
                <a:lnTo>
                  <a:pt x="3051" y="637"/>
                </a:lnTo>
                <a:lnTo>
                  <a:pt x="3433" y="816"/>
                </a:lnTo>
                <a:lnTo>
                  <a:pt x="2614" y="680"/>
                </a:lnTo>
                <a:lnTo>
                  <a:pt x="2966" y="598"/>
                </a:lnTo>
                <a:lnTo>
                  <a:pt x="2967" y="598"/>
                </a:lnTo>
                <a:lnTo>
                  <a:pt x="2967" y="598"/>
                </a:lnTo>
                <a:close/>
                <a:moveTo>
                  <a:pt x="2961" y="594"/>
                </a:moveTo>
                <a:lnTo>
                  <a:pt x="2138" y="487"/>
                </a:lnTo>
                <a:lnTo>
                  <a:pt x="2777" y="508"/>
                </a:lnTo>
                <a:lnTo>
                  <a:pt x="2777" y="508"/>
                </a:lnTo>
                <a:lnTo>
                  <a:pt x="2961" y="594"/>
                </a:lnTo>
                <a:close/>
                <a:moveTo>
                  <a:pt x="3446" y="819"/>
                </a:moveTo>
                <a:lnTo>
                  <a:pt x="3059" y="637"/>
                </a:lnTo>
                <a:lnTo>
                  <a:pt x="3762" y="670"/>
                </a:lnTo>
                <a:lnTo>
                  <a:pt x="3446" y="819"/>
                </a:lnTo>
                <a:close/>
                <a:moveTo>
                  <a:pt x="3052" y="634"/>
                </a:moveTo>
                <a:lnTo>
                  <a:pt x="2524" y="385"/>
                </a:lnTo>
                <a:lnTo>
                  <a:pt x="3765" y="667"/>
                </a:lnTo>
                <a:lnTo>
                  <a:pt x="3052" y="634"/>
                </a:lnTo>
                <a:close/>
                <a:moveTo>
                  <a:pt x="3766" y="667"/>
                </a:moveTo>
                <a:lnTo>
                  <a:pt x="3767" y="668"/>
                </a:lnTo>
                <a:lnTo>
                  <a:pt x="3766" y="668"/>
                </a:lnTo>
                <a:lnTo>
                  <a:pt x="3766" y="667"/>
                </a:lnTo>
                <a:close/>
                <a:moveTo>
                  <a:pt x="1919" y="476"/>
                </a:moveTo>
                <a:lnTo>
                  <a:pt x="2274" y="393"/>
                </a:lnTo>
                <a:lnTo>
                  <a:pt x="2274" y="392"/>
                </a:lnTo>
                <a:lnTo>
                  <a:pt x="2766" y="505"/>
                </a:lnTo>
                <a:lnTo>
                  <a:pt x="1919" y="476"/>
                </a:lnTo>
                <a:close/>
                <a:moveTo>
                  <a:pt x="1916" y="481"/>
                </a:moveTo>
                <a:lnTo>
                  <a:pt x="1916" y="479"/>
                </a:lnTo>
                <a:lnTo>
                  <a:pt x="2107" y="486"/>
                </a:lnTo>
                <a:lnTo>
                  <a:pt x="2107" y="486"/>
                </a:lnTo>
                <a:lnTo>
                  <a:pt x="2958" y="597"/>
                </a:lnTo>
                <a:lnTo>
                  <a:pt x="2606" y="679"/>
                </a:lnTo>
                <a:lnTo>
                  <a:pt x="2180" y="608"/>
                </a:lnTo>
                <a:lnTo>
                  <a:pt x="2180" y="608"/>
                </a:lnTo>
                <a:lnTo>
                  <a:pt x="1908" y="481"/>
                </a:lnTo>
                <a:lnTo>
                  <a:pt x="1916" y="481"/>
                </a:lnTo>
                <a:close/>
                <a:moveTo>
                  <a:pt x="3283" y="896"/>
                </a:moveTo>
                <a:lnTo>
                  <a:pt x="2886" y="810"/>
                </a:lnTo>
                <a:lnTo>
                  <a:pt x="3439" y="822"/>
                </a:lnTo>
                <a:lnTo>
                  <a:pt x="3283" y="896"/>
                </a:lnTo>
                <a:close/>
                <a:moveTo>
                  <a:pt x="3774" y="666"/>
                </a:moveTo>
                <a:lnTo>
                  <a:pt x="3774" y="665"/>
                </a:lnTo>
                <a:lnTo>
                  <a:pt x="3598" y="592"/>
                </a:lnTo>
                <a:lnTo>
                  <a:pt x="4140" y="627"/>
                </a:lnTo>
                <a:lnTo>
                  <a:pt x="3774" y="666"/>
                </a:lnTo>
                <a:close/>
                <a:moveTo>
                  <a:pt x="3769" y="667"/>
                </a:moveTo>
                <a:lnTo>
                  <a:pt x="3769" y="667"/>
                </a:lnTo>
                <a:lnTo>
                  <a:pt x="3769" y="667"/>
                </a:lnTo>
                <a:lnTo>
                  <a:pt x="3769" y="667"/>
                </a:lnTo>
                <a:close/>
                <a:moveTo>
                  <a:pt x="2522" y="384"/>
                </a:moveTo>
                <a:lnTo>
                  <a:pt x="2518" y="382"/>
                </a:lnTo>
                <a:lnTo>
                  <a:pt x="2523" y="382"/>
                </a:lnTo>
                <a:lnTo>
                  <a:pt x="2522" y="384"/>
                </a:lnTo>
                <a:close/>
                <a:moveTo>
                  <a:pt x="1628" y="845"/>
                </a:moveTo>
                <a:lnTo>
                  <a:pt x="863" y="824"/>
                </a:lnTo>
                <a:lnTo>
                  <a:pt x="1244" y="735"/>
                </a:lnTo>
                <a:lnTo>
                  <a:pt x="1244" y="736"/>
                </a:lnTo>
                <a:lnTo>
                  <a:pt x="1628" y="845"/>
                </a:lnTo>
                <a:close/>
                <a:moveTo>
                  <a:pt x="1247" y="734"/>
                </a:moveTo>
                <a:lnTo>
                  <a:pt x="1543" y="665"/>
                </a:lnTo>
                <a:lnTo>
                  <a:pt x="2238" y="861"/>
                </a:lnTo>
                <a:lnTo>
                  <a:pt x="1640" y="845"/>
                </a:lnTo>
                <a:lnTo>
                  <a:pt x="1247" y="734"/>
                </a:lnTo>
                <a:close/>
                <a:moveTo>
                  <a:pt x="1032" y="614"/>
                </a:moveTo>
                <a:lnTo>
                  <a:pt x="1024" y="614"/>
                </a:lnTo>
                <a:lnTo>
                  <a:pt x="1025" y="613"/>
                </a:lnTo>
                <a:lnTo>
                  <a:pt x="631" y="445"/>
                </a:lnTo>
                <a:lnTo>
                  <a:pt x="1246" y="563"/>
                </a:lnTo>
                <a:lnTo>
                  <a:pt x="1032" y="614"/>
                </a:lnTo>
                <a:close/>
                <a:moveTo>
                  <a:pt x="1035" y="617"/>
                </a:moveTo>
                <a:lnTo>
                  <a:pt x="1252" y="565"/>
                </a:lnTo>
                <a:lnTo>
                  <a:pt x="1252" y="564"/>
                </a:lnTo>
                <a:lnTo>
                  <a:pt x="1687" y="648"/>
                </a:lnTo>
                <a:lnTo>
                  <a:pt x="543" y="734"/>
                </a:lnTo>
                <a:lnTo>
                  <a:pt x="1032" y="617"/>
                </a:lnTo>
                <a:lnTo>
                  <a:pt x="1035" y="617"/>
                </a:lnTo>
                <a:lnTo>
                  <a:pt x="1035" y="617"/>
                </a:lnTo>
                <a:close/>
                <a:moveTo>
                  <a:pt x="1699" y="647"/>
                </a:moveTo>
                <a:lnTo>
                  <a:pt x="1691" y="647"/>
                </a:lnTo>
                <a:lnTo>
                  <a:pt x="1692" y="645"/>
                </a:lnTo>
                <a:lnTo>
                  <a:pt x="635" y="443"/>
                </a:lnTo>
                <a:lnTo>
                  <a:pt x="1008" y="356"/>
                </a:lnTo>
                <a:lnTo>
                  <a:pt x="1008" y="358"/>
                </a:lnTo>
                <a:lnTo>
                  <a:pt x="1699" y="647"/>
                </a:lnTo>
                <a:close/>
                <a:moveTo>
                  <a:pt x="1010" y="610"/>
                </a:moveTo>
                <a:lnTo>
                  <a:pt x="517" y="470"/>
                </a:lnTo>
                <a:lnTo>
                  <a:pt x="624" y="445"/>
                </a:lnTo>
                <a:lnTo>
                  <a:pt x="1010" y="610"/>
                </a:lnTo>
                <a:close/>
                <a:moveTo>
                  <a:pt x="511" y="472"/>
                </a:moveTo>
                <a:lnTo>
                  <a:pt x="1012" y="614"/>
                </a:lnTo>
                <a:lnTo>
                  <a:pt x="1013" y="611"/>
                </a:lnTo>
                <a:lnTo>
                  <a:pt x="1020" y="614"/>
                </a:lnTo>
                <a:lnTo>
                  <a:pt x="25" y="584"/>
                </a:lnTo>
                <a:lnTo>
                  <a:pt x="511" y="472"/>
                </a:lnTo>
                <a:close/>
                <a:moveTo>
                  <a:pt x="541" y="735"/>
                </a:moveTo>
                <a:lnTo>
                  <a:pt x="542" y="737"/>
                </a:lnTo>
                <a:lnTo>
                  <a:pt x="537" y="736"/>
                </a:lnTo>
                <a:lnTo>
                  <a:pt x="541" y="735"/>
                </a:lnTo>
                <a:close/>
                <a:moveTo>
                  <a:pt x="1645" y="849"/>
                </a:moveTo>
                <a:lnTo>
                  <a:pt x="1647" y="850"/>
                </a:lnTo>
                <a:lnTo>
                  <a:pt x="1648" y="848"/>
                </a:lnTo>
                <a:lnTo>
                  <a:pt x="2237" y="864"/>
                </a:lnTo>
                <a:lnTo>
                  <a:pt x="1275" y="939"/>
                </a:lnTo>
                <a:lnTo>
                  <a:pt x="1645" y="849"/>
                </a:lnTo>
                <a:close/>
                <a:moveTo>
                  <a:pt x="2243" y="864"/>
                </a:moveTo>
                <a:lnTo>
                  <a:pt x="2243" y="863"/>
                </a:lnTo>
                <a:lnTo>
                  <a:pt x="2246" y="864"/>
                </a:lnTo>
                <a:lnTo>
                  <a:pt x="2243" y="864"/>
                </a:lnTo>
                <a:close/>
                <a:moveTo>
                  <a:pt x="2437" y="801"/>
                </a:moveTo>
                <a:lnTo>
                  <a:pt x="2588" y="804"/>
                </a:lnTo>
                <a:lnTo>
                  <a:pt x="2588" y="804"/>
                </a:lnTo>
                <a:lnTo>
                  <a:pt x="2588" y="804"/>
                </a:lnTo>
                <a:lnTo>
                  <a:pt x="2871" y="810"/>
                </a:lnTo>
                <a:lnTo>
                  <a:pt x="2871" y="810"/>
                </a:lnTo>
                <a:lnTo>
                  <a:pt x="3272" y="897"/>
                </a:lnTo>
                <a:lnTo>
                  <a:pt x="2615" y="884"/>
                </a:lnTo>
                <a:lnTo>
                  <a:pt x="2437" y="801"/>
                </a:lnTo>
                <a:close/>
                <a:moveTo>
                  <a:pt x="3591" y="805"/>
                </a:moveTo>
                <a:lnTo>
                  <a:pt x="3591" y="805"/>
                </a:lnTo>
                <a:lnTo>
                  <a:pt x="3591" y="805"/>
                </a:lnTo>
                <a:lnTo>
                  <a:pt x="3375" y="856"/>
                </a:lnTo>
                <a:lnTo>
                  <a:pt x="3445" y="823"/>
                </a:lnTo>
                <a:lnTo>
                  <a:pt x="3448" y="823"/>
                </a:lnTo>
                <a:lnTo>
                  <a:pt x="3448" y="822"/>
                </a:lnTo>
                <a:lnTo>
                  <a:pt x="3772" y="669"/>
                </a:lnTo>
                <a:lnTo>
                  <a:pt x="4156" y="628"/>
                </a:lnTo>
                <a:lnTo>
                  <a:pt x="4156" y="628"/>
                </a:lnTo>
                <a:lnTo>
                  <a:pt x="4305" y="638"/>
                </a:lnTo>
                <a:lnTo>
                  <a:pt x="3591" y="805"/>
                </a:lnTo>
                <a:close/>
                <a:moveTo>
                  <a:pt x="3865" y="521"/>
                </a:moveTo>
                <a:lnTo>
                  <a:pt x="3439" y="320"/>
                </a:lnTo>
                <a:lnTo>
                  <a:pt x="4070" y="472"/>
                </a:lnTo>
                <a:lnTo>
                  <a:pt x="3865" y="521"/>
                </a:lnTo>
                <a:close/>
                <a:moveTo>
                  <a:pt x="3562" y="255"/>
                </a:moveTo>
                <a:lnTo>
                  <a:pt x="3180" y="248"/>
                </a:lnTo>
                <a:lnTo>
                  <a:pt x="3676" y="201"/>
                </a:lnTo>
                <a:lnTo>
                  <a:pt x="3562" y="255"/>
                </a:lnTo>
                <a:close/>
                <a:moveTo>
                  <a:pt x="3669" y="198"/>
                </a:moveTo>
                <a:lnTo>
                  <a:pt x="3153" y="247"/>
                </a:lnTo>
                <a:lnTo>
                  <a:pt x="3153" y="247"/>
                </a:lnTo>
                <a:lnTo>
                  <a:pt x="2896" y="242"/>
                </a:lnTo>
                <a:lnTo>
                  <a:pt x="3204" y="97"/>
                </a:lnTo>
                <a:lnTo>
                  <a:pt x="3204" y="97"/>
                </a:lnTo>
                <a:lnTo>
                  <a:pt x="3669" y="198"/>
                </a:lnTo>
                <a:close/>
                <a:moveTo>
                  <a:pt x="3556" y="257"/>
                </a:moveTo>
                <a:lnTo>
                  <a:pt x="3431" y="316"/>
                </a:lnTo>
                <a:lnTo>
                  <a:pt x="3430" y="316"/>
                </a:lnTo>
                <a:lnTo>
                  <a:pt x="3430" y="317"/>
                </a:lnTo>
                <a:lnTo>
                  <a:pt x="3350" y="355"/>
                </a:lnTo>
                <a:lnTo>
                  <a:pt x="2892" y="245"/>
                </a:lnTo>
                <a:lnTo>
                  <a:pt x="3556" y="257"/>
                </a:lnTo>
                <a:close/>
                <a:moveTo>
                  <a:pt x="3673" y="434"/>
                </a:moveTo>
                <a:lnTo>
                  <a:pt x="3206" y="426"/>
                </a:lnTo>
                <a:lnTo>
                  <a:pt x="3431" y="320"/>
                </a:lnTo>
                <a:lnTo>
                  <a:pt x="3673" y="434"/>
                </a:lnTo>
                <a:close/>
                <a:moveTo>
                  <a:pt x="2764" y="501"/>
                </a:moveTo>
                <a:lnTo>
                  <a:pt x="2131" y="357"/>
                </a:lnTo>
                <a:lnTo>
                  <a:pt x="2131" y="356"/>
                </a:lnTo>
                <a:lnTo>
                  <a:pt x="2346" y="305"/>
                </a:lnTo>
                <a:lnTo>
                  <a:pt x="2764" y="501"/>
                </a:lnTo>
                <a:close/>
                <a:moveTo>
                  <a:pt x="1900" y="480"/>
                </a:moveTo>
                <a:lnTo>
                  <a:pt x="2176" y="610"/>
                </a:lnTo>
                <a:lnTo>
                  <a:pt x="1982" y="625"/>
                </a:lnTo>
                <a:lnTo>
                  <a:pt x="1982" y="625"/>
                </a:lnTo>
                <a:lnTo>
                  <a:pt x="1426" y="468"/>
                </a:lnTo>
                <a:lnTo>
                  <a:pt x="1900" y="480"/>
                </a:lnTo>
                <a:close/>
                <a:moveTo>
                  <a:pt x="1974" y="626"/>
                </a:moveTo>
                <a:lnTo>
                  <a:pt x="1793" y="639"/>
                </a:lnTo>
                <a:lnTo>
                  <a:pt x="1790" y="638"/>
                </a:lnTo>
                <a:lnTo>
                  <a:pt x="1789" y="640"/>
                </a:lnTo>
                <a:lnTo>
                  <a:pt x="1704" y="646"/>
                </a:lnTo>
                <a:lnTo>
                  <a:pt x="1704" y="646"/>
                </a:lnTo>
                <a:lnTo>
                  <a:pt x="1011" y="356"/>
                </a:lnTo>
                <a:lnTo>
                  <a:pt x="1017" y="354"/>
                </a:lnTo>
                <a:lnTo>
                  <a:pt x="1017" y="355"/>
                </a:lnTo>
                <a:lnTo>
                  <a:pt x="1974" y="626"/>
                </a:lnTo>
                <a:close/>
                <a:moveTo>
                  <a:pt x="14" y="587"/>
                </a:moveTo>
                <a:lnTo>
                  <a:pt x="1021" y="617"/>
                </a:lnTo>
                <a:lnTo>
                  <a:pt x="531" y="734"/>
                </a:lnTo>
                <a:lnTo>
                  <a:pt x="13" y="587"/>
                </a:lnTo>
                <a:lnTo>
                  <a:pt x="14" y="587"/>
                </a:lnTo>
                <a:close/>
                <a:moveTo>
                  <a:pt x="2252" y="865"/>
                </a:moveTo>
                <a:lnTo>
                  <a:pt x="2251" y="866"/>
                </a:lnTo>
                <a:lnTo>
                  <a:pt x="2251" y="865"/>
                </a:lnTo>
                <a:lnTo>
                  <a:pt x="2252" y="865"/>
                </a:lnTo>
                <a:close/>
                <a:moveTo>
                  <a:pt x="3281" y="900"/>
                </a:moveTo>
                <a:lnTo>
                  <a:pt x="3283" y="900"/>
                </a:lnTo>
                <a:lnTo>
                  <a:pt x="3283" y="899"/>
                </a:lnTo>
                <a:lnTo>
                  <a:pt x="3283" y="899"/>
                </a:lnTo>
                <a:lnTo>
                  <a:pt x="3284" y="899"/>
                </a:lnTo>
                <a:lnTo>
                  <a:pt x="3284" y="899"/>
                </a:lnTo>
                <a:lnTo>
                  <a:pt x="3365" y="861"/>
                </a:lnTo>
                <a:lnTo>
                  <a:pt x="3365" y="861"/>
                </a:lnTo>
                <a:lnTo>
                  <a:pt x="3591" y="808"/>
                </a:lnTo>
                <a:lnTo>
                  <a:pt x="3759" y="892"/>
                </a:lnTo>
                <a:lnTo>
                  <a:pt x="3158" y="958"/>
                </a:lnTo>
                <a:lnTo>
                  <a:pt x="3281" y="900"/>
                </a:lnTo>
                <a:close/>
                <a:moveTo>
                  <a:pt x="3771" y="891"/>
                </a:moveTo>
                <a:lnTo>
                  <a:pt x="3771" y="891"/>
                </a:lnTo>
                <a:lnTo>
                  <a:pt x="3765" y="892"/>
                </a:lnTo>
                <a:lnTo>
                  <a:pt x="3596" y="807"/>
                </a:lnTo>
                <a:lnTo>
                  <a:pt x="4313" y="639"/>
                </a:lnTo>
                <a:lnTo>
                  <a:pt x="3771" y="891"/>
                </a:lnTo>
                <a:close/>
                <a:moveTo>
                  <a:pt x="3598" y="589"/>
                </a:moveTo>
                <a:lnTo>
                  <a:pt x="3865" y="524"/>
                </a:lnTo>
                <a:lnTo>
                  <a:pt x="3865" y="525"/>
                </a:lnTo>
                <a:lnTo>
                  <a:pt x="3866" y="524"/>
                </a:lnTo>
                <a:lnTo>
                  <a:pt x="4076" y="474"/>
                </a:lnTo>
                <a:lnTo>
                  <a:pt x="4076" y="473"/>
                </a:lnTo>
                <a:lnTo>
                  <a:pt x="4077" y="474"/>
                </a:lnTo>
                <a:lnTo>
                  <a:pt x="4311" y="635"/>
                </a:lnTo>
                <a:lnTo>
                  <a:pt x="3598" y="589"/>
                </a:lnTo>
                <a:close/>
                <a:moveTo>
                  <a:pt x="3438" y="317"/>
                </a:moveTo>
                <a:lnTo>
                  <a:pt x="3563" y="258"/>
                </a:lnTo>
                <a:lnTo>
                  <a:pt x="3565" y="258"/>
                </a:lnTo>
                <a:lnTo>
                  <a:pt x="3565" y="257"/>
                </a:lnTo>
                <a:lnTo>
                  <a:pt x="3683" y="201"/>
                </a:lnTo>
                <a:lnTo>
                  <a:pt x="4070" y="469"/>
                </a:lnTo>
                <a:lnTo>
                  <a:pt x="3438" y="317"/>
                </a:lnTo>
                <a:close/>
                <a:moveTo>
                  <a:pt x="3209" y="95"/>
                </a:moveTo>
                <a:lnTo>
                  <a:pt x="3399" y="4"/>
                </a:lnTo>
                <a:lnTo>
                  <a:pt x="3678" y="197"/>
                </a:lnTo>
                <a:lnTo>
                  <a:pt x="3209" y="95"/>
                </a:lnTo>
                <a:close/>
                <a:moveTo>
                  <a:pt x="2886" y="244"/>
                </a:moveTo>
                <a:lnTo>
                  <a:pt x="2635" y="184"/>
                </a:lnTo>
                <a:lnTo>
                  <a:pt x="3389" y="5"/>
                </a:lnTo>
                <a:lnTo>
                  <a:pt x="2886" y="244"/>
                </a:lnTo>
                <a:close/>
                <a:moveTo>
                  <a:pt x="2798" y="358"/>
                </a:moveTo>
                <a:lnTo>
                  <a:pt x="2798" y="358"/>
                </a:lnTo>
                <a:lnTo>
                  <a:pt x="2136" y="194"/>
                </a:lnTo>
                <a:lnTo>
                  <a:pt x="2460" y="118"/>
                </a:lnTo>
                <a:lnTo>
                  <a:pt x="2996" y="343"/>
                </a:lnTo>
                <a:lnTo>
                  <a:pt x="2798" y="358"/>
                </a:lnTo>
                <a:close/>
                <a:moveTo>
                  <a:pt x="2789" y="359"/>
                </a:moveTo>
                <a:lnTo>
                  <a:pt x="2512" y="380"/>
                </a:lnTo>
                <a:lnTo>
                  <a:pt x="2125" y="197"/>
                </a:lnTo>
                <a:lnTo>
                  <a:pt x="2133" y="195"/>
                </a:lnTo>
                <a:lnTo>
                  <a:pt x="2132" y="197"/>
                </a:lnTo>
                <a:lnTo>
                  <a:pt x="2789" y="359"/>
                </a:lnTo>
                <a:close/>
                <a:moveTo>
                  <a:pt x="1895" y="477"/>
                </a:moveTo>
                <a:lnTo>
                  <a:pt x="1422" y="465"/>
                </a:lnTo>
                <a:lnTo>
                  <a:pt x="1422" y="466"/>
                </a:lnTo>
                <a:lnTo>
                  <a:pt x="1022" y="353"/>
                </a:lnTo>
                <a:lnTo>
                  <a:pt x="1204" y="311"/>
                </a:lnTo>
                <a:lnTo>
                  <a:pt x="1895" y="477"/>
                </a:lnTo>
                <a:close/>
                <a:moveTo>
                  <a:pt x="620" y="443"/>
                </a:moveTo>
                <a:lnTo>
                  <a:pt x="21" y="582"/>
                </a:lnTo>
                <a:lnTo>
                  <a:pt x="408" y="401"/>
                </a:lnTo>
                <a:lnTo>
                  <a:pt x="408" y="403"/>
                </a:lnTo>
                <a:lnTo>
                  <a:pt x="620" y="443"/>
                </a:lnTo>
                <a:close/>
                <a:moveTo>
                  <a:pt x="2258" y="867"/>
                </a:moveTo>
                <a:lnTo>
                  <a:pt x="2261" y="868"/>
                </a:lnTo>
                <a:lnTo>
                  <a:pt x="2262" y="866"/>
                </a:lnTo>
                <a:lnTo>
                  <a:pt x="2263" y="866"/>
                </a:lnTo>
                <a:lnTo>
                  <a:pt x="2582" y="1018"/>
                </a:lnTo>
                <a:lnTo>
                  <a:pt x="1847" y="963"/>
                </a:lnTo>
                <a:lnTo>
                  <a:pt x="2258" y="867"/>
                </a:lnTo>
                <a:close/>
                <a:moveTo>
                  <a:pt x="2960" y="1047"/>
                </a:moveTo>
                <a:lnTo>
                  <a:pt x="2960" y="1046"/>
                </a:lnTo>
                <a:lnTo>
                  <a:pt x="2959" y="1046"/>
                </a:lnTo>
                <a:lnTo>
                  <a:pt x="2622" y="888"/>
                </a:lnTo>
                <a:lnTo>
                  <a:pt x="3275" y="900"/>
                </a:lnTo>
                <a:lnTo>
                  <a:pt x="2961" y="1048"/>
                </a:lnTo>
                <a:lnTo>
                  <a:pt x="2960" y="1047"/>
                </a:lnTo>
                <a:close/>
                <a:moveTo>
                  <a:pt x="2886" y="247"/>
                </a:moveTo>
                <a:lnTo>
                  <a:pt x="2886" y="247"/>
                </a:lnTo>
                <a:lnTo>
                  <a:pt x="2886" y="247"/>
                </a:lnTo>
                <a:lnTo>
                  <a:pt x="3345" y="357"/>
                </a:lnTo>
                <a:lnTo>
                  <a:pt x="3201" y="425"/>
                </a:lnTo>
                <a:lnTo>
                  <a:pt x="3003" y="343"/>
                </a:lnTo>
                <a:lnTo>
                  <a:pt x="3003" y="342"/>
                </a:lnTo>
                <a:lnTo>
                  <a:pt x="3003" y="342"/>
                </a:lnTo>
                <a:lnTo>
                  <a:pt x="2629" y="185"/>
                </a:lnTo>
                <a:lnTo>
                  <a:pt x="2630" y="185"/>
                </a:lnTo>
                <a:lnTo>
                  <a:pt x="2630" y="186"/>
                </a:lnTo>
                <a:lnTo>
                  <a:pt x="2886" y="247"/>
                </a:lnTo>
                <a:close/>
                <a:moveTo>
                  <a:pt x="2120" y="198"/>
                </a:moveTo>
                <a:lnTo>
                  <a:pt x="2342" y="303"/>
                </a:lnTo>
                <a:lnTo>
                  <a:pt x="2127" y="354"/>
                </a:lnTo>
                <a:lnTo>
                  <a:pt x="1800" y="274"/>
                </a:lnTo>
                <a:lnTo>
                  <a:pt x="2120" y="198"/>
                </a:lnTo>
                <a:close/>
                <a:moveTo>
                  <a:pt x="1845" y="963"/>
                </a:moveTo>
                <a:lnTo>
                  <a:pt x="1845" y="964"/>
                </a:lnTo>
                <a:lnTo>
                  <a:pt x="1842" y="964"/>
                </a:lnTo>
                <a:lnTo>
                  <a:pt x="1845" y="963"/>
                </a:lnTo>
                <a:close/>
                <a:moveTo>
                  <a:pt x="1846" y="965"/>
                </a:moveTo>
                <a:lnTo>
                  <a:pt x="2589" y="1021"/>
                </a:lnTo>
                <a:lnTo>
                  <a:pt x="2590" y="1022"/>
                </a:lnTo>
                <a:lnTo>
                  <a:pt x="2591" y="1021"/>
                </a:lnTo>
                <a:lnTo>
                  <a:pt x="2945" y="1048"/>
                </a:lnTo>
                <a:lnTo>
                  <a:pt x="2438" y="1093"/>
                </a:lnTo>
                <a:lnTo>
                  <a:pt x="2438" y="1094"/>
                </a:lnTo>
                <a:lnTo>
                  <a:pt x="1855" y="966"/>
                </a:lnTo>
                <a:lnTo>
                  <a:pt x="1855" y="969"/>
                </a:lnTo>
                <a:lnTo>
                  <a:pt x="2722" y="1160"/>
                </a:lnTo>
                <a:lnTo>
                  <a:pt x="2492" y="1268"/>
                </a:lnTo>
                <a:lnTo>
                  <a:pt x="1846" y="965"/>
                </a:lnTo>
                <a:close/>
                <a:moveTo>
                  <a:pt x="2727" y="1158"/>
                </a:moveTo>
                <a:lnTo>
                  <a:pt x="2444" y="1095"/>
                </a:lnTo>
                <a:lnTo>
                  <a:pt x="2956" y="1050"/>
                </a:lnTo>
                <a:lnTo>
                  <a:pt x="2727" y="1158"/>
                </a:lnTo>
                <a:close/>
                <a:moveTo>
                  <a:pt x="3151" y="961"/>
                </a:moveTo>
                <a:lnTo>
                  <a:pt x="3151" y="962"/>
                </a:lnTo>
                <a:lnTo>
                  <a:pt x="3763" y="895"/>
                </a:lnTo>
                <a:lnTo>
                  <a:pt x="3196" y="1158"/>
                </a:lnTo>
                <a:lnTo>
                  <a:pt x="2964" y="1049"/>
                </a:lnTo>
                <a:lnTo>
                  <a:pt x="3151" y="96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6117336" y="429768"/>
            <a:ext cx="5632704" cy="501091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320040" tIns="320040" rIns="182880" bIns="21031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en-US" sz="4800" b="0" i="0" cap="none" baseline="0" dirty="0">
              <a:solidFill>
                <a:schemeClr val="accent1"/>
              </a:solidFill>
              <a:latin typeface="+mj-lt"/>
              <a:ea typeface="+mj-ea"/>
              <a:cs typeface="Roboto Light" charset="0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6117336" y="429768"/>
            <a:ext cx="5632704" cy="3194818"/>
          </a:xfrm>
          <a:noFill/>
          <a:effectLst/>
        </p:spPr>
        <p:txBody>
          <a:bodyPr lIns="320040" tIns="320040" rIns="182880" bIns="320040" anchor="t" anchorCtr="0">
            <a:noAutofit/>
          </a:bodyPr>
          <a:lstStyle>
            <a:lvl1pPr>
              <a:defRPr sz="48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 hidden="1"/>
          <p:cNvSpPr/>
          <p:nvPr userDrawn="1"/>
        </p:nvSpPr>
        <p:spPr>
          <a:xfrm>
            <a:off x="6035040" y="440266"/>
            <a:ext cx="5713012" cy="49973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02920" rtlCol="0" anchor="ctr"/>
          <a:lstStyle/>
          <a:p>
            <a:pPr algn="ctr"/>
            <a:endParaRPr lang="th-TH" dirty="0">
              <a:latin typeface="Roboto Light" charset="0"/>
              <a:cs typeface="Roboto Light" charset="0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6481623" y="3934906"/>
            <a:ext cx="4743515" cy="330994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 b="1" i="0" baseline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Speaker Name</a:t>
            </a:r>
            <a:endParaRPr lang="th-TH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481623" y="4265901"/>
            <a:ext cx="4743515" cy="26535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 baseline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Job Title</a:t>
            </a:r>
            <a:endParaRPr lang="th-TH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6481623" y="4841574"/>
            <a:ext cx="4743515" cy="26535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 baseline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DD MM YYYY</a:t>
            </a:r>
            <a:endParaRPr lang="th-TH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440266"/>
            <a:ext cx="2463207" cy="922780"/>
            <a:chOff x="0" y="440266"/>
            <a:chExt cx="2463207" cy="922780"/>
          </a:xfrm>
        </p:grpSpPr>
        <p:sp>
          <p:nvSpPr>
            <p:cNvPr id="12" name="Rectangle 20"/>
            <p:cNvSpPr/>
            <p:nvPr userDrawn="1"/>
          </p:nvSpPr>
          <p:spPr>
            <a:xfrm>
              <a:off x="0" y="440266"/>
              <a:ext cx="2463207" cy="922780"/>
            </a:xfrm>
            <a:custGeom>
              <a:avLst/>
              <a:gdLst>
                <a:gd name="connsiteX0" fmla="*/ 0 w 2463207"/>
                <a:gd name="connsiteY0" fmla="*/ 0 h 920204"/>
                <a:gd name="connsiteX1" fmla="*/ 2463207 w 2463207"/>
                <a:gd name="connsiteY1" fmla="*/ 0 h 920204"/>
                <a:gd name="connsiteX2" fmla="*/ 2463207 w 2463207"/>
                <a:gd name="connsiteY2" fmla="*/ 920204 h 920204"/>
                <a:gd name="connsiteX3" fmla="*/ 0 w 2463207"/>
                <a:gd name="connsiteY3" fmla="*/ 920204 h 920204"/>
                <a:gd name="connsiteX4" fmla="*/ 0 w 2463207"/>
                <a:gd name="connsiteY4" fmla="*/ 0 h 920204"/>
                <a:gd name="connsiteX0" fmla="*/ 0 w 2463207"/>
                <a:gd name="connsiteY0" fmla="*/ 0 h 922780"/>
                <a:gd name="connsiteX1" fmla="*/ 2463207 w 2463207"/>
                <a:gd name="connsiteY1" fmla="*/ 0 h 922780"/>
                <a:gd name="connsiteX2" fmla="*/ 2262297 w 2463207"/>
                <a:gd name="connsiteY2" fmla="*/ 922780 h 922780"/>
                <a:gd name="connsiteX3" fmla="*/ 0 w 2463207"/>
                <a:gd name="connsiteY3" fmla="*/ 920204 h 922780"/>
                <a:gd name="connsiteX4" fmla="*/ 0 w 2463207"/>
                <a:gd name="connsiteY4" fmla="*/ 0 h 92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3207" h="922780">
                  <a:moveTo>
                    <a:pt x="0" y="0"/>
                  </a:moveTo>
                  <a:lnTo>
                    <a:pt x="2463207" y="0"/>
                  </a:lnTo>
                  <a:lnTo>
                    <a:pt x="2262297" y="922780"/>
                  </a:lnTo>
                  <a:lnTo>
                    <a:pt x="0" y="920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Roboto Light" charset="0"/>
                <a:cs typeface="Roboto Light" charset="0"/>
              </a:endParaRPr>
            </a:p>
          </p:txBody>
        </p:sp>
        <p:pic>
          <p:nvPicPr>
            <p:cNvPr id="13" name="Picture 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580" y="626480"/>
              <a:ext cx="1492045" cy="524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2" name="Straight Connector 21"/>
          <p:cNvCxnSpPr/>
          <p:nvPr userDrawn="1"/>
        </p:nvCxnSpPr>
        <p:spPr>
          <a:xfrm>
            <a:off x="6481621" y="3704907"/>
            <a:ext cx="1861210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737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264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556951"/>
            <a:ext cx="5410201" cy="46200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324600" y="1556951"/>
            <a:ext cx="5410200" cy="46200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511413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556951"/>
            <a:ext cx="3429000" cy="46200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8305800" y="1556951"/>
            <a:ext cx="3429000" cy="46200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381499" y="1557338"/>
            <a:ext cx="3429000" cy="4619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112793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556951"/>
            <a:ext cx="2468880" cy="46200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9265920" y="1556951"/>
            <a:ext cx="2468880" cy="46200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329680" y="1557338"/>
            <a:ext cx="2468880" cy="4619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3393439" y="1557338"/>
            <a:ext cx="2468880" cy="4619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318882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 design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67645" y="934464"/>
            <a:ext cx="2064470" cy="338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60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556951"/>
            <a:ext cx="3429000" cy="46200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8305800" y="1556951"/>
            <a:ext cx="3429000" cy="46200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381499" y="1557338"/>
            <a:ext cx="3429000" cy="4619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525042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edge w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/>
          <p:cNvSpPr>
            <a:spLocks noChangeAspect="1" noEditPoints="1"/>
          </p:cNvSpPr>
          <p:nvPr userDrawn="1"/>
        </p:nvSpPr>
        <p:spPr bwMode="auto">
          <a:xfrm rot="10800000" flipV="1">
            <a:off x="-2986030" y="5047926"/>
            <a:ext cx="17838821" cy="5252541"/>
          </a:xfrm>
          <a:custGeom>
            <a:avLst/>
            <a:gdLst>
              <a:gd name="T0" fmla="*/ 3399 w 4320"/>
              <a:gd name="T1" fmla="*/ 0 h 1272"/>
              <a:gd name="T2" fmla="*/ 2460 w 4320"/>
              <a:gd name="T3" fmla="*/ 115 h 1272"/>
              <a:gd name="T4" fmla="*/ 1200 w 4320"/>
              <a:gd name="T5" fmla="*/ 306 h 1272"/>
              <a:gd name="T6" fmla="*/ 0 w 4320"/>
              <a:gd name="T7" fmla="*/ 587 h 1272"/>
              <a:gd name="T8" fmla="*/ 1205 w 4320"/>
              <a:gd name="T9" fmla="*/ 1111 h 1272"/>
              <a:gd name="T10" fmla="*/ 2491 w 4320"/>
              <a:gd name="T11" fmla="*/ 1271 h 1272"/>
              <a:gd name="T12" fmla="*/ 2961 w 4320"/>
              <a:gd name="T13" fmla="*/ 1051 h 1272"/>
              <a:gd name="T14" fmla="*/ 1206 w 4320"/>
              <a:gd name="T15" fmla="*/ 1108 h 1272"/>
              <a:gd name="T16" fmla="*/ 1580 w 4320"/>
              <a:gd name="T17" fmla="*/ 224 h 1272"/>
              <a:gd name="T18" fmla="*/ 1580 w 4320"/>
              <a:gd name="T19" fmla="*/ 224 h 1272"/>
              <a:gd name="T20" fmla="*/ 7 w 4320"/>
              <a:gd name="T21" fmla="*/ 589 h 1272"/>
              <a:gd name="T22" fmla="*/ 629 w 4320"/>
              <a:gd name="T23" fmla="*/ 300 h 1272"/>
              <a:gd name="T24" fmla="*/ 2430 w 4320"/>
              <a:gd name="T25" fmla="*/ 800 h 1272"/>
              <a:gd name="T26" fmla="*/ 1908 w 4320"/>
              <a:gd name="T27" fmla="*/ 476 h 1272"/>
              <a:gd name="T28" fmla="*/ 3762 w 4320"/>
              <a:gd name="T29" fmla="*/ 663 h 1272"/>
              <a:gd name="T30" fmla="*/ 2259 w 4320"/>
              <a:gd name="T31" fmla="*/ 864 h 1272"/>
              <a:gd name="T32" fmla="*/ 1537 w 4320"/>
              <a:gd name="T33" fmla="*/ 663 h 1272"/>
              <a:gd name="T34" fmla="*/ 3679 w 4320"/>
              <a:gd name="T35" fmla="*/ 437 h 1272"/>
              <a:gd name="T36" fmla="*/ 2181 w 4320"/>
              <a:gd name="T37" fmla="*/ 613 h 1272"/>
              <a:gd name="T38" fmla="*/ 2588 w 4320"/>
              <a:gd name="T39" fmla="*/ 801 h 1272"/>
              <a:gd name="T40" fmla="*/ 3051 w 4320"/>
              <a:gd name="T41" fmla="*/ 637 h 1272"/>
              <a:gd name="T42" fmla="*/ 2138 w 4320"/>
              <a:gd name="T43" fmla="*/ 487 h 1272"/>
              <a:gd name="T44" fmla="*/ 3052 w 4320"/>
              <a:gd name="T45" fmla="*/ 634 h 1272"/>
              <a:gd name="T46" fmla="*/ 1919 w 4320"/>
              <a:gd name="T47" fmla="*/ 476 h 1272"/>
              <a:gd name="T48" fmla="*/ 2107 w 4320"/>
              <a:gd name="T49" fmla="*/ 486 h 1272"/>
              <a:gd name="T50" fmla="*/ 2886 w 4320"/>
              <a:gd name="T51" fmla="*/ 810 h 1272"/>
              <a:gd name="T52" fmla="*/ 3769 w 4320"/>
              <a:gd name="T53" fmla="*/ 667 h 1272"/>
              <a:gd name="T54" fmla="*/ 1628 w 4320"/>
              <a:gd name="T55" fmla="*/ 845 h 1272"/>
              <a:gd name="T56" fmla="*/ 1640 w 4320"/>
              <a:gd name="T57" fmla="*/ 845 h 1272"/>
              <a:gd name="T58" fmla="*/ 1035 w 4320"/>
              <a:gd name="T59" fmla="*/ 617 h 1272"/>
              <a:gd name="T60" fmla="*/ 1699 w 4320"/>
              <a:gd name="T61" fmla="*/ 647 h 1272"/>
              <a:gd name="T62" fmla="*/ 517 w 4320"/>
              <a:gd name="T63" fmla="*/ 470 h 1272"/>
              <a:gd name="T64" fmla="*/ 511 w 4320"/>
              <a:gd name="T65" fmla="*/ 472 h 1272"/>
              <a:gd name="T66" fmla="*/ 2237 w 4320"/>
              <a:gd name="T67" fmla="*/ 864 h 1272"/>
              <a:gd name="T68" fmla="*/ 2588 w 4320"/>
              <a:gd name="T69" fmla="*/ 804 h 1272"/>
              <a:gd name="T70" fmla="*/ 3591 w 4320"/>
              <a:gd name="T71" fmla="*/ 805 h 1272"/>
              <a:gd name="T72" fmla="*/ 4156 w 4320"/>
              <a:gd name="T73" fmla="*/ 628 h 1272"/>
              <a:gd name="T74" fmla="*/ 3562 w 4320"/>
              <a:gd name="T75" fmla="*/ 255 h 1272"/>
              <a:gd name="T76" fmla="*/ 3204 w 4320"/>
              <a:gd name="T77" fmla="*/ 97 h 1272"/>
              <a:gd name="T78" fmla="*/ 2892 w 4320"/>
              <a:gd name="T79" fmla="*/ 245 h 1272"/>
              <a:gd name="T80" fmla="*/ 2131 w 4320"/>
              <a:gd name="T81" fmla="*/ 356 h 1272"/>
              <a:gd name="T82" fmla="*/ 1900 w 4320"/>
              <a:gd name="T83" fmla="*/ 480 h 1272"/>
              <a:gd name="T84" fmla="*/ 1017 w 4320"/>
              <a:gd name="T85" fmla="*/ 354 h 1272"/>
              <a:gd name="T86" fmla="*/ 2252 w 4320"/>
              <a:gd name="T87" fmla="*/ 865 h 1272"/>
              <a:gd name="T88" fmla="*/ 3284 w 4320"/>
              <a:gd name="T89" fmla="*/ 899 h 1272"/>
              <a:gd name="T90" fmla="*/ 3771 w 4320"/>
              <a:gd name="T91" fmla="*/ 891 h 1272"/>
              <a:gd name="T92" fmla="*/ 3865 w 4320"/>
              <a:gd name="T93" fmla="*/ 525 h 1272"/>
              <a:gd name="T94" fmla="*/ 3563 w 4320"/>
              <a:gd name="T95" fmla="*/ 258 h 1272"/>
              <a:gd name="T96" fmla="*/ 3678 w 4320"/>
              <a:gd name="T97" fmla="*/ 197 h 1272"/>
              <a:gd name="T98" fmla="*/ 2136 w 4320"/>
              <a:gd name="T99" fmla="*/ 194 h 1272"/>
              <a:gd name="T100" fmla="*/ 2132 w 4320"/>
              <a:gd name="T101" fmla="*/ 197 h 1272"/>
              <a:gd name="T102" fmla="*/ 620 w 4320"/>
              <a:gd name="T103" fmla="*/ 443 h 1272"/>
              <a:gd name="T104" fmla="*/ 2263 w 4320"/>
              <a:gd name="T105" fmla="*/ 866 h 1272"/>
              <a:gd name="T106" fmla="*/ 3275 w 4320"/>
              <a:gd name="T107" fmla="*/ 900 h 1272"/>
              <a:gd name="T108" fmla="*/ 3003 w 4320"/>
              <a:gd name="T109" fmla="*/ 343 h 1272"/>
              <a:gd name="T110" fmla="*/ 2342 w 4320"/>
              <a:gd name="T111" fmla="*/ 303 h 1272"/>
              <a:gd name="T112" fmla="*/ 1846 w 4320"/>
              <a:gd name="T113" fmla="*/ 965 h 1272"/>
              <a:gd name="T114" fmla="*/ 1855 w 4320"/>
              <a:gd name="T115" fmla="*/ 969 h 1272"/>
              <a:gd name="T116" fmla="*/ 3151 w 4320"/>
              <a:gd name="T117" fmla="*/ 961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320" h="1272">
                <a:moveTo>
                  <a:pt x="4320" y="639"/>
                </a:moveTo>
                <a:lnTo>
                  <a:pt x="4319" y="636"/>
                </a:lnTo>
                <a:lnTo>
                  <a:pt x="4318" y="637"/>
                </a:lnTo>
                <a:lnTo>
                  <a:pt x="3400" y="1"/>
                </a:lnTo>
                <a:lnTo>
                  <a:pt x="3399" y="1"/>
                </a:lnTo>
                <a:lnTo>
                  <a:pt x="3399" y="1"/>
                </a:lnTo>
                <a:lnTo>
                  <a:pt x="3399" y="1"/>
                </a:lnTo>
                <a:lnTo>
                  <a:pt x="3399" y="0"/>
                </a:lnTo>
                <a:lnTo>
                  <a:pt x="3398" y="0"/>
                </a:lnTo>
                <a:lnTo>
                  <a:pt x="3398" y="0"/>
                </a:lnTo>
                <a:lnTo>
                  <a:pt x="3397" y="0"/>
                </a:lnTo>
                <a:lnTo>
                  <a:pt x="2626" y="183"/>
                </a:lnTo>
                <a:lnTo>
                  <a:pt x="2626" y="184"/>
                </a:lnTo>
                <a:lnTo>
                  <a:pt x="2462" y="116"/>
                </a:lnTo>
                <a:lnTo>
                  <a:pt x="2462" y="114"/>
                </a:lnTo>
                <a:lnTo>
                  <a:pt x="2460" y="115"/>
                </a:lnTo>
                <a:lnTo>
                  <a:pt x="2458" y="114"/>
                </a:lnTo>
                <a:lnTo>
                  <a:pt x="2458" y="115"/>
                </a:lnTo>
                <a:lnTo>
                  <a:pt x="1794" y="273"/>
                </a:lnTo>
                <a:lnTo>
                  <a:pt x="1578" y="220"/>
                </a:lnTo>
                <a:lnTo>
                  <a:pt x="1578" y="221"/>
                </a:lnTo>
                <a:lnTo>
                  <a:pt x="1204" y="308"/>
                </a:lnTo>
                <a:lnTo>
                  <a:pt x="1200" y="307"/>
                </a:lnTo>
                <a:lnTo>
                  <a:pt x="1200" y="306"/>
                </a:lnTo>
                <a:lnTo>
                  <a:pt x="1198" y="306"/>
                </a:lnTo>
                <a:lnTo>
                  <a:pt x="802" y="211"/>
                </a:lnTo>
                <a:lnTo>
                  <a:pt x="801" y="214"/>
                </a:lnTo>
                <a:lnTo>
                  <a:pt x="802" y="214"/>
                </a:lnTo>
                <a:lnTo>
                  <a:pt x="7" y="586"/>
                </a:lnTo>
                <a:lnTo>
                  <a:pt x="4" y="585"/>
                </a:lnTo>
                <a:lnTo>
                  <a:pt x="4" y="586"/>
                </a:lnTo>
                <a:lnTo>
                  <a:pt x="0" y="587"/>
                </a:lnTo>
                <a:lnTo>
                  <a:pt x="1" y="590"/>
                </a:lnTo>
                <a:lnTo>
                  <a:pt x="3" y="589"/>
                </a:lnTo>
                <a:lnTo>
                  <a:pt x="3" y="590"/>
                </a:lnTo>
                <a:lnTo>
                  <a:pt x="598" y="848"/>
                </a:lnTo>
                <a:lnTo>
                  <a:pt x="598" y="848"/>
                </a:lnTo>
                <a:lnTo>
                  <a:pt x="599" y="848"/>
                </a:lnTo>
                <a:lnTo>
                  <a:pt x="1205" y="1110"/>
                </a:lnTo>
                <a:lnTo>
                  <a:pt x="1205" y="1111"/>
                </a:lnTo>
                <a:lnTo>
                  <a:pt x="1206" y="1111"/>
                </a:lnTo>
                <a:lnTo>
                  <a:pt x="1206" y="1111"/>
                </a:lnTo>
                <a:lnTo>
                  <a:pt x="1206" y="1111"/>
                </a:lnTo>
                <a:lnTo>
                  <a:pt x="1557" y="1030"/>
                </a:lnTo>
                <a:lnTo>
                  <a:pt x="1557" y="1030"/>
                </a:lnTo>
                <a:lnTo>
                  <a:pt x="1557" y="1030"/>
                </a:lnTo>
                <a:lnTo>
                  <a:pt x="1838" y="964"/>
                </a:lnTo>
                <a:lnTo>
                  <a:pt x="2491" y="1271"/>
                </a:lnTo>
                <a:lnTo>
                  <a:pt x="2491" y="1272"/>
                </a:lnTo>
                <a:lnTo>
                  <a:pt x="2492" y="1272"/>
                </a:lnTo>
                <a:lnTo>
                  <a:pt x="2493" y="1272"/>
                </a:lnTo>
                <a:lnTo>
                  <a:pt x="2493" y="1271"/>
                </a:lnTo>
                <a:lnTo>
                  <a:pt x="2727" y="1161"/>
                </a:lnTo>
                <a:lnTo>
                  <a:pt x="2728" y="1161"/>
                </a:lnTo>
                <a:lnTo>
                  <a:pt x="2728" y="1161"/>
                </a:lnTo>
                <a:lnTo>
                  <a:pt x="2961" y="1051"/>
                </a:lnTo>
                <a:lnTo>
                  <a:pt x="3195" y="1161"/>
                </a:lnTo>
                <a:lnTo>
                  <a:pt x="3195" y="1162"/>
                </a:lnTo>
                <a:lnTo>
                  <a:pt x="3196" y="1162"/>
                </a:lnTo>
                <a:lnTo>
                  <a:pt x="3199" y="1163"/>
                </a:lnTo>
                <a:lnTo>
                  <a:pt x="3200" y="1160"/>
                </a:lnTo>
                <a:lnTo>
                  <a:pt x="3200" y="1160"/>
                </a:lnTo>
                <a:lnTo>
                  <a:pt x="4320" y="639"/>
                </a:lnTo>
                <a:close/>
                <a:moveTo>
                  <a:pt x="1206" y="1108"/>
                </a:moveTo>
                <a:lnTo>
                  <a:pt x="612" y="851"/>
                </a:lnTo>
                <a:lnTo>
                  <a:pt x="1550" y="1028"/>
                </a:lnTo>
                <a:lnTo>
                  <a:pt x="1206" y="1108"/>
                </a:lnTo>
                <a:close/>
                <a:moveTo>
                  <a:pt x="1184" y="306"/>
                </a:moveTo>
                <a:lnTo>
                  <a:pt x="632" y="297"/>
                </a:lnTo>
                <a:lnTo>
                  <a:pt x="807" y="215"/>
                </a:lnTo>
                <a:lnTo>
                  <a:pt x="1184" y="306"/>
                </a:lnTo>
                <a:close/>
                <a:moveTo>
                  <a:pt x="1580" y="224"/>
                </a:moveTo>
                <a:lnTo>
                  <a:pt x="1793" y="276"/>
                </a:lnTo>
                <a:lnTo>
                  <a:pt x="1793" y="276"/>
                </a:lnTo>
                <a:lnTo>
                  <a:pt x="1794" y="276"/>
                </a:lnTo>
                <a:lnTo>
                  <a:pt x="2115" y="354"/>
                </a:lnTo>
                <a:lnTo>
                  <a:pt x="1305" y="332"/>
                </a:lnTo>
                <a:lnTo>
                  <a:pt x="1305" y="332"/>
                </a:lnTo>
                <a:lnTo>
                  <a:pt x="1211" y="309"/>
                </a:lnTo>
                <a:lnTo>
                  <a:pt x="1580" y="224"/>
                </a:lnTo>
                <a:close/>
                <a:moveTo>
                  <a:pt x="1837" y="961"/>
                </a:moveTo>
                <a:lnTo>
                  <a:pt x="1837" y="962"/>
                </a:lnTo>
                <a:lnTo>
                  <a:pt x="1561" y="1026"/>
                </a:lnTo>
                <a:lnTo>
                  <a:pt x="1268" y="943"/>
                </a:lnTo>
                <a:lnTo>
                  <a:pt x="2248" y="866"/>
                </a:lnTo>
                <a:lnTo>
                  <a:pt x="1838" y="962"/>
                </a:lnTo>
                <a:lnTo>
                  <a:pt x="1837" y="961"/>
                </a:lnTo>
                <a:close/>
                <a:moveTo>
                  <a:pt x="7" y="589"/>
                </a:moveTo>
                <a:lnTo>
                  <a:pt x="7" y="589"/>
                </a:lnTo>
                <a:lnTo>
                  <a:pt x="1257" y="943"/>
                </a:lnTo>
                <a:lnTo>
                  <a:pt x="1257" y="944"/>
                </a:lnTo>
                <a:lnTo>
                  <a:pt x="1259" y="943"/>
                </a:lnTo>
                <a:lnTo>
                  <a:pt x="1547" y="1025"/>
                </a:lnTo>
                <a:lnTo>
                  <a:pt x="600" y="845"/>
                </a:lnTo>
                <a:lnTo>
                  <a:pt x="7" y="589"/>
                </a:lnTo>
                <a:close/>
                <a:moveTo>
                  <a:pt x="629" y="300"/>
                </a:moveTo>
                <a:lnTo>
                  <a:pt x="1197" y="309"/>
                </a:lnTo>
                <a:lnTo>
                  <a:pt x="628" y="441"/>
                </a:lnTo>
                <a:lnTo>
                  <a:pt x="411" y="400"/>
                </a:lnTo>
                <a:lnTo>
                  <a:pt x="630" y="298"/>
                </a:lnTo>
                <a:lnTo>
                  <a:pt x="629" y="300"/>
                </a:lnTo>
                <a:close/>
                <a:moveTo>
                  <a:pt x="2590" y="1018"/>
                </a:moveTo>
                <a:lnTo>
                  <a:pt x="2117" y="794"/>
                </a:lnTo>
                <a:lnTo>
                  <a:pt x="2430" y="800"/>
                </a:lnTo>
                <a:lnTo>
                  <a:pt x="2613" y="887"/>
                </a:lnTo>
                <a:lnTo>
                  <a:pt x="2613" y="887"/>
                </a:lnTo>
                <a:lnTo>
                  <a:pt x="2614" y="887"/>
                </a:lnTo>
                <a:lnTo>
                  <a:pt x="2948" y="1045"/>
                </a:lnTo>
                <a:lnTo>
                  <a:pt x="2590" y="1018"/>
                </a:lnTo>
                <a:close/>
                <a:moveTo>
                  <a:pt x="2120" y="357"/>
                </a:moveTo>
                <a:lnTo>
                  <a:pt x="2269" y="391"/>
                </a:lnTo>
                <a:lnTo>
                  <a:pt x="1908" y="476"/>
                </a:lnTo>
                <a:lnTo>
                  <a:pt x="1901" y="476"/>
                </a:lnTo>
                <a:lnTo>
                  <a:pt x="1901" y="476"/>
                </a:lnTo>
                <a:lnTo>
                  <a:pt x="1317" y="335"/>
                </a:lnTo>
                <a:lnTo>
                  <a:pt x="2120" y="357"/>
                </a:lnTo>
                <a:close/>
                <a:moveTo>
                  <a:pt x="3762" y="663"/>
                </a:moveTo>
                <a:lnTo>
                  <a:pt x="2523" y="382"/>
                </a:lnTo>
                <a:lnTo>
                  <a:pt x="3002" y="345"/>
                </a:lnTo>
                <a:lnTo>
                  <a:pt x="3762" y="663"/>
                </a:lnTo>
                <a:close/>
                <a:moveTo>
                  <a:pt x="2259" y="864"/>
                </a:moveTo>
                <a:lnTo>
                  <a:pt x="1543" y="662"/>
                </a:lnTo>
                <a:lnTo>
                  <a:pt x="1543" y="662"/>
                </a:lnTo>
                <a:lnTo>
                  <a:pt x="1543" y="662"/>
                </a:lnTo>
                <a:lnTo>
                  <a:pt x="1542" y="662"/>
                </a:lnTo>
                <a:lnTo>
                  <a:pt x="1792" y="643"/>
                </a:lnTo>
                <a:lnTo>
                  <a:pt x="2259" y="864"/>
                </a:lnTo>
                <a:lnTo>
                  <a:pt x="2259" y="864"/>
                </a:lnTo>
                <a:close/>
                <a:moveTo>
                  <a:pt x="859" y="827"/>
                </a:moveTo>
                <a:lnTo>
                  <a:pt x="1638" y="848"/>
                </a:lnTo>
                <a:lnTo>
                  <a:pt x="1259" y="940"/>
                </a:lnTo>
                <a:lnTo>
                  <a:pt x="859" y="827"/>
                </a:lnTo>
                <a:close/>
                <a:moveTo>
                  <a:pt x="543" y="737"/>
                </a:moveTo>
                <a:lnTo>
                  <a:pt x="1536" y="662"/>
                </a:lnTo>
                <a:lnTo>
                  <a:pt x="1535" y="663"/>
                </a:lnTo>
                <a:lnTo>
                  <a:pt x="1537" y="663"/>
                </a:lnTo>
                <a:lnTo>
                  <a:pt x="853" y="823"/>
                </a:lnTo>
                <a:lnTo>
                  <a:pt x="853" y="824"/>
                </a:lnTo>
                <a:lnTo>
                  <a:pt x="847" y="824"/>
                </a:lnTo>
                <a:lnTo>
                  <a:pt x="543" y="737"/>
                </a:lnTo>
                <a:close/>
                <a:moveTo>
                  <a:pt x="3860" y="522"/>
                </a:moveTo>
                <a:lnTo>
                  <a:pt x="3589" y="588"/>
                </a:lnTo>
                <a:lnTo>
                  <a:pt x="3210" y="429"/>
                </a:lnTo>
                <a:lnTo>
                  <a:pt x="3679" y="437"/>
                </a:lnTo>
                <a:lnTo>
                  <a:pt x="3679" y="437"/>
                </a:lnTo>
                <a:lnTo>
                  <a:pt x="3860" y="522"/>
                </a:lnTo>
                <a:close/>
                <a:moveTo>
                  <a:pt x="2431" y="797"/>
                </a:moveTo>
                <a:lnTo>
                  <a:pt x="2431" y="797"/>
                </a:lnTo>
                <a:lnTo>
                  <a:pt x="2112" y="790"/>
                </a:lnTo>
                <a:lnTo>
                  <a:pt x="2112" y="791"/>
                </a:lnTo>
                <a:lnTo>
                  <a:pt x="1798" y="642"/>
                </a:lnTo>
                <a:lnTo>
                  <a:pt x="2181" y="613"/>
                </a:lnTo>
                <a:lnTo>
                  <a:pt x="2181" y="612"/>
                </a:lnTo>
                <a:lnTo>
                  <a:pt x="2581" y="801"/>
                </a:lnTo>
                <a:lnTo>
                  <a:pt x="2431" y="797"/>
                </a:lnTo>
                <a:lnTo>
                  <a:pt x="2431" y="797"/>
                </a:lnTo>
                <a:close/>
                <a:moveTo>
                  <a:pt x="2588" y="801"/>
                </a:moveTo>
                <a:lnTo>
                  <a:pt x="2190" y="613"/>
                </a:lnTo>
                <a:lnTo>
                  <a:pt x="3431" y="819"/>
                </a:lnTo>
                <a:lnTo>
                  <a:pt x="2588" y="801"/>
                </a:lnTo>
                <a:close/>
                <a:moveTo>
                  <a:pt x="3433" y="819"/>
                </a:moveTo>
                <a:lnTo>
                  <a:pt x="3434" y="817"/>
                </a:lnTo>
                <a:lnTo>
                  <a:pt x="3439" y="819"/>
                </a:lnTo>
                <a:lnTo>
                  <a:pt x="3433" y="819"/>
                </a:lnTo>
                <a:close/>
                <a:moveTo>
                  <a:pt x="2967" y="598"/>
                </a:moveTo>
                <a:lnTo>
                  <a:pt x="2968" y="598"/>
                </a:lnTo>
                <a:lnTo>
                  <a:pt x="3051" y="636"/>
                </a:lnTo>
                <a:lnTo>
                  <a:pt x="3051" y="637"/>
                </a:lnTo>
                <a:lnTo>
                  <a:pt x="3051" y="637"/>
                </a:lnTo>
                <a:lnTo>
                  <a:pt x="3433" y="816"/>
                </a:lnTo>
                <a:lnTo>
                  <a:pt x="2614" y="680"/>
                </a:lnTo>
                <a:lnTo>
                  <a:pt x="2966" y="598"/>
                </a:lnTo>
                <a:lnTo>
                  <a:pt x="2967" y="598"/>
                </a:lnTo>
                <a:lnTo>
                  <a:pt x="2967" y="598"/>
                </a:lnTo>
                <a:close/>
                <a:moveTo>
                  <a:pt x="2961" y="594"/>
                </a:moveTo>
                <a:lnTo>
                  <a:pt x="2138" y="487"/>
                </a:lnTo>
                <a:lnTo>
                  <a:pt x="2777" y="508"/>
                </a:lnTo>
                <a:lnTo>
                  <a:pt x="2777" y="508"/>
                </a:lnTo>
                <a:lnTo>
                  <a:pt x="2961" y="594"/>
                </a:lnTo>
                <a:close/>
                <a:moveTo>
                  <a:pt x="3446" y="819"/>
                </a:moveTo>
                <a:lnTo>
                  <a:pt x="3059" y="637"/>
                </a:lnTo>
                <a:lnTo>
                  <a:pt x="3762" y="670"/>
                </a:lnTo>
                <a:lnTo>
                  <a:pt x="3446" y="819"/>
                </a:lnTo>
                <a:close/>
                <a:moveTo>
                  <a:pt x="3052" y="634"/>
                </a:moveTo>
                <a:lnTo>
                  <a:pt x="2524" y="385"/>
                </a:lnTo>
                <a:lnTo>
                  <a:pt x="3765" y="667"/>
                </a:lnTo>
                <a:lnTo>
                  <a:pt x="3052" y="634"/>
                </a:lnTo>
                <a:close/>
                <a:moveTo>
                  <a:pt x="3766" y="667"/>
                </a:moveTo>
                <a:lnTo>
                  <a:pt x="3767" y="668"/>
                </a:lnTo>
                <a:lnTo>
                  <a:pt x="3766" y="668"/>
                </a:lnTo>
                <a:lnTo>
                  <a:pt x="3766" y="667"/>
                </a:lnTo>
                <a:close/>
                <a:moveTo>
                  <a:pt x="1919" y="476"/>
                </a:moveTo>
                <a:lnTo>
                  <a:pt x="2274" y="393"/>
                </a:lnTo>
                <a:lnTo>
                  <a:pt x="2274" y="392"/>
                </a:lnTo>
                <a:lnTo>
                  <a:pt x="2766" y="505"/>
                </a:lnTo>
                <a:lnTo>
                  <a:pt x="1919" y="476"/>
                </a:lnTo>
                <a:close/>
                <a:moveTo>
                  <a:pt x="1916" y="481"/>
                </a:moveTo>
                <a:lnTo>
                  <a:pt x="1916" y="479"/>
                </a:lnTo>
                <a:lnTo>
                  <a:pt x="2107" y="486"/>
                </a:lnTo>
                <a:lnTo>
                  <a:pt x="2107" y="486"/>
                </a:lnTo>
                <a:lnTo>
                  <a:pt x="2958" y="597"/>
                </a:lnTo>
                <a:lnTo>
                  <a:pt x="2606" y="679"/>
                </a:lnTo>
                <a:lnTo>
                  <a:pt x="2180" y="608"/>
                </a:lnTo>
                <a:lnTo>
                  <a:pt x="2180" y="608"/>
                </a:lnTo>
                <a:lnTo>
                  <a:pt x="1908" y="481"/>
                </a:lnTo>
                <a:lnTo>
                  <a:pt x="1916" y="481"/>
                </a:lnTo>
                <a:close/>
                <a:moveTo>
                  <a:pt x="3283" y="896"/>
                </a:moveTo>
                <a:lnTo>
                  <a:pt x="2886" y="810"/>
                </a:lnTo>
                <a:lnTo>
                  <a:pt x="3439" y="822"/>
                </a:lnTo>
                <a:lnTo>
                  <a:pt x="3283" y="896"/>
                </a:lnTo>
                <a:close/>
                <a:moveTo>
                  <a:pt x="3774" y="666"/>
                </a:moveTo>
                <a:lnTo>
                  <a:pt x="3774" y="665"/>
                </a:lnTo>
                <a:lnTo>
                  <a:pt x="3598" y="592"/>
                </a:lnTo>
                <a:lnTo>
                  <a:pt x="4140" y="627"/>
                </a:lnTo>
                <a:lnTo>
                  <a:pt x="3774" y="666"/>
                </a:lnTo>
                <a:close/>
                <a:moveTo>
                  <a:pt x="3769" y="667"/>
                </a:moveTo>
                <a:lnTo>
                  <a:pt x="3769" y="667"/>
                </a:lnTo>
                <a:lnTo>
                  <a:pt x="3769" y="667"/>
                </a:lnTo>
                <a:lnTo>
                  <a:pt x="3769" y="667"/>
                </a:lnTo>
                <a:close/>
                <a:moveTo>
                  <a:pt x="2522" y="384"/>
                </a:moveTo>
                <a:lnTo>
                  <a:pt x="2518" y="382"/>
                </a:lnTo>
                <a:lnTo>
                  <a:pt x="2523" y="382"/>
                </a:lnTo>
                <a:lnTo>
                  <a:pt x="2522" y="384"/>
                </a:lnTo>
                <a:close/>
                <a:moveTo>
                  <a:pt x="1628" y="845"/>
                </a:moveTo>
                <a:lnTo>
                  <a:pt x="863" y="824"/>
                </a:lnTo>
                <a:lnTo>
                  <a:pt x="1244" y="735"/>
                </a:lnTo>
                <a:lnTo>
                  <a:pt x="1244" y="736"/>
                </a:lnTo>
                <a:lnTo>
                  <a:pt x="1628" y="845"/>
                </a:lnTo>
                <a:close/>
                <a:moveTo>
                  <a:pt x="1247" y="734"/>
                </a:moveTo>
                <a:lnTo>
                  <a:pt x="1543" y="665"/>
                </a:lnTo>
                <a:lnTo>
                  <a:pt x="2238" y="861"/>
                </a:lnTo>
                <a:lnTo>
                  <a:pt x="1640" y="845"/>
                </a:lnTo>
                <a:lnTo>
                  <a:pt x="1247" y="734"/>
                </a:lnTo>
                <a:close/>
                <a:moveTo>
                  <a:pt x="1032" y="614"/>
                </a:moveTo>
                <a:lnTo>
                  <a:pt x="1024" y="614"/>
                </a:lnTo>
                <a:lnTo>
                  <a:pt x="1025" y="613"/>
                </a:lnTo>
                <a:lnTo>
                  <a:pt x="631" y="445"/>
                </a:lnTo>
                <a:lnTo>
                  <a:pt x="1246" y="563"/>
                </a:lnTo>
                <a:lnTo>
                  <a:pt x="1032" y="614"/>
                </a:lnTo>
                <a:close/>
                <a:moveTo>
                  <a:pt x="1035" y="617"/>
                </a:moveTo>
                <a:lnTo>
                  <a:pt x="1252" y="565"/>
                </a:lnTo>
                <a:lnTo>
                  <a:pt x="1252" y="564"/>
                </a:lnTo>
                <a:lnTo>
                  <a:pt x="1687" y="648"/>
                </a:lnTo>
                <a:lnTo>
                  <a:pt x="543" y="734"/>
                </a:lnTo>
                <a:lnTo>
                  <a:pt x="1032" y="617"/>
                </a:lnTo>
                <a:lnTo>
                  <a:pt x="1035" y="617"/>
                </a:lnTo>
                <a:lnTo>
                  <a:pt x="1035" y="617"/>
                </a:lnTo>
                <a:close/>
                <a:moveTo>
                  <a:pt x="1699" y="647"/>
                </a:moveTo>
                <a:lnTo>
                  <a:pt x="1691" y="647"/>
                </a:lnTo>
                <a:lnTo>
                  <a:pt x="1692" y="645"/>
                </a:lnTo>
                <a:lnTo>
                  <a:pt x="635" y="443"/>
                </a:lnTo>
                <a:lnTo>
                  <a:pt x="1008" y="356"/>
                </a:lnTo>
                <a:lnTo>
                  <a:pt x="1008" y="358"/>
                </a:lnTo>
                <a:lnTo>
                  <a:pt x="1699" y="647"/>
                </a:lnTo>
                <a:close/>
                <a:moveTo>
                  <a:pt x="1010" y="610"/>
                </a:moveTo>
                <a:lnTo>
                  <a:pt x="517" y="470"/>
                </a:lnTo>
                <a:lnTo>
                  <a:pt x="624" y="445"/>
                </a:lnTo>
                <a:lnTo>
                  <a:pt x="1010" y="610"/>
                </a:lnTo>
                <a:close/>
                <a:moveTo>
                  <a:pt x="511" y="472"/>
                </a:moveTo>
                <a:lnTo>
                  <a:pt x="1012" y="614"/>
                </a:lnTo>
                <a:lnTo>
                  <a:pt x="1013" y="611"/>
                </a:lnTo>
                <a:lnTo>
                  <a:pt x="1020" y="614"/>
                </a:lnTo>
                <a:lnTo>
                  <a:pt x="25" y="584"/>
                </a:lnTo>
                <a:lnTo>
                  <a:pt x="511" y="472"/>
                </a:lnTo>
                <a:close/>
                <a:moveTo>
                  <a:pt x="541" y="735"/>
                </a:moveTo>
                <a:lnTo>
                  <a:pt x="542" y="737"/>
                </a:lnTo>
                <a:lnTo>
                  <a:pt x="537" y="736"/>
                </a:lnTo>
                <a:lnTo>
                  <a:pt x="541" y="735"/>
                </a:lnTo>
                <a:close/>
                <a:moveTo>
                  <a:pt x="1645" y="849"/>
                </a:moveTo>
                <a:lnTo>
                  <a:pt x="1647" y="850"/>
                </a:lnTo>
                <a:lnTo>
                  <a:pt x="1648" y="848"/>
                </a:lnTo>
                <a:lnTo>
                  <a:pt x="2237" y="864"/>
                </a:lnTo>
                <a:lnTo>
                  <a:pt x="1275" y="939"/>
                </a:lnTo>
                <a:lnTo>
                  <a:pt x="1645" y="849"/>
                </a:lnTo>
                <a:close/>
                <a:moveTo>
                  <a:pt x="2243" y="864"/>
                </a:moveTo>
                <a:lnTo>
                  <a:pt x="2243" y="863"/>
                </a:lnTo>
                <a:lnTo>
                  <a:pt x="2246" y="864"/>
                </a:lnTo>
                <a:lnTo>
                  <a:pt x="2243" y="864"/>
                </a:lnTo>
                <a:close/>
                <a:moveTo>
                  <a:pt x="2437" y="801"/>
                </a:moveTo>
                <a:lnTo>
                  <a:pt x="2588" y="804"/>
                </a:lnTo>
                <a:lnTo>
                  <a:pt x="2588" y="804"/>
                </a:lnTo>
                <a:lnTo>
                  <a:pt x="2588" y="804"/>
                </a:lnTo>
                <a:lnTo>
                  <a:pt x="2871" y="810"/>
                </a:lnTo>
                <a:lnTo>
                  <a:pt x="2871" y="810"/>
                </a:lnTo>
                <a:lnTo>
                  <a:pt x="3272" y="897"/>
                </a:lnTo>
                <a:lnTo>
                  <a:pt x="2615" y="884"/>
                </a:lnTo>
                <a:lnTo>
                  <a:pt x="2437" y="801"/>
                </a:lnTo>
                <a:close/>
                <a:moveTo>
                  <a:pt x="3591" y="805"/>
                </a:moveTo>
                <a:lnTo>
                  <a:pt x="3591" y="805"/>
                </a:lnTo>
                <a:lnTo>
                  <a:pt x="3591" y="805"/>
                </a:lnTo>
                <a:lnTo>
                  <a:pt x="3375" y="856"/>
                </a:lnTo>
                <a:lnTo>
                  <a:pt x="3445" y="823"/>
                </a:lnTo>
                <a:lnTo>
                  <a:pt x="3448" y="823"/>
                </a:lnTo>
                <a:lnTo>
                  <a:pt x="3448" y="822"/>
                </a:lnTo>
                <a:lnTo>
                  <a:pt x="3772" y="669"/>
                </a:lnTo>
                <a:lnTo>
                  <a:pt x="4156" y="628"/>
                </a:lnTo>
                <a:lnTo>
                  <a:pt x="4156" y="628"/>
                </a:lnTo>
                <a:lnTo>
                  <a:pt x="4305" y="638"/>
                </a:lnTo>
                <a:lnTo>
                  <a:pt x="3591" y="805"/>
                </a:lnTo>
                <a:close/>
                <a:moveTo>
                  <a:pt x="3865" y="521"/>
                </a:moveTo>
                <a:lnTo>
                  <a:pt x="3439" y="320"/>
                </a:lnTo>
                <a:lnTo>
                  <a:pt x="4070" y="472"/>
                </a:lnTo>
                <a:lnTo>
                  <a:pt x="3865" y="521"/>
                </a:lnTo>
                <a:close/>
                <a:moveTo>
                  <a:pt x="3562" y="255"/>
                </a:moveTo>
                <a:lnTo>
                  <a:pt x="3180" y="248"/>
                </a:lnTo>
                <a:lnTo>
                  <a:pt x="3676" y="201"/>
                </a:lnTo>
                <a:lnTo>
                  <a:pt x="3562" y="255"/>
                </a:lnTo>
                <a:close/>
                <a:moveTo>
                  <a:pt x="3669" y="198"/>
                </a:moveTo>
                <a:lnTo>
                  <a:pt x="3153" y="247"/>
                </a:lnTo>
                <a:lnTo>
                  <a:pt x="3153" y="247"/>
                </a:lnTo>
                <a:lnTo>
                  <a:pt x="2896" y="242"/>
                </a:lnTo>
                <a:lnTo>
                  <a:pt x="3204" y="97"/>
                </a:lnTo>
                <a:lnTo>
                  <a:pt x="3204" y="97"/>
                </a:lnTo>
                <a:lnTo>
                  <a:pt x="3669" y="198"/>
                </a:lnTo>
                <a:close/>
                <a:moveTo>
                  <a:pt x="3556" y="257"/>
                </a:moveTo>
                <a:lnTo>
                  <a:pt x="3431" y="316"/>
                </a:lnTo>
                <a:lnTo>
                  <a:pt x="3430" y="316"/>
                </a:lnTo>
                <a:lnTo>
                  <a:pt x="3430" y="317"/>
                </a:lnTo>
                <a:lnTo>
                  <a:pt x="3350" y="355"/>
                </a:lnTo>
                <a:lnTo>
                  <a:pt x="2892" y="245"/>
                </a:lnTo>
                <a:lnTo>
                  <a:pt x="3556" y="257"/>
                </a:lnTo>
                <a:close/>
                <a:moveTo>
                  <a:pt x="3673" y="434"/>
                </a:moveTo>
                <a:lnTo>
                  <a:pt x="3206" y="426"/>
                </a:lnTo>
                <a:lnTo>
                  <a:pt x="3431" y="320"/>
                </a:lnTo>
                <a:lnTo>
                  <a:pt x="3673" y="434"/>
                </a:lnTo>
                <a:close/>
                <a:moveTo>
                  <a:pt x="2764" y="501"/>
                </a:moveTo>
                <a:lnTo>
                  <a:pt x="2131" y="357"/>
                </a:lnTo>
                <a:lnTo>
                  <a:pt x="2131" y="356"/>
                </a:lnTo>
                <a:lnTo>
                  <a:pt x="2346" y="305"/>
                </a:lnTo>
                <a:lnTo>
                  <a:pt x="2764" y="501"/>
                </a:lnTo>
                <a:close/>
                <a:moveTo>
                  <a:pt x="1900" y="480"/>
                </a:moveTo>
                <a:lnTo>
                  <a:pt x="2176" y="610"/>
                </a:lnTo>
                <a:lnTo>
                  <a:pt x="1982" y="625"/>
                </a:lnTo>
                <a:lnTo>
                  <a:pt x="1982" y="625"/>
                </a:lnTo>
                <a:lnTo>
                  <a:pt x="1426" y="468"/>
                </a:lnTo>
                <a:lnTo>
                  <a:pt x="1900" y="480"/>
                </a:lnTo>
                <a:close/>
                <a:moveTo>
                  <a:pt x="1974" y="626"/>
                </a:moveTo>
                <a:lnTo>
                  <a:pt x="1793" y="639"/>
                </a:lnTo>
                <a:lnTo>
                  <a:pt x="1790" y="638"/>
                </a:lnTo>
                <a:lnTo>
                  <a:pt x="1789" y="640"/>
                </a:lnTo>
                <a:lnTo>
                  <a:pt x="1704" y="646"/>
                </a:lnTo>
                <a:lnTo>
                  <a:pt x="1704" y="646"/>
                </a:lnTo>
                <a:lnTo>
                  <a:pt x="1011" y="356"/>
                </a:lnTo>
                <a:lnTo>
                  <a:pt x="1017" y="354"/>
                </a:lnTo>
                <a:lnTo>
                  <a:pt x="1017" y="355"/>
                </a:lnTo>
                <a:lnTo>
                  <a:pt x="1974" y="626"/>
                </a:lnTo>
                <a:close/>
                <a:moveTo>
                  <a:pt x="14" y="587"/>
                </a:moveTo>
                <a:lnTo>
                  <a:pt x="1021" y="617"/>
                </a:lnTo>
                <a:lnTo>
                  <a:pt x="531" y="734"/>
                </a:lnTo>
                <a:lnTo>
                  <a:pt x="13" y="587"/>
                </a:lnTo>
                <a:lnTo>
                  <a:pt x="14" y="587"/>
                </a:lnTo>
                <a:close/>
                <a:moveTo>
                  <a:pt x="2252" y="865"/>
                </a:moveTo>
                <a:lnTo>
                  <a:pt x="2251" y="866"/>
                </a:lnTo>
                <a:lnTo>
                  <a:pt x="2251" y="865"/>
                </a:lnTo>
                <a:lnTo>
                  <a:pt x="2252" y="865"/>
                </a:lnTo>
                <a:close/>
                <a:moveTo>
                  <a:pt x="3281" y="900"/>
                </a:moveTo>
                <a:lnTo>
                  <a:pt x="3283" y="900"/>
                </a:lnTo>
                <a:lnTo>
                  <a:pt x="3283" y="899"/>
                </a:lnTo>
                <a:lnTo>
                  <a:pt x="3283" y="899"/>
                </a:lnTo>
                <a:lnTo>
                  <a:pt x="3284" y="899"/>
                </a:lnTo>
                <a:lnTo>
                  <a:pt x="3284" y="899"/>
                </a:lnTo>
                <a:lnTo>
                  <a:pt x="3365" y="861"/>
                </a:lnTo>
                <a:lnTo>
                  <a:pt x="3365" y="861"/>
                </a:lnTo>
                <a:lnTo>
                  <a:pt x="3591" y="808"/>
                </a:lnTo>
                <a:lnTo>
                  <a:pt x="3759" y="892"/>
                </a:lnTo>
                <a:lnTo>
                  <a:pt x="3158" y="958"/>
                </a:lnTo>
                <a:lnTo>
                  <a:pt x="3281" y="900"/>
                </a:lnTo>
                <a:close/>
                <a:moveTo>
                  <a:pt x="3771" y="891"/>
                </a:moveTo>
                <a:lnTo>
                  <a:pt x="3771" y="891"/>
                </a:lnTo>
                <a:lnTo>
                  <a:pt x="3765" y="892"/>
                </a:lnTo>
                <a:lnTo>
                  <a:pt x="3596" y="807"/>
                </a:lnTo>
                <a:lnTo>
                  <a:pt x="4313" y="639"/>
                </a:lnTo>
                <a:lnTo>
                  <a:pt x="3771" y="891"/>
                </a:lnTo>
                <a:close/>
                <a:moveTo>
                  <a:pt x="3598" y="589"/>
                </a:moveTo>
                <a:lnTo>
                  <a:pt x="3865" y="524"/>
                </a:lnTo>
                <a:lnTo>
                  <a:pt x="3865" y="525"/>
                </a:lnTo>
                <a:lnTo>
                  <a:pt x="3866" y="524"/>
                </a:lnTo>
                <a:lnTo>
                  <a:pt x="4076" y="474"/>
                </a:lnTo>
                <a:lnTo>
                  <a:pt x="4076" y="473"/>
                </a:lnTo>
                <a:lnTo>
                  <a:pt x="4077" y="474"/>
                </a:lnTo>
                <a:lnTo>
                  <a:pt x="4311" y="635"/>
                </a:lnTo>
                <a:lnTo>
                  <a:pt x="3598" y="589"/>
                </a:lnTo>
                <a:close/>
                <a:moveTo>
                  <a:pt x="3438" y="317"/>
                </a:moveTo>
                <a:lnTo>
                  <a:pt x="3563" y="258"/>
                </a:lnTo>
                <a:lnTo>
                  <a:pt x="3565" y="258"/>
                </a:lnTo>
                <a:lnTo>
                  <a:pt x="3565" y="257"/>
                </a:lnTo>
                <a:lnTo>
                  <a:pt x="3683" y="201"/>
                </a:lnTo>
                <a:lnTo>
                  <a:pt x="4070" y="469"/>
                </a:lnTo>
                <a:lnTo>
                  <a:pt x="3438" y="317"/>
                </a:lnTo>
                <a:close/>
                <a:moveTo>
                  <a:pt x="3209" y="95"/>
                </a:moveTo>
                <a:lnTo>
                  <a:pt x="3399" y="4"/>
                </a:lnTo>
                <a:lnTo>
                  <a:pt x="3678" y="197"/>
                </a:lnTo>
                <a:lnTo>
                  <a:pt x="3209" y="95"/>
                </a:lnTo>
                <a:close/>
                <a:moveTo>
                  <a:pt x="2886" y="244"/>
                </a:moveTo>
                <a:lnTo>
                  <a:pt x="2635" y="184"/>
                </a:lnTo>
                <a:lnTo>
                  <a:pt x="3389" y="5"/>
                </a:lnTo>
                <a:lnTo>
                  <a:pt x="2886" y="244"/>
                </a:lnTo>
                <a:close/>
                <a:moveTo>
                  <a:pt x="2798" y="358"/>
                </a:moveTo>
                <a:lnTo>
                  <a:pt x="2798" y="358"/>
                </a:lnTo>
                <a:lnTo>
                  <a:pt x="2136" y="194"/>
                </a:lnTo>
                <a:lnTo>
                  <a:pt x="2460" y="118"/>
                </a:lnTo>
                <a:lnTo>
                  <a:pt x="2996" y="343"/>
                </a:lnTo>
                <a:lnTo>
                  <a:pt x="2798" y="358"/>
                </a:lnTo>
                <a:close/>
                <a:moveTo>
                  <a:pt x="2789" y="359"/>
                </a:moveTo>
                <a:lnTo>
                  <a:pt x="2512" y="380"/>
                </a:lnTo>
                <a:lnTo>
                  <a:pt x="2125" y="197"/>
                </a:lnTo>
                <a:lnTo>
                  <a:pt x="2133" y="195"/>
                </a:lnTo>
                <a:lnTo>
                  <a:pt x="2132" y="197"/>
                </a:lnTo>
                <a:lnTo>
                  <a:pt x="2789" y="359"/>
                </a:lnTo>
                <a:close/>
                <a:moveTo>
                  <a:pt x="1895" y="477"/>
                </a:moveTo>
                <a:lnTo>
                  <a:pt x="1422" y="465"/>
                </a:lnTo>
                <a:lnTo>
                  <a:pt x="1422" y="466"/>
                </a:lnTo>
                <a:lnTo>
                  <a:pt x="1022" y="353"/>
                </a:lnTo>
                <a:lnTo>
                  <a:pt x="1204" y="311"/>
                </a:lnTo>
                <a:lnTo>
                  <a:pt x="1895" y="477"/>
                </a:lnTo>
                <a:close/>
                <a:moveTo>
                  <a:pt x="620" y="443"/>
                </a:moveTo>
                <a:lnTo>
                  <a:pt x="21" y="582"/>
                </a:lnTo>
                <a:lnTo>
                  <a:pt x="408" y="401"/>
                </a:lnTo>
                <a:lnTo>
                  <a:pt x="408" y="403"/>
                </a:lnTo>
                <a:lnTo>
                  <a:pt x="620" y="443"/>
                </a:lnTo>
                <a:close/>
                <a:moveTo>
                  <a:pt x="2258" y="867"/>
                </a:moveTo>
                <a:lnTo>
                  <a:pt x="2261" y="868"/>
                </a:lnTo>
                <a:lnTo>
                  <a:pt x="2262" y="866"/>
                </a:lnTo>
                <a:lnTo>
                  <a:pt x="2263" y="866"/>
                </a:lnTo>
                <a:lnTo>
                  <a:pt x="2582" y="1018"/>
                </a:lnTo>
                <a:lnTo>
                  <a:pt x="1847" y="963"/>
                </a:lnTo>
                <a:lnTo>
                  <a:pt x="2258" y="867"/>
                </a:lnTo>
                <a:close/>
                <a:moveTo>
                  <a:pt x="2960" y="1047"/>
                </a:moveTo>
                <a:lnTo>
                  <a:pt x="2960" y="1046"/>
                </a:lnTo>
                <a:lnTo>
                  <a:pt x="2959" y="1046"/>
                </a:lnTo>
                <a:lnTo>
                  <a:pt x="2622" y="888"/>
                </a:lnTo>
                <a:lnTo>
                  <a:pt x="3275" y="900"/>
                </a:lnTo>
                <a:lnTo>
                  <a:pt x="2961" y="1048"/>
                </a:lnTo>
                <a:lnTo>
                  <a:pt x="2960" y="1047"/>
                </a:lnTo>
                <a:close/>
                <a:moveTo>
                  <a:pt x="2886" y="247"/>
                </a:moveTo>
                <a:lnTo>
                  <a:pt x="2886" y="247"/>
                </a:lnTo>
                <a:lnTo>
                  <a:pt x="2886" y="247"/>
                </a:lnTo>
                <a:lnTo>
                  <a:pt x="3345" y="357"/>
                </a:lnTo>
                <a:lnTo>
                  <a:pt x="3201" y="425"/>
                </a:lnTo>
                <a:lnTo>
                  <a:pt x="3003" y="343"/>
                </a:lnTo>
                <a:lnTo>
                  <a:pt x="3003" y="342"/>
                </a:lnTo>
                <a:lnTo>
                  <a:pt x="3003" y="342"/>
                </a:lnTo>
                <a:lnTo>
                  <a:pt x="2629" y="185"/>
                </a:lnTo>
                <a:lnTo>
                  <a:pt x="2630" y="185"/>
                </a:lnTo>
                <a:lnTo>
                  <a:pt x="2630" y="186"/>
                </a:lnTo>
                <a:lnTo>
                  <a:pt x="2886" y="247"/>
                </a:lnTo>
                <a:close/>
                <a:moveTo>
                  <a:pt x="2120" y="198"/>
                </a:moveTo>
                <a:lnTo>
                  <a:pt x="2342" y="303"/>
                </a:lnTo>
                <a:lnTo>
                  <a:pt x="2127" y="354"/>
                </a:lnTo>
                <a:lnTo>
                  <a:pt x="1800" y="274"/>
                </a:lnTo>
                <a:lnTo>
                  <a:pt x="2120" y="198"/>
                </a:lnTo>
                <a:close/>
                <a:moveTo>
                  <a:pt x="1845" y="963"/>
                </a:moveTo>
                <a:lnTo>
                  <a:pt x="1845" y="964"/>
                </a:lnTo>
                <a:lnTo>
                  <a:pt x="1842" y="964"/>
                </a:lnTo>
                <a:lnTo>
                  <a:pt x="1845" y="963"/>
                </a:lnTo>
                <a:close/>
                <a:moveTo>
                  <a:pt x="1846" y="965"/>
                </a:moveTo>
                <a:lnTo>
                  <a:pt x="2589" y="1021"/>
                </a:lnTo>
                <a:lnTo>
                  <a:pt x="2590" y="1022"/>
                </a:lnTo>
                <a:lnTo>
                  <a:pt x="2591" y="1021"/>
                </a:lnTo>
                <a:lnTo>
                  <a:pt x="2945" y="1048"/>
                </a:lnTo>
                <a:lnTo>
                  <a:pt x="2438" y="1093"/>
                </a:lnTo>
                <a:lnTo>
                  <a:pt x="2438" y="1094"/>
                </a:lnTo>
                <a:lnTo>
                  <a:pt x="1855" y="966"/>
                </a:lnTo>
                <a:lnTo>
                  <a:pt x="1855" y="969"/>
                </a:lnTo>
                <a:lnTo>
                  <a:pt x="2722" y="1160"/>
                </a:lnTo>
                <a:lnTo>
                  <a:pt x="2492" y="1268"/>
                </a:lnTo>
                <a:lnTo>
                  <a:pt x="1846" y="965"/>
                </a:lnTo>
                <a:close/>
                <a:moveTo>
                  <a:pt x="2727" y="1158"/>
                </a:moveTo>
                <a:lnTo>
                  <a:pt x="2444" y="1095"/>
                </a:lnTo>
                <a:lnTo>
                  <a:pt x="2956" y="1050"/>
                </a:lnTo>
                <a:lnTo>
                  <a:pt x="2727" y="1158"/>
                </a:lnTo>
                <a:close/>
                <a:moveTo>
                  <a:pt x="3151" y="961"/>
                </a:moveTo>
                <a:lnTo>
                  <a:pt x="3151" y="962"/>
                </a:lnTo>
                <a:lnTo>
                  <a:pt x="3763" y="895"/>
                </a:lnTo>
                <a:lnTo>
                  <a:pt x="3196" y="1158"/>
                </a:lnTo>
                <a:lnTo>
                  <a:pt x="2964" y="1049"/>
                </a:lnTo>
                <a:lnTo>
                  <a:pt x="3151" y="96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539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18260"/>
            <a:ext cx="11274425" cy="655638"/>
          </a:xfrm>
        </p:spPr>
        <p:txBody>
          <a:bodyPr>
            <a:noAutofit/>
          </a:bodyPr>
          <a:lstStyle>
            <a:lvl1pPr marL="0" indent="0">
              <a:buNone/>
              <a:defRPr sz="20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/>
                </a:solidFill>
              </a:defRPr>
            </a:lvl2pPr>
            <a:lvl3pPr marL="914400" indent="0">
              <a:buNone/>
              <a:defRPr sz="2000">
                <a:solidFill>
                  <a:schemeClr val="tx2"/>
                </a:solidFill>
              </a:defRPr>
            </a:lvl3pPr>
            <a:lvl4pPr marL="1371600" indent="0">
              <a:buNone/>
              <a:defRPr sz="2000">
                <a:solidFill>
                  <a:schemeClr val="tx2"/>
                </a:solidFill>
              </a:defRPr>
            </a:lvl4pPr>
            <a:lvl5pPr marL="1828800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Slide subtitle to help define your message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2392848"/>
            <a:ext cx="11274425" cy="3992077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211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16736"/>
            <a:ext cx="11274425" cy="655638"/>
          </a:xfrm>
        </p:spPr>
        <p:txBody>
          <a:bodyPr>
            <a:noAutofit/>
          </a:bodyPr>
          <a:lstStyle>
            <a:lvl1pPr marL="0" indent="0">
              <a:buNone/>
              <a:defRPr sz="20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/>
                </a:solidFill>
              </a:defRPr>
            </a:lvl2pPr>
            <a:lvl3pPr marL="914400" indent="0">
              <a:buNone/>
              <a:defRPr sz="2000">
                <a:solidFill>
                  <a:schemeClr val="tx2"/>
                </a:solidFill>
              </a:defRPr>
            </a:lvl3pPr>
            <a:lvl4pPr marL="1371600" indent="0">
              <a:buNone/>
              <a:defRPr sz="2000">
                <a:solidFill>
                  <a:schemeClr val="tx2"/>
                </a:solidFill>
              </a:defRPr>
            </a:lvl4pPr>
            <a:lvl5pPr marL="1828800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Slide subtitle to help define your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010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7200" y="1636791"/>
            <a:ext cx="1861210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 userDrawn="1"/>
        </p:nvSpPr>
        <p:spPr>
          <a:xfrm>
            <a:off x="457198" y="1005990"/>
            <a:ext cx="1894995" cy="160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66713"/>
            <a:ext cx="11274552" cy="1107996"/>
          </a:xfrm>
        </p:spPr>
        <p:txBody>
          <a:bodyPr r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Use for two-line main title ONLY </a:t>
            </a:r>
            <a:br>
              <a:rPr lang="en-US" dirty="0"/>
            </a:br>
            <a:r>
              <a:rPr lang="en-US" dirty="0"/>
              <a:t>if you cannot edit to one line</a:t>
            </a:r>
          </a:p>
        </p:txBody>
      </p:sp>
    </p:spTree>
    <p:extLst>
      <p:ext uri="{BB962C8B-B14F-4D97-AF65-F5344CB8AC3E}">
        <p14:creationId xmlns:p14="http://schemas.microsoft.com/office/powerpoint/2010/main" val="20861200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w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7200" y="1636791"/>
            <a:ext cx="1861210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 userDrawn="1"/>
        </p:nvSpPr>
        <p:spPr>
          <a:xfrm>
            <a:off x="457198" y="1005990"/>
            <a:ext cx="1894995" cy="160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66713"/>
            <a:ext cx="11274552" cy="1107996"/>
          </a:xfrm>
        </p:spPr>
        <p:txBody>
          <a:bodyPr rIns="0" anchor="b" anchorCtr="0">
            <a:sp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Use for two-line main title ONLY </a:t>
            </a:r>
            <a:br>
              <a:rPr lang="en-US" dirty="0"/>
            </a:br>
            <a:r>
              <a:rPr lang="en-US" dirty="0"/>
              <a:t>if you cannot edit to one line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2105020"/>
            <a:ext cx="11274425" cy="40798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195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,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1020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6102096" y="0"/>
            <a:ext cx="6089904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2743200" r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th-TH" sz="1600" b="0" i="0" kern="1200" baseline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Roboto Light" charset="0"/>
              </a:defRPr>
            </a:lvl1pPr>
          </a:lstStyle>
          <a:p>
            <a:r>
              <a:rPr lang="en-GB" dirty="0"/>
              <a:t>Add image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2008978"/>
            <a:ext cx="5189025" cy="1225296"/>
          </a:xfrm>
        </p:spPr>
        <p:txBody>
          <a:bodyPr rIns="0" anchor="b" anchorCtr="0">
            <a:noAutofit/>
          </a:bodyPr>
          <a:lstStyle>
            <a:lvl1pPr algn="l">
              <a:lnSpc>
                <a:spcPct val="90000"/>
              </a:lnSpc>
              <a:defRPr sz="4800" b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3892814"/>
            <a:ext cx="5189026" cy="369332"/>
          </a:xfrm>
        </p:spPr>
        <p:txBody>
          <a:bodyPr rIns="0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 i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here</a:t>
            </a:r>
            <a:endParaRPr lang="th-TH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1683" y="3556575"/>
            <a:ext cx="1861210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6790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,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97326" y="0"/>
            <a:ext cx="61020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6759" y="0"/>
            <a:ext cx="6089904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2743200" r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th-TH" sz="1600" b="0" i="0" kern="1200" baseline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Roboto Light" charset="0"/>
              </a:defRPr>
            </a:lvl1pPr>
          </a:lstStyle>
          <a:p>
            <a:r>
              <a:rPr lang="en-GB" dirty="0"/>
              <a:t>Add image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553862" y="2008978"/>
            <a:ext cx="5189025" cy="1225296"/>
          </a:xfrm>
        </p:spPr>
        <p:txBody>
          <a:bodyPr rIns="0" anchor="b" anchorCtr="0">
            <a:noAutofit/>
          </a:bodyPr>
          <a:lstStyle>
            <a:lvl1pPr algn="l">
              <a:lnSpc>
                <a:spcPct val="90000"/>
              </a:lnSpc>
              <a:defRPr sz="4800" b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553863" y="3892814"/>
            <a:ext cx="5189026" cy="369332"/>
          </a:xfrm>
        </p:spPr>
        <p:txBody>
          <a:bodyPr rIns="0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 i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here</a:t>
            </a:r>
            <a:endParaRPr lang="th-TH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553862" y="3556575"/>
            <a:ext cx="1861210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86017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Statement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857064" y="3326443"/>
            <a:ext cx="1861210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9"/>
          <p:cNvSpPr>
            <a:spLocks noChangeAspect="1" noEditPoints="1"/>
          </p:cNvSpPr>
          <p:nvPr userDrawn="1"/>
        </p:nvSpPr>
        <p:spPr bwMode="auto">
          <a:xfrm rot="10800000" flipV="1">
            <a:off x="-2986030" y="5047926"/>
            <a:ext cx="17838821" cy="5252541"/>
          </a:xfrm>
          <a:custGeom>
            <a:avLst/>
            <a:gdLst>
              <a:gd name="T0" fmla="*/ 3399 w 4320"/>
              <a:gd name="T1" fmla="*/ 0 h 1272"/>
              <a:gd name="T2" fmla="*/ 2460 w 4320"/>
              <a:gd name="T3" fmla="*/ 115 h 1272"/>
              <a:gd name="T4" fmla="*/ 1200 w 4320"/>
              <a:gd name="T5" fmla="*/ 306 h 1272"/>
              <a:gd name="T6" fmla="*/ 0 w 4320"/>
              <a:gd name="T7" fmla="*/ 587 h 1272"/>
              <a:gd name="T8" fmla="*/ 1205 w 4320"/>
              <a:gd name="T9" fmla="*/ 1111 h 1272"/>
              <a:gd name="T10" fmla="*/ 2491 w 4320"/>
              <a:gd name="T11" fmla="*/ 1271 h 1272"/>
              <a:gd name="T12" fmla="*/ 2961 w 4320"/>
              <a:gd name="T13" fmla="*/ 1051 h 1272"/>
              <a:gd name="T14" fmla="*/ 1206 w 4320"/>
              <a:gd name="T15" fmla="*/ 1108 h 1272"/>
              <a:gd name="T16" fmla="*/ 1580 w 4320"/>
              <a:gd name="T17" fmla="*/ 224 h 1272"/>
              <a:gd name="T18" fmla="*/ 1580 w 4320"/>
              <a:gd name="T19" fmla="*/ 224 h 1272"/>
              <a:gd name="T20" fmla="*/ 7 w 4320"/>
              <a:gd name="T21" fmla="*/ 589 h 1272"/>
              <a:gd name="T22" fmla="*/ 629 w 4320"/>
              <a:gd name="T23" fmla="*/ 300 h 1272"/>
              <a:gd name="T24" fmla="*/ 2430 w 4320"/>
              <a:gd name="T25" fmla="*/ 800 h 1272"/>
              <a:gd name="T26" fmla="*/ 1908 w 4320"/>
              <a:gd name="T27" fmla="*/ 476 h 1272"/>
              <a:gd name="T28" fmla="*/ 3762 w 4320"/>
              <a:gd name="T29" fmla="*/ 663 h 1272"/>
              <a:gd name="T30" fmla="*/ 2259 w 4320"/>
              <a:gd name="T31" fmla="*/ 864 h 1272"/>
              <a:gd name="T32" fmla="*/ 1537 w 4320"/>
              <a:gd name="T33" fmla="*/ 663 h 1272"/>
              <a:gd name="T34" fmla="*/ 3679 w 4320"/>
              <a:gd name="T35" fmla="*/ 437 h 1272"/>
              <a:gd name="T36" fmla="*/ 2181 w 4320"/>
              <a:gd name="T37" fmla="*/ 613 h 1272"/>
              <a:gd name="T38" fmla="*/ 2588 w 4320"/>
              <a:gd name="T39" fmla="*/ 801 h 1272"/>
              <a:gd name="T40" fmla="*/ 3051 w 4320"/>
              <a:gd name="T41" fmla="*/ 637 h 1272"/>
              <a:gd name="T42" fmla="*/ 2138 w 4320"/>
              <a:gd name="T43" fmla="*/ 487 h 1272"/>
              <a:gd name="T44" fmla="*/ 3052 w 4320"/>
              <a:gd name="T45" fmla="*/ 634 h 1272"/>
              <a:gd name="T46" fmla="*/ 1919 w 4320"/>
              <a:gd name="T47" fmla="*/ 476 h 1272"/>
              <a:gd name="T48" fmla="*/ 2107 w 4320"/>
              <a:gd name="T49" fmla="*/ 486 h 1272"/>
              <a:gd name="T50" fmla="*/ 2886 w 4320"/>
              <a:gd name="T51" fmla="*/ 810 h 1272"/>
              <a:gd name="T52" fmla="*/ 3769 w 4320"/>
              <a:gd name="T53" fmla="*/ 667 h 1272"/>
              <a:gd name="T54" fmla="*/ 1628 w 4320"/>
              <a:gd name="T55" fmla="*/ 845 h 1272"/>
              <a:gd name="T56" fmla="*/ 1640 w 4320"/>
              <a:gd name="T57" fmla="*/ 845 h 1272"/>
              <a:gd name="T58" fmla="*/ 1035 w 4320"/>
              <a:gd name="T59" fmla="*/ 617 h 1272"/>
              <a:gd name="T60" fmla="*/ 1699 w 4320"/>
              <a:gd name="T61" fmla="*/ 647 h 1272"/>
              <a:gd name="T62" fmla="*/ 517 w 4320"/>
              <a:gd name="T63" fmla="*/ 470 h 1272"/>
              <a:gd name="T64" fmla="*/ 511 w 4320"/>
              <a:gd name="T65" fmla="*/ 472 h 1272"/>
              <a:gd name="T66" fmla="*/ 2237 w 4320"/>
              <a:gd name="T67" fmla="*/ 864 h 1272"/>
              <a:gd name="T68" fmla="*/ 2588 w 4320"/>
              <a:gd name="T69" fmla="*/ 804 h 1272"/>
              <a:gd name="T70" fmla="*/ 3591 w 4320"/>
              <a:gd name="T71" fmla="*/ 805 h 1272"/>
              <a:gd name="T72" fmla="*/ 4156 w 4320"/>
              <a:gd name="T73" fmla="*/ 628 h 1272"/>
              <a:gd name="T74" fmla="*/ 3562 w 4320"/>
              <a:gd name="T75" fmla="*/ 255 h 1272"/>
              <a:gd name="T76" fmla="*/ 3204 w 4320"/>
              <a:gd name="T77" fmla="*/ 97 h 1272"/>
              <a:gd name="T78" fmla="*/ 2892 w 4320"/>
              <a:gd name="T79" fmla="*/ 245 h 1272"/>
              <a:gd name="T80" fmla="*/ 2131 w 4320"/>
              <a:gd name="T81" fmla="*/ 356 h 1272"/>
              <a:gd name="T82" fmla="*/ 1900 w 4320"/>
              <a:gd name="T83" fmla="*/ 480 h 1272"/>
              <a:gd name="T84" fmla="*/ 1017 w 4320"/>
              <a:gd name="T85" fmla="*/ 354 h 1272"/>
              <a:gd name="T86" fmla="*/ 2252 w 4320"/>
              <a:gd name="T87" fmla="*/ 865 h 1272"/>
              <a:gd name="T88" fmla="*/ 3284 w 4320"/>
              <a:gd name="T89" fmla="*/ 899 h 1272"/>
              <a:gd name="T90" fmla="*/ 3771 w 4320"/>
              <a:gd name="T91" fmla="*/ 891 h 1272"/>
              <a:gd name="T92" fmla="*/ 3865 w 4320"/>
              <a:gd name="T93" fmla="*/ 525 h 1272"/>
              <a:gd name="T94" fmla="*/ 3563 w 4320"/>
              <a:gd name="T95" fmla="*/ 258 h 1272"/>
              <a:gd name="T96" fmla="*/ 3678 w 4320"/>
              <a:gd name="T97" fmla="*/ 197 h 1272"/>
              <a:gd name="T98" fmla="*/ 2136 w 4320"/>
              <a:gd name="T99" fmla="*/ 194 h 1272"/>
              <a:gd name="T100" fmla="*/ 2132 w 4320"/>
              <a:gd name="T101" fmla="*/ 197 h 1272"/>
              <a:gd name="T102" fmla="*/ 620 w 4320"/>
              <a:gd name="T103" fmla="*/ 443 h 1272"/>
              <a:gd name="T104" fmla="*/ 2263 w 4320"/>
              <a:gd name="T105" fmla="*/ 866 h 1272"/>
              <a:gd name="T106" fmla="*/ 3275 w 4320"/>
              <a:gd name="T107" fmla="*/ 900 h 1272"/>
              <a:gd name="T108" fmla="*/ 3003 w 4320"/>
              <a:gd name="T109" fmla="*/ 343 h 1272"/>
              <a:gd name="T110" fmla="*/ 2342 w 4320"/>
              <a:gd name="T111" fmla="*/ 303 h 1272"/>
              <a:gd name="T112" fmla="*/ 1846 w 4320"/>
              <a:gd name="T113" fmla="*/ 965 h 1272"/>
              <a:gd name="T114" fmla="*/ 1855 w 4320"/>
              <a:gd name="T115" fmla="*/ 969 h 1272"/>
              <a:gd name="T116" fmla="*/ 3151 w 4320"/>
              <a:gd name="T117" fmla="*/ 961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320" h="1272">
                <a:moveTo>
                  <a:pt x="4320" y="639"/>
                </a:moveTo>
                <a:lnTo>
                  <a:pt x="4319" y="636"/>
                </a:lnTo>
                <a:lnTo>
                  <a:pt x="4318" y="637"/>
                </a:lnTo>
                <a:lnTo>
                  <a:pt x="3400" y="1"/>
                </a:lnTo>
                <a:lnTo>
                  <a:pt x="3399" y="1"/>
                </a:lnTo>
                <a:lnTo>
                  <a:pt x="3399" y="1"/>
                </a:lnTo>
                <a:lnTo>
                  <a:pt x="3399" y="1"/>
                </a:lnTo>
                <a:lnTo>
                  <a:pt x="3399" y="0"/>
                </a:lnTo>
                <a:lnTo>
                  <a:pt x="3398" y="0"/>
                </a:lnTo>
                <a:lnTo>
                  <a:pt x="3398" y="0"/>
                </a:lnTo>
                <a:lnTo>
                  <a:pt x="3397" y="0"/>
                </a:lnTo>
                <a:lnTo>
                  <a:pt x="2626" y="183"/>
                </a:lnTo>
                <a:lnTo>
                  <a:pt x="2626" y="184"/>
                </a:lnTo>
                <a:lnTo>
                  <a:pt x="2462" y="116"/>
                </a:lnTo>
                <a:lnTo>
                  <a:pt x="2462" y="114"/>
                </a:lnTo>
                <a:lnTo>
                  <a:pt x="2460" y="115"/>
                </a:lnTo>
                <a:lnTo>
                  <a:pt x="2458" y="114"/>
                </a:lnTo>
                <a:lnTo>
                  <a:pt x="2458" y="115"/>
                </a:lnTo>
                <a:lnTo>
                  <a:pt x="1794" y="273"/>
                </a:lnTo>
                <a:lnTo>
                  <a:pt x="1578" y="220"/>
                </a:lnTo>
                <a:lnTo>
                  <a:pt x="1578" y="221"/>
                </a:lnTo>
                <a:lnTo>
                  <a:pt x="1204" y="308"/>
                </a:lnTo>
                <a:lnTo>
                  <a:pt x="1200" y="307"/>
                </a:lnTo>
                <a:lnTo>
                  <a:pt x="1200" y="306"/>
                </a:lnTo>
                <a:lnTo>
                  <a:pt x="1198" y="306"/>
                </a:lnTo>
                <a:lnTo>
                  <a:pt x="802" y="211"/>
                </a:lnTo>
                <a:lnTo>
                  <a:pt x="801" y="214"/>
                </a:lnTo>
                <a:lnTo>
                  <a:pt x="802" y="214"/>
                </a:lnTo>
                <a:lnTo>
                  <a:pt x="7" y="586"/>
                </a:lnTo>
                <a:lnTo>
                  <a:pt x="4" y="585"/>
                </a:lnTo>
                <a:lnTo>
                  <a:pt x="4" y="586"/>
                </a:lnTo>
                <a:lnTo>
                  <a:pt x="0" y="587"/>
                </a:lnTo>
                <a:lnTo>
                  <a:pt x="1" y="590"/>
                </a:lnTo>
                <a:lnTo>
                  <a:pt x="3" y="589"/>
                </a:lnTo>
                <a:lnTo>
                  <a:pt x="3" y="590"/>
                </a:lnTo>
                <a:lnTo>
                  <a:pt x="598" y="848"/>
                </a:lnTo>
                <a:lnTo>
                  <a:pt x="598" y="848"/>
                </a:lnTo>
                <a:lnTo>
                  <a:pt x="599" y="848"/>
                </a:lnTo>
                <a:lnTo>
                  <a:pt x="1205" y="1110"/>
                </a:lnTo>
                <a:lnTo>
                  <a:pt x="1205" y="1111"/>
                </a:lnTo>
                <a:lnTo>
                  <a:pt x="1206" y="1111"/>
                </a:lnTo>
                <a:lnTo>
                  <a:pt x="1206" y="1111"/>
                </a:lnTo>
                <a:lnTo>
                  <a:pt x="1206" y="1111"/>
                </a:lnTo>
                <a:lnTo>
                  <a:pt x="1557" y="1030"/>
                </a:lnTo>
                <a:lnTo>
                  <a:pt x="1557" y="1030"/>
                </a:lnTo>
                <a:lnTo>
                  <a:pt x="1557" y="1030"/>
                </a:lnTo>
                <a:lnTo>
                  <a:pt x="1838" y="964"/>
                </a:lnTo>
                <a:lnTo>
                  <a:pt x="2491" y="1271"/>
                </a:lnTo>
                <a:lnTo>
                  <a:pt x="2491" y="1272"/>
                </a:lnTo>
                <a:lnTo>
                  <a:pt x="2492" y="1272"/>
                </a:lnTo>
                <a:lnTo>
                  <a:pt x="2493" y="1272"/>
                </a:lnTo>
                <a:lnTo>
                  <a:pt x="2493" y="1271"/>
                </a:lnTo>
                <a:lnTo>
                  <a:pt x="2727" y="1161"/>
                </a:lnTo>
                <a:lnTo>
                  <a:pt x="2728" y="1161"/>
                </a:lnTo>
                <a:lnTo>
                  <a:pt x="2728" y="1161"/>
                </a:lnTo>
                <a:lnTo>
                  <a:pt x="2961" y="1051"/>
                </a:lnTo>
                <a:lnTo>
                  <a:pt x="3195" y="1161"/>
                </a:lnTo>
                <a:lnTo>
                  <a:pt x="3195" y="1162"/>
                </a:lnTo>
                <a:lnTo>
                  <a:pt x="3196" y="1162"/>
                </a:lnTo>
                <a:lnTo>
                  <a:pt x="3199" y="1163"/>
                </a:lnTo>
                <a:lnTo>
                  <a:pt x="3200" y="1160"/>
                </a:lnTo>
                <a:lnTo>
                  <a:pt x="3200" y="1160"/>
                </a:lnTo>
                <a:lnTo>
                  <a:pt x="4320" y="639"/>
                </a:lnTo>
                <a:close/>
                <a:moveTo>
                  <a:pt x="1206" y="1108"/>
                </a:moveTo>
                <a:lnTo>
                  <a:pt x="612" y="851"/>
                </a:lnTo>
                <a:lnTo>
                  <a:pt x="1550" y="1028"/>
                </a:lnTo>
                <a:lnTo>
                  <a:pt x="1206" y="1108"/>
                </a:lnTo>
                <a:close/>
                <a:moveTo>
                  <a:pt x="1184" y="306"/>
                </a:moveTo>
                <a:lnTo>
                  <a:pt x="632" y="297"/>
                </a:lnTo>
                <a:lnTo>
                  <a:pt x="807" y="215"/>
                </a:lnTo>
                <a:lnTo>
                  <a:pt x="1184" y="306"/>
                </a:lnTo>
                <a:close/>
                <a:moveTo>
                  <a:pt x="1580" y="224"/>
                </a:moveTo>
                <a:lnTo>
                  <a:pt x="1793" y="276"/>
                </a:lnTo>
                <a:lnTo>
                  <a:pt x="1793" y="276"/>
                </a:lnTo>
                <a:lnTo>
                  <a:pt x="1794" y="276"/>
                </a:lnTo>
                <a:lnTo>
                  <a:pt x="2115" y="354"/>
                </a:lnTo>
                <a:lnTo>
                  <a:pt x="1305" y="332"/>
                </a:lnTo>
                <a:lnTo>
                  <a:pt x="1305" y="332"/>
                </a:lnTo>
                <a:lnTo>
                  <a:pt x="1211" y="309"/>
                </a:lnTo>
                <a:lnTo>
                  <a:pt x="1580" y="224"/>
                </a:lnTo>
                <a:close/>
                <a:moveTo>
                  <a:pt x="1837" y="961"/>
                </a:moveTo>
                <a:lnTo>
                  <a:pt x="1837" y="962"/>
                </a:lnTo>
                <a:lnTo>
                  <a:pt x="1561" y="1026"/>
                </a:lnTo>
                <a:lnTo>
                  <a:pt x="1268" y="943"/>
                </a:lnTo>
                <a:lnTo>
                  <a:pt x="2248" y="866"/>
                </a:lnTo>
                <a:lnTo>
                  <a:pt x="1838" y="962"/>
                </a:lnTo>
                <a:lnTo>
                  <a:pt x="1837" y="961"/>
                </a:lnTo>
                <a:close/>
                <a:moveTo>
                  <a:pt x="7" y="589"/>
                </a:moveTo>
                <a:lnTo>
                  <a:pt x="7" y="589"/>
                </a:lnTo>
                <a:lnTo>
                  <a:pt x="1257" y="943"/>
                </a:lnTo>
                <a:lnTo>
                  <a:pt x="1257" y="944"/>
                </a:lnTo>
                <a:lnTo>
                  <a:pt x="1259" y="943"/>
                </a:lnTo>
                <a:lnTo>
                  <a:pt x="1547" y="1025"/>
                </a:lnTo>
                <a:lnTo>
                  <a:pt x="600" y="845"/>
                </a:lnTo>
                <a:lnTo>
                  <a:pt x="7" y="589"/>
                </a:lnTo>
                <a:close/>
                <a:moveTo>
                  <a:pt x="629" y="300"/>
                </a:moveTo>
                <a:lnTo>
                  <a:pt x="1197" y="309"/>
                </a:lnTo>
                <a:lnTo>
                  <a:pt x="628" y="441"/>
                </a:lnTo>
                <a:lnTo>
                  <a:pt x="411" y="400"/>
                </a:lnTo>
                <a:lnTo>
                  <a:pt x="630" y="298"/>
                </a:lnTo>
                <a:lnTo>
                  <a:pt x="629" y="300"/>
                </a:lnTo>
                <a:close/>
                <a:moveTo>
                  <a:pt x="2590" y="1018"/>
                </a:moveTo>
                <a:lnTo>
                  <a:pt x="2117" y="794"/>
                </a:lnTo>
                <a:lnTo>
                  <a:pt x="2430" y="800"/>
                </a:lnTo>
                <a:lnTo>
                  <a:pt x="2613" y="887"/>
                </a:lnTo>
                <a:lnTo>
                  <a:pt x="2613" y="887"/>
                </a:lnTo>
                <a:lnTo>
                  <a:pt x="2614" y="887"/>
                </a:lnTo>
                <a:lnTo>
                  <a:pt x="2948" y="1045"/>
                </a:lnTo>
                <a:lnTo>
                  <a:pt x="2590" y="1018"/>
                </a:lnTo>
                <a:close/>
                <a:moveTo>
                  <a:pt x="2120" y="357"/>
                </a:moveTo>
                <a:lnTo>
                  <a:pt x="2269" y="391"/>
                </a:lnTo>
                <a:lnTo>
                  <a:pt x="1908" y="476"/>
                </a:lnTo>
                <a:lnTo>
                  <a:pt x="1901" y="476"/>
                </a:lnTo>
                <a:lnTo>
                  <a:pt x="1901" y="476"/>
                </a:lnTo>
                <a:lnTo>
                  <a:pt x="1317" y="335"/>
                </a:lnTo>
                <a:lnTo>
                  <a:pt x="2120" y="357"/>
                </a:lnTo>
                <a:close/>
                <a:moveTo>
                  <a:pt x="3762" y="663"/>
                </a:moveTo>
                <a:lnTo>
                  <a:pt x="2523" y="382"/>
                </a:lnTo>
                <a:lnTo>
                  <a:pt x="3002" y="345"/>
                </a:lnTo>
                <a:lnTo>
                  <a:pt x="3762" y="663"/>
                </a:lnTo>
                <a:close/>
                <a:moveTo>
                  <a:pt x="2259" y="864"/>
                </a:moveTo>
                <a:lnTo>
                  <a:pt x="1543" y="662"/>
                </a:lnTo>
                <a:lnTo>
                  <a:pt x="1543" y="662"/>
                </a:lnTo>
                <a:lnTo>
                  <a:pt x="1543" y="662"/>
                </a:lnTo>
                <a:lnTo>
                  <a:pt x="1542" y="662"/>
                </a:lnTo>
                <a:lnTo>
                  <a:pt x="1792" y="643"/>
                </a:lnTo>
                <a:lnTo>
                  <a:pt x="2259" y="864"/>
                </a:lnTo>
                <a:lnTo>
                  <a:pt x="2259" y="864"/>
                </a:lnTo>
                <a:close/>
                <a:moveTo>
                  <a:pt x="859" y="827"/>
                </a:moveTo>
                <a:lnTo>
                  <a:pt x="1638" y="848"/>
                </a:lnTo>
                <a:lnTo>
                  <a:pt x="1259" y="940"/>
                </a:lnTo>
                <a:lnTo>
                  <a:pt x="859" y="827"/>
                </a:lnTo>
                <a:close/>
                <a:moveTo>
                  <a:pt x="543" y="737"/>
                </a:moveTo>
                <a:lnTo>
                  <a:pt x="1536" y="662"/>
                </a:lnTo>
                <a:lnTo>
                  <a:pt x="1535" y="663"/>
                </a:lnTo>
                <a:lnTo>
                  <a:pt x="1537" y="663"/>
                </a:lnTo>
                <a:lnTo>
                  <a:pt x="853" y="823"/>
                </a:lnTo>
                <a:lnTo>
                  <a:pt x="853" y="824"/>
                </a:lnTo>
                <a:lnTo>
                  <a:pt x="847" y="824"/>
                </a:lnTo>
                <a:lnTo>
                  <a:pt x="543" y="737"/>
                </a:lnTo>
                <a:close/>
                <a:moveTo>
                  <a:pt x="3860" y="522"/>
                </a:moveTo>
                <a:lnTo>
                  <a:pt x="3589" y="588"/>
                </a:lnTo>
                <a:lnTo>
                  <a:pt x="3210" y="429"/>
                </a:lnTo>
                <a:lnTo>
                  <a:pt x="3679" y="437"/>
                </a:lnTo>
                <a:lnTo>
                  <a:pt x="3679" y="437"/>
                </a:lnTo>
                <a:lnTo>
                  <a:pt x="3860" y="522"/>
                </a:lnTo>
                <a:close/>
                <a:moveTo>
                  <a:pt x="2431" y="797"/>
                </a:moveTo>
                <a:lnTo>
                  <a:pt x="2431" y="797"/>
                </a:lnTo>
                <a:lnTo>
                  <a:pt x="2112" y="790"/>
                </a:lnTo>
                <a:lnTo>
                  <a:pt x="2112" y="791"/>
                </a:lnTo>
                <a:lnTo>
                  <a:pt x="1798" y="642"/>
                </a:lnTo>
                <a:lnTo>
                  <a:pt x="2181" y="613"/>
                </a:lnTo>
                <a:lnTo>
                  <a:pt x="2181" y="612"/>
                </a:lnTo>
                <a:lnTo>
                  <a:pt x="2581" y="801"/>
                </a:lnTo>
                <a:lnTo>
                  <a:pt x="2431" y="797"/>
                </a:lnTo>
                <a:lnTo>
                  <a:pt x="2431" y="797"/>
                </a:lnTo>
                <a:close/>
                <a:moveTo>
                  <a:pt x="2588" y="801"/>
                </a:moveTo>
                <a:lnTo>
                  <a:pt x="2190" y="613"/>
                </a:lnTo>
                <a:lnTo>
                  <a:pt x="3431" y="819"/>
                </a:lnTo>
                <a:lnTo>
                  <a:pt x="2588" y="801"/>
                </a:lnTo>
                <a:close/>
                <a:moveTo>
                  <a:pt x="3433" y="819"/>
                </a:moveTo>
                <a:lnTo>
                  <a:pt x="3434" y="817"/>
                </a:lnTo>
                <a:lnTo>
                  <a:pt x="3439" y="819"/>
                </a:lnTo>
                <a:lnTo>
                  <a:pt x="3433" y="819"/>
                </a:lnTo>
                <a:close/>
                <a:moveTo>
                  <a:pt x="2967" y="598"/>
                </a:moveTo>
                <a:lnTo>
                  <a:pt x="2968" y="598"/>
                </a:lnTo>
                <a:lnTo>
                  <a:pt x="3051" y="636"/>
                </a:lnTo>
                <a:lnTo>
                  <a:pt x="3051" y="637"/>
                </a:lnTo>
                <a:lnTo>
                  <a:pt x="3051" y="637"/>
                </a:lnTo>
                <a:lnTo>
                  <a:pt x="3433" y="816"/>
                </a:lnTo>
                <a:lnTo>
                  <a:pt x="2614" y="680"/>
                </a:lnTo>
                <a:lnTo>
                  <a:pt x="2966" y="598"/>
                </a:lnTo>
                <a:lnTo>
                  <a:pt x="2967" y="598"/>
                </a:lnTo>
                <a:lnTo>
                  <a:pt x="2967" y="598"/>
                </a:lnTo>
                <a:close/>
                <a:moveTo>
                  <a:pt x="2961" y="594"/>
                </a:moveTo>
                <a:lnTo>
                  <a:pt x="2138" y="487"/>
                </a:lnTo>
                <a:lnTo>
                  <a:pt x="2777" y="508"/>
                </a:lnTo>
                <a:lnTo>
                  <a:pt x="2777" y="508"/>
                </a:lnTo>
                <a:lnTo>
                  <a:pt x="2961" y="594"/>
                </a:lnTo>
                <a:close/>
                <a:moveTo>
                  <a:pt x="3446" y="819"/>
                </a:moveTo>
                <a:lnTo>
                  <a:pt x="3059" y="637"/>
                </a:lnTo>
                <a:lnTo>
                  <a:pt x="3762" y="670"/>
                </a:lnTo>
                <a:lnTo>
                  <a:pt x="3446" y="819"/>
                </a:lnTo>
                <a:close/>
                <a:moveTo>
                  <a:pt x="3052" y="634"/>
                </a:moveTo>
                <a:lnTo>
                  <a:pt x="2524" y="385"/>
                </a:lnTo>
                <a:lnTo>
                  <a:pt x="3765" y="667"/>
                </a:lnTo>
                <a:lnTo>
                  <a:pt x="3052" y="634"/>
                </a:lnTo>
                <a:close/>
                <a:moveTo>
                  <a:pt x="3766" y="667"/>
                </a:moveTo>
                <a:lnTo>
                  <a:pt x="3767" y="668"/>
                </a:lnTo>
                <a:lnTo>
                  <a:pt x="3766" y="668"/>
                </a:lnTo>
                <a:lnTo>
                  <a:pt x="3766" y="667"/>
                </a:lnTo>
                <a:close/>
                <a:moveTo>
                  <a:pt x="1919" y="476"/>
                </a:moveTo>
                <a:lnTo>
                  <a:pt x="2274" y="393"/>
                </a:lnTo>
                <a:lnTo>
                  <a:pt x="2274" y="392"/>
                </a:lnTo>
                <a:lnTo>
                  <a:pt x="2766" y="505"/>
                </a:lnTo>
                <a:lnTo>
                  <a:pt x="1919" y="476"/>
                </a:lnTo>
                <a:close/>
                <a:moveTo>
                  <a:pt x="1916" y="481"/>
                </a:moveTo>
                <a:lnTo>
                  <a:pt x="1916" y="479"/>
                </a:lnTo>
                <a:lnTo>
                  <a:pt x="2107" y="486"/>
                </a:lnTo>
                <a:lnTo>
                  <a:pt x="2107" y="486"/>
                </a:lnTo>
                <a:lnTo>
                  <a:pt x="2958" y="597"/>
                </a:lnTo>
                <a:lnTo>
                  <a:pt x="2606" y="679"/>
                </a:lnTo>
                <a:lnTo>
                  <a:pt x="2180" y="608"/>
                </a:lnTo>
                <a:lnTo>
                  <a:pt x="2180" y="608"/>
                </a:lnTo>
                <a:lnTo>
                  <a:pt x="1908" y="481"/>
                </a:lnTo>
                <a:lnTo>
                  <a:pt x="1916" y="481"/>
                </a:lnTo>
                <a:close/>
                <a:moveTo>
                  <a:pt x="3283" y="896"/>
                </a:moveTo>
                <a:lnTo>
                  <a:pt x="2886" y="810"/>
                </a:lnTo>
                <a:lnTo>
                  <a:pt x="3439" y="822"/>
                </a:lnTo>
                <a:lnTo>
                  <a:pt x="3283" y="896"/>
                </a:lnTo>
                <a:close/>
                <a:moveTo>
                  <a:pt x="3774" y="666"/>
                </a:moveTo>
                <a:lnTo>
                  <a:pt x="3774" y="665"/>
                </a:lnTo>
                <a:lnTo>
                  <a:pt x="3598" y="592"/>
                </a:lnTo>
                <a:lnTo>
                  <a:pt x="4140" y="627"/>
                </a:lnTo>
                <a:lnTo>
                  <a:pt x="3774" y="666"/>
                </a:lnTo>
                <a:close/>
                <a:moveTo>
                  <a:pt x="3769" y="667"/>
                </a:moveTo>
                <a:lnTo>
                  <a:pt x="3769" y="667"/>
                </a:lnTo>
                <a:lnTo>
                  <a:pt x="3769" y="667"/>
                </a:lnTo>
                <a:lnTo>
                  <a:pt x="3769" y="667"/>
                </a:lnTo>
                <a:close/>
                <a:moveTo>
                  <a:pt x="2522" y="384"/>
                </a:moveTo>
                <a:lnTo>
                  <a:pt x="2518" y="382"/>
                </a:lnTo>
                <a:lnTo>
                  <a:pt x="2523" y="382"/>
                </a:lnTo>
                <a:lnTo>
                  <a:pt x="2522" y="384"/>
                </a:lnTo>
                <a:close/>
                <a:moveTo>
                  <a:pt x="1628" y="845"/>
                </a:moveTo>
                <a:lnTo>
                  <a:pt x="863" y="824"/>
                </a:lnTo>
                <a:lnTo>
                  <a:pt x="1244" y="735"/>
                </a:lnTo>
                <a:lnTo>
                  <a:pt x="1244" y="736"/>
                </a:lnTo>
                <a:lnTo>
                  <a:pt x="1628" y="845"/>
                </a:lnTo>
                <a:close/>
                <a:moveTo>
                  <a:pt x="1247" y="734"/>
                </a:moveTo>
                <a:lnTo>
                  <a:pt x="1543" y="665"/>
                </a:lnTo>
                <a:lnTo>
                  <a:pt x="2238" y="861"/>
                </a:lnTo>
                <a:lnTo>
                  <a:pt x="1640" y="845"/>
                </a:lnTo>
                <a:lnTo>
                  <a:pt x="1247" y="734"/>
                </a:lnTo>
                <a:close/>
                <a:moveTo>
                  <a:pt x="1032" y="614"/>
                </a:moveTo>
                <a:lnTo>
                  <a:pt x="1024" y="614"/>
                </a:lnTo>
                <a:lnTo>
                  <a:pt x="1025" y="613"/>
                </a:lnTo>
                <a:lnTo>
                  <a:pt x="631" y="445"/>
                </a:lnTo>
                <a:lnTo>
                  <a:pt x="1246" y="563"/>
                </a:lnTo>
                <a:lnTo>
                  <a:pt x="1032" y="614"/>
                </a:lnTo>
                <a:close/>
                <a:moveTo>
                  <a:pt x="1035" y="617"/>
                </a:moveTo>
                <a:lnTo>
                  <a:pt x="1252" y="565"/>
                </a:lnTo>
                <a:lnTo>
                  <a:pt x="1252" y="564"/>
                </a:lnTo>
                <a:lnTo>
                  <a:pt x="1687" y="648"/>
                </a:lnTo>
                <a:lnTo>
                  <a:pt x="543" y="734"/>
                </a:lnTo>
                <a:lnTo>
                  <a:pt x="1032" y="617"/>
                </a:lnTo>
                <a:lnTo>
                  <a:pt x="1035" y="617"/>
                </a:lnTo>
                <a:lnTo>
                  <a:pt x="1035" y="617"/>
                </a:lnTo>
                <a:close/>
                <a:moveTo>
                  <a:pt x="1699" y="647"/>
                </a:moveTo>
                <a:lnTo>
                  <a:pt x="1691" y="647"/>
                </a:lnTo>
                <a:lnTo>
                  <a:pt x="1692" y="645"/>
                </a:lnTo>
                <a:lnTo>
                  <a:pt x="635" y="443"/>
                </a:lnTo>
                <a:lnTo>
                  <a:pt x="1008" y="356"/>
                </a:lnTo>
                <a:lnTo>
                  <a:pt x="1008" y="358"/>
                </a:lnTo>
                <a:lnTo>
                  <a:pt x="1699" y="647"/>
                </a:lnTo>
                <a:close/>
                <a:moveTo>
                  <a:pt x="1010" y="610"/>
                </a:moveTo>
                <a:lnTo>
                  <a:pt x="517" y="470"/>
                </a:lnTo>
                <a:lnTo>
                  <a:pt x="624" y="445"/>
                </a:lnTo>
                <a:lnTo>
                  <a:pt x="1010" y="610"/>
                </a:lnTo>
                <a:close/>
                <a:moveTo>
                  <a:pt x="511" y="472"/>
                </a:moveTo>
                <a:lnTo>
                  <a:pt x="1012" y="614"/>
                </a:lnTo>
                <a:lnTo>
                  <a:pt x="1013" y="611"/>
                </a:lnTo>
                <a:lnTo>
                  <a:pt x="1020" y="614"/>
                </a:lnTo>
                <a:lnTo>
                  <a:pt x="25" y="584"/>
                </a:lnTo>
                <a:lnTo>
                  <a:pt x="511" y="472"/>
                </a:lnTo>
                <a:close/>
                <a:moveTo>
                  <a:pt x="541" y="735"/>
                </a:moveTo>
                <a:lnTo>
                  <a:pt x="542" y="737"/>
                </a:lnTo>
                <a:lnTo>
                  <a:pt x="537" y="736"/>
                </a:lnTo>
                <a:lnTo>
                  <a:pt x="541" y="735"/>
                </a:lnTo>
                <a:close/>
                <a:moveTo>
                  <a:pt x="1645" y="849"/>
                </a:moveTo>
                <a:lnTo>
                  <a:pt x="1647" y="850"/>
                </a:lnTo>
                <a:lnTo>
                  <a:pt x="1648" y="848"/>
                </a:lnTo>
                <a:lnTo>
                  <a:pt x="2237" y="864"/>
                </a:lnTo>
                <a:lnTo>
                  <a:pt x="1275" y="939"/>
                </a:lnTo>
                <a:lnTo>
                  <a:pt x="1645" y="849"/>
                </a:lnTo>
                <a:close/>
                <a:moveTo>
                  <a:pt x="2243" y="864"/>
                </a:moveTo>
                <a:lnTo>
                  <a:pt x="2243" y="863"/>
                </a:lnTo>
                <a:lnTo>
                  <a:pt x="2246" y="864"/>
                </a:lnTo>
                <a:lnTo>
                  <a:pt x="2243" y="864"/>
                </a:lnTo>
                <a:close/>
                <a:moveTo>
                  <a:pt x="2437" y="801"/>
                </a:moveTo>
                <a:lnTo>
                  <a:pt x="2588" y="804"/>
                </a:lnTo>
                <a:lnTo>
                  <a:pt x="2588" y="804"/>
                </a:lnTo>
                <a:lnTo>
                  <a:pt x="2588" y="804"/>
                </a:lnTo>
                <a:lnTo>
                  <a:pt x="2871" y="810"/>
                </a:lnTo>
                <a:lnTo>
                  <a:pt x="2871" y="810"/>
                </a:lnTo>
                <a:lnTo>
                  <a:pt x="3272" y="897"/>
                </a:lnTo>
                <a:lnTo>
                  <a:pt x="2615" y="884"/>
                </a:lnTo>
                <a:lnTo>
                  <a:pt x="2437" y="801"/>
                </a:lnTo>
                <a:close/>
                <a:moveTo>
                  <a:pt x="3591" y="805"/>
                </a:moveTo>
                <a:lnTo>
                  <a:pt x="3591" y="805"/>
                </a:lnTo>
                <a:lnTo>
                  <a:pt x="3591" y="805"/>
                </a:lnTo>
                <a:lnTo>
                  <a:pt x="3375" y="856"/>
                </a:lnTo>
                <a:lnTo>
                  <a:pt x="3445" y="823"/>
                </a:lnTo>
                <a:lnTo>
                  <a:pt x="3448" y="823"/>
                </a:lnTo>
                <a:lnTo>
                  <a:pt x="3448" y="822"/>
                </a:lnTo>
                <a:lnTo>
                  <a:pt x="3772" y="669"/>
                </a:lnTo>
                <a:lnTo>
                  <a:pt x="4156" y="628"/>
                </a:lnTo>
                <a:lnTo>
                  <a:pt x="4156" y="628"/>
                </a:lnTo>
                <a:lnTo>
                  <a:pt x="4305" y="638"/>
                </a:lnTo>
                <a:lnTo>
                  <a:pt x="3591" y="805"/>
                </a:lnTo>
                <a:close/>
                <a:moveTo>
                  <a:pt x="3865" y="521"/>
                </a:moveTo>
                <a:lnTo>
                  <a:pt x="3439" y="320"/>
                </a:lnTo>
                <a:lnTo>
                  <a:pt x="4070" y="472"/>
                </a:lnTo>
                <a:lnTo>
                  <a:pt x="3865" y="521"/>
                </a:lnTo>
                <a:close/>
                <a:moveTo>
                  <a:pt x="3562" y="255"/>
                </a:moveTo>
                <a:lnTo>
                  <a:pt x="3180" y="248"/>
                </a:lnTo>
                <a:lnTo>
                  <a:pt x="3676" y="201"/>
                </a:lnTo>
                <a:lnTo>
                  <a:pt x="3562" y="255"/>
                </a:lnTo>
                <a:close/>
                <a:moveTo>
                  <a:pt x="3669" y="198"/>
                </a:moveTo>
                <a:lnTo>
                  <a:pt x="3153" y="247"/>
                </a:lnTo>
                <a:lnTo>
                  <a:pt x="3153" y="247"/>
                </a:lnTo>
                <a:lnTo>
                  <a:pt x="2896" y="242"/>
                </a:lnTo>
                <a:lnTo>
                  <a:pt x="3204" y="97"/>
                </a:lnTo>
                <a:lnTo>
                  <a:pt x="3204" y="97"/>
                </a:lnTo>
                <a:lnTo>
                  <a:pt x="3669" y="198"/>
                </a:lnTo>
                <a:close/>
                <a:moveTo>
                  <a:pt x="3556" y="257"/>
                </a:moveTo>
                <a:lnTo>
                  <a:pt x="3431" y="316"/>
                </a:lnTo>
                <a:lnTo>
                  <a:pt x="3430" y="316"/>
                </a:lnTo>
                <a:lnTo>
                  <a:pt x="3430" y="317"/>
                </a:lnTo>
                <a:lnTo>
                  <a:pt x="3350" y="355"/>
                </a:lnTo>
                <a:lnTo>
                  <a:pt x="2892" y="245"/>
                </a:lnTo>
                <a:lnTo>
                  <a:pt x="3556" y="257"/>
                </a:lnTo>
                <a:close/>
                <a:moveTo>
                  <a:pt x="3673" y="434"/>
                </a:moveTo>
                <a:lnTo>
                  <a:pt x="3206" y="426"/>
                </a:lnTo>
                <a:lnTo>
                  <a:pt x="3431" y="320"/>
                </a:lnTo>
                <a:lnTo>
                  <a:pt x="3673" y="434"/>
                </a:lnTo>
                <a:close/>
                <a:moveTo>
                  <a:pt x="2764" y="501"/>
                </a:moveTo>
                <a:lnTo>
                  <a:pt x="2131" y="357"/>
                </a:lnTo>
                <a:lnTo>
                  <a:pt x="2131" y="356"/>
                </a:lnTo>
                <a:lnTo>
                  <a:pt x="2346" y="305"/>
                </a:lnTo>
                <a:lnTo>
                  <a:pt x="2764" y="501"/>
                </a:lnTo>
                <a:close/>
                <a:moveTo>
                  <a:pt x="1900" y="480"/>
                </a:moveTo>
                <a:lnTo>
                  <a:pt x="2176" y="610"/>
                </a:lnTo>
                <a:lnTo>
                  <a:pt x="1982" y="625"/>
                </a:lnTo>
                <a:lnTo>
                  <a:pt x="1982" y="625"/>
                </a:lnTo>
                <a:lnTo>
                  <a:pt x="1426" y="468"/>
                </a:lnTo>
                <a:lnTo>
                  <a:pt x="1900" y="480"/>
                </a:lnTo>
                <a:close/>
                <a:moveTo>
                  <a:pt x="1974" y="626"/>
                </a:moveTo>
                <a:lnTo>
                  <a:pt x="1793" y="639"/>
                </a:lnTo>
                <a:lnTo>
                  <a:pt x="1790" y="638"/>
                </a:lnTo>
                <a:lnTo>
                  <a:pt x="1789" y="640"/>
                </a:lnTo>
                <a:lnTo>
                  <a:pt x="1704" y="646"/>
                </a:lnTo>
                <a:lnTo>
                  <a:pt x="1704" y="646"/>
                </a:lnTo>
                <a:lnTo>
                  <a:pt x="1011" y="356"/>
                </a:lnTo>
                <a:lnTo>
                  <a:pt x="1017" y="354"/>
                </a:lnTo>
                <a:lnTo>
                  <a:pt x="1017" y="355"/>
                </a:lnTo>
                <a:lnTo>
                  <a:pt x="1974" y="626"/>
                </a:lnTo>
                <a:close/>
                <a:moveTo>
                  <a:pt x="14" y="587"/>
                </a:moveTo>
                <a:lnTo>
                  <a:pt x="1021" y="617"/>
                </a:lnTo>
                <a:lnTo>
                  <a:pt x="531" y="734"/>
                </a:lnTo>
                <a:lnTo>
                  <a:pt x="13" y="587"/>
                </a:lnTo>
                <a:lnTo>
                  <a:pt x="14" y="587"/>
                </a:lnTo>
                <a:close/>
                <a:moveTo>
                  <a:pt x="2252" y="865"/>
                </a:moveTo>
                <a:lnTo>
                  <a:pt x="2251" y="866"/>
                </a:lnTo>
                <a:lnTo>
                  <a:pt x="2251" y="865"/>
                </a:lnTo>
                <a:lnTo>
                  <a:pt x="2252" y="865"/>
                </a:lnTo>
                <a:close/>
                <a:moveTo>
                  <a:pt x="3281" y="900"/>
                </a:moveTo>
                <a:lnTo>
                  <a:pt x="3283" y="900"/>
                </a:lnTo>
                <a:lnTo>
                  <a:pt x="3283" y="899"/>
                </a:lnTo>
                <a:lnTo>
                  <a:pt x="3283" y="899"/>
                </a:lnTo>
                <a:lnTo>
                  <a:pt x="3284" y="899"/>
                </a:lnTo>
                <a:lnTo>
                  <a:pt x="3284" y="899"/>
                </a:lnTo>
                <a:lnTo>
                  <a:pt x="3365" y="861"/>
                </a:lnTo>
                <a:lnTo>
                  <a:pt x="3365" y="861"/>
                </a:lnTo>
                <a:lnTo>
                  <a:pt x="3591" y="808"/>
                </a:lnTo>
                <a:lnTo>
                  <a:pt x="3759" y="892"/>
                </a:lnTo>
                <a:lnTo>
                  <a:pt x="3158" y="958"/>
                </a:lnTo>
                <a:lnTo>
                  <a:pt x="3281" y="900"/>
                </a:lnTo>
                <a:close/>
                <a:moveTo>
                  <a:pt x="3771" y="891"/>
                </a:moveTo>
                <a:lnTo>
                  <a:pt x="3771" y="891"/>
                </a:lnTo>
                <a:lnTo>
                  <a:pt x="3765" y="892"/>
                </a:lnTo>
                <a:lnTo>
                  <a:pt x="3596" y="807"/>
                </a:lnTo>
                <a:lnTo>
                  <a:pt x="4313" y="639"/>
                </a:lnTo>
                <a:lnTo>
                  <a:pt x="3771" y="891"/>
                </a:lnTo>
                <a:close/>
                <a:moveTo>
                  <a:pt x="3598" y="589"/>
                </a:moveTo>
                <a:lnTo>
                  <a:pt x="3865" y="524"/>
                </a:lnTo>
                <a:lnTo>
                  <a:pt x="3865" y="525"/>
                </a:lnTo>
                <a:lnTo>
                  <a:pt x="3866" y="524"/>
                </a:lnTo>
                <a:lnTo>
                  <a:pt x="4076" y="474"/>
                </a:lnTo>
                <a:lnTo>
                  <a:pt x="4076" y="473"/>
                </a:lnTo>
                <a:lnTo>
                  <a:pt x="4077" y="474"/>
                </a:lnTo>
                <a:lnTo>
                  <a:pt x="4311" y="635"/>
                </a:lnTo>
                <a:lnTo>
                  <a:pt x="3598" y="589"/>
                </a:lnTo>
                <a:close/>
                <a:moveTo>
                  <a:pt x="3438" y="317"/>
                </a:moveTo>
                <a:lnTo>
                  <a:pt x="3563" y="258"/>
                </a:lnTo>
                <a:lnTo>
                  <a:pt x="3565" y="258"/>
                </a:lnTo>
                <a:lnTo>
                  <a:pt x="3565" y="257"/>
                </a:lnTo>
                <a:lnTo>
                  <a:pt x="3683" y="201"/>
                </a:lnTo>
                <a:lnTo>
                  <a:pt x="4070" y="469"/>
                </a:lnTo>
                <a:lnTo>
                  <a:pt x="3438" y="317"/>
                </a:lnTo>
                <a:close/>
                <a:moveTo>
                  <a:pt x="3209" y="95"/>
                </a:moveTo>
                <a:lnTo>
                  <a:pt x="3399" y="4"/>
                </a:lnTo>
                <a:lnTo>
                  <a:pt x="3678" y="197"/>
                </a:lnTo>
                <a:lnTo>
                  <a:pt x="3209" y="95"/>
                </a:lnTo>
                <a:close/>
                <a:moveTo>
                  <a:pt x="2886" y="244"/>
                </a:moveTo>
                <a:lnTo>
                  <a:pt x="2635" y="184"/>
                </a:lnTo>
                <a:lnTo>
                  <a:pt x="3389" y="5"/>
                </a:lnTo>
                <a:lnTo>
                  <a:pt x="2886" y="244"/>
                </a:lnTo>
                <a:close/>
                <a:moveTo>
                  <a:pt x="2798" y="358"/>
                </a:moveTo>
                <a:lnTo>
                  <a:pt x="2798" y="358"/>
                </a:lnTo>
                <a:lnTo>
                  <a:pt x="2136" y="194"/>
                </a:lnTo>
                <a:lnTo>
                  <a:pt x="2460" y="118"/>
                </a:lnTo>
                <a:lnTo>
                  <a:pt x="2996" y="343"/>
                </a:lnTo>
                <a:lnTo>
                  <a:pt x="2798" y="358"/>
                </a:lnTo>
                <a:close/>
                <a:moveTo>
                  <a:pt x="2789" y="359"/>
                </a:moveTo>
                <a:lnTo>
                  <a:pt x="2512" y="380"/>
                </a:lnTo>
                <a:lnTo>
                  <a:pt x="2125" y="197"/>
                </a:lnTo>
                <a:lnTo>
                  <a:pt x="2133" y="195"/>
                </a:lnTo>
                <a:lnTo>
                  <a:pt x="2132" y="197"/>
                </a:lnTo>
                <a:lnTo>
                  <a:pt x="2789" y="359"/>
                </a:lnTo>
                <a:close/>
                <a:moveTo>
                  <a:pt x="1895" y="477"/>
                </a:moveTo>
                <a:lnTo>
                  <a:pt x="1422" y="465"/>
                </a:lnTo>
                <a:lnTo>
                  <a:pt x="1422" y="466"/>
                </a:lnTo>
                <a:lnTo>
                  <a:pt x="1022" y="353"/>
                </a:lnTo>
                <a:lnTo>
                  <a:pt x="1204" y="311"/>
                </a:lnTo>
                <a:lnTo>
                  <a:pt x="1895" y="477"/>
                </a:lnTo>
                <a:close/>
                <a:moveTo>
                  <a:pt x="620" y="443"/>
                </a:moveTo>
                <a:lnTo>
                  <a:pt x="21" y="582"/>
                </a:lnTo>
                <a:lnTo>
                  <a:pt x="408" y="401"/>
                </a:lnTo>
                <a:lnTo>
                  <a:pt x="408" y="403"/>
                </a:lnTo>
                <a:lnTo>
                  <a:pt x="620" y="443"/>
                </a:lnTo>
                <a:close/>
                <a:moveTo>
                  <a:pt x="2258" y="867"/>
                </a:moveTo>
                <a:lnTo>
                  <a:pt x="2261" y="868"/>
                </a:lnTo>
                <a:lnTo>
                  <a:pt x="2262" y="866"/>
                </a:lnTo>
                <a:lnTo>
                  <a:pt x="2263" y="866"/>
                </a:lnTo>
                <a:lnTo>
                  <a:pt x="2582" y="1018"/>
                </a:lnTo>
                <a:lnTo>
                  <a:pt x="1847" y="963"/>
                </a:lnTo>
                <a:lnTo>
                  <a:pt x="2258" y="867"/>
                </a:lnTo>
                <a:close/>
                <a:moveTo>
                  <a:pt x="2960" y="1047"/>
                </a:moveTo>
                <a:lnTo>
                  <a:pt x="2960" y="1046"/>
                </a:lnTo>
                <a:lnTo>
                  <a:pt x="2959" y="1046"/>
                </a:lnTo>
                <a:lnTo>
                  <a:pt x="2622" y="888"/>
                </a:lnTo>
                <a:lnTo>
                  <a:pt x="3275" y="900"/>
                </a:lnTo>
                <a:lnTo>
                  <a:pt x="2961" y="1048"/>
                </a:lnTo>
                <a:lnTo>
                  <a:pt x="2960" y="1047"/>
                </a:lnTo>
                <a:close/>
                <a:moveTo>
                  <a:pt x="2886" y="247"/>
                </a:moveTo>
                <a:lnTo>
                  <a:pt x="2886" y="247"/>
                </a:lnTo>
                <a:lnTo>
                  <a:pt x="2886" y="247"/>
                </a:lnTo>
                <a:lnTo>
                  <a:pt x="3345" y="357"/>
                </a:lnTo>
                <a:lnTo>
                  <a:pt x="3201" y="425"/>
                </a:lnTo>
                <a:lnTo>
                  <a:pt x="3003" y="343"/>
                </a:lnTo>
                <a:lnTo>
                  <a:pt x="3003" y="342"/>
                </a:lnTo>
                <a:lnTo>
                  <a:pt x="3003" y="342"/>
                </a:lnTo>
                <a:lnTo>
                  <a:pt x="2629" y="185"/>
                </a:lnTo>
                <a:lnTo>
                  <a:pt x="2630" y="185"/>
                </a:lnTo>
                <a:lnTo>
                  <a:pt x="2630" y="186"/>
                </a:lnTo>
                <a:lnTo>
                  <a:pt x="2886" y="247"/>
                </a:lnTo>
                <a:close/>
                <a:moveTo>
                  <a:pt x="2120" y="198"/>
                </a:moveTo>
                <a:lnTo>
                  <a:pt x="2342" y="303"/>
                </a:lnTo>
                <a:lnTo>
                  <a:pt x="2127" y="354"/>
                </a:lnTo>
                <a:lnTo>
                  <a:pt x="1800" y="274"/>
                </a:lnTo>
                <a:lnTo>
                  <a:pt x="2120" y="198"/>
                </a:lnTo>
                <a:close/>
                <a:moveTo>
                  <a:pt x="1845" y="963"/>
                </a:moveTo>
                <a:lnTo>
                  <a:pt x="1845" y="964"/>
                </a:lnTo>
                <a:lnTo>
                  <a:pt x="1842" y="964"/>
                </a:lnTo>
                <a:lnTo>
                  <a:pt x="1845" y="963"/>
                </a:lnTo>
                <a:close/>
                <a:moveTo>
                  <a:pt x="1846" y="965"/>
                </a:moveTo>
                <a:lnTo>
                  <a:pt x="2589" y="1021"/>
                </a:lnTo>
                <a:lnTo>
                  <a:pt x="2590" y="1022"/>
                </a:lnTo>
                <a:lnTo>
                  <a:pt x="2591" y="1021"/>
                </a:lnTo>
                <a:lnTo>
                  <a:pt x="2945" y="1048"/>
                </a:lnTo>
                <a:lnTo>
                  <a:pt x="2438" y="1093"/>
                </a:lnTo>
                <a:lnTo>
                  <a:pt x="2438" y="1094"/>
                </a:lnTo>
                <a:lnTo>
                  <a:pt x="1855" y="966"/>
                </a:lnTo>
                <a:lnTo>
                  <a:pt x="1855" y="969"/>
                </a:lnTo>
                <a:lnTo>
                  <a:pt x="2722" y="1160"/>
                </a:lnTo>
                <a:lnTo>
                  <a:pt x="2492" y="1268"/>
                </a:lnTo>
                <a:lnTo>
                  <a:pt x="1846" y="965"/>
                </a:lnTo>
                <a:close/>
                <a:moveTo>
                  <a:pt x="2727" y="1158"/>
                </a:moveTo>
                <a:lnTo>
                  <a:pt x="2444" y="1095"/>
                </a:lnTo>
                <a:lnTo>
                  <a:pt x="2956" y="1050"/>
                </a:lnTo>
                <a:lnTo>
                  <a:pt x="2727" y="1158"/>
                </a:lnTo>
                <a:close/>
                <a:moveTo>
                  <a:pt x="3151" y="961"/>
                </a:moveTo>
                <a:lnTo>
                  <a:pt x="3151" y="962"/>
                </a:lnTo>
                <a:lnTo>
                  <a:pt x="3763" y="895"/>
                </a:lnTo>
                <a:lnTo>
                  <a:pt x="3196" y="1158"/>
                </a:lnTo>
                <a:lnTo>
                  <a:pt x="2964" y="1049"/>
                </a:lnTo>
                <a:lnTo>
                  <a:pt x="3151" y="96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7569" y="2334286"/>
            <a:ext cx="8579740" cy="664797"/>
          </a:xfrm>
        </p:spPr>
        <p:txBody>
          <a:bodyPr wrap="square" rIns="0" anchor="b" anchorCtr="0">
            <a:spAutoFit/>
          </a:bodyPr>
          <a:lstStyle>
            <a:lvl1pPr algn="l">
              <a:lnSpc>
                <a:spcPct val="90000"/>
              </a:lnSpc>
              <a:defRPr sz="4800" b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1827568" y="3664214"/>
            <a:ext cx="8579741" cy="1751331"/>
          </a:xfrm>
        </p:spPr>
        <p:txBody>
          <a:bodyPr rIns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2400" b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Short statement here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439777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Statement on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7569" y="2334286"/>
            <a:ext cx="8579740" cy="664797"/>
          </a:xfrm>
        </p:spPr>
        <p:txBody>
          <a:bodyPr wrap="square" rIns="0" anchor="b" anchorCtr="0">
            <a:spAutoFit/>
          </a:bodyPr>
          <a:lstStyle>
            <a:lvl1pPr algn="l">
              <a:lnSpc>
                <a:spcPct val="90000"/>
              </a:lnSpc>
              <a:defRPr sz="4800" b="0" cap="all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857064" y="3326443"/>
            <a:ext cx="1861210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9"/>
          <p:cNvSpPr>
            <a:spLocks noChangeAspect="1" noEditPoints="1"/>
          </p:cNvSpPr>
          <p:nvPr userDrawn="1"/>
        </p:nvSpPr>
        <p:spPr bwMode="auto">
          <a:xfrm rot="10800000" flipV="1">
            <a:off x="-2986030" y="5047926"/>
            <a:ext cx="17838821" cy="5252541"/>
          </a:xfrm>
          <a:custGeom>
            <a:avLst/>
            <a:gdLst>
              <a:gd name="T0" fmla="*/ 3399 w 4320"/>
              <a:gd name="T1" fmla="*/ 0 h 1272"/>
              <a:gd name="T2" fmla="*/ 2460 w 4320"/>
              <a:gd name="T3" fmla="*/ 115 h 1272"/>
              <a:gd name="T4" fmla="*/ 1200 w 4320"/>
              <a:gd name="T5" fmla="*/ 306 h 1272"/>
              <a:gd name="T6" fmla="*/ 0 w 4320"/>
              <a:gd name="T7" fmla="*/ 587 h 1272"/>
              <a:gd name="T8" fmla="*/ 1205 w 4320"/>
              <a:gd name="T9" fmla="*/ 1111 h 1272"/>
              <a:gd name="T10" fmla="*/ 2491 w 4320"/>
              <a:gd name="T11" fmla="*/ 1271 h 1272"/>
              <a:gd name="T12" fmla="*/ 2961 w 4320"/>
              <a:gd name="T13" fmla="*/ 1051 h 1272"/>
              <a:gd name="T14" fmla="*/ 1206 w 4320"/>
              <a:gd name="T15" fmla="*/ 1108 h 1272"/>
              <a:gd name="T16" fmla="*/ 1580 w 4320"/>
              <a:gd name="T17" fmla="*/ 224 h 1272"/>
              <a:gd name="T18" fmla="*/ 1580 w 4320"/>
              <a:gd name="T19" fmla="*/ 224 h 1272"/>
              <a:gd name="T20" fmla="*/ 7 w 4320"/>
              <a:gd name="T21" fmla="*/ 589 h 1272"/>
              <a:gd name="T22" fmla="*/ 629 w 4320"/>
              <a:gd name="T23" fmla="*/ 300 h 1272"/>
              <a:gd name="T24" fmla="*/ 2430 w 4320"/>
              <a:gd name="T25" fmla="*/ 800 h 1272"/>
              <a:gd name="T26" fmla="*/ 1908 w 4320"/>
              <a:gd name="T27" fmla="*/ 476 h 1272"/>
              <a:gd name="T28" fmla="*/ 3762 w 4320"/>
              <a:gd name="T29" fmla="*/ 663 h 1272"/>
              <a:gd name="T30" fmla="*/ 2259 w 4320"/>
              <a:gd name="T31" fmla="*/ 864 h 1272"/>
              <a:gd name="T32" fmla="*/ 1537 w 4320"/>
              <a:gd name="T33" fmla="*/ 663 h 1272"/>
              <a:gd name="T34" fmla="*/ 3679 w 4320"/>
              <a:gd name="T35" fmla="*/ 437 h 1272"/>
              <a:gd name="T36" fmla="*/ 2181 w 4320"/>
              <a:gd name="T37" fmla="*/ 613 h 1272"/>
              <a:gd name="T38" fmla="*/ 2588 w 4320"/>
              <a:gd name="T39" fmla="*/ 801 h 1272"/>
              <a:gd name="T40" fmla="*/ 3051 w 4320"/>
              <a:gd name="T41" fmla="*/ 637 h 1272"/>
              <a:gd name="T42" fmla="*/ 2138 w 4320"/>
              <a:gd name="T43" fmla="*/ 487 h 1272"/>
              <a:gd name="T44" fmla="*/ 3052 w 4320"/>
              <a:gd name="T45" fmla="*/ 634 h 1272"/>
              <a:gd name="T46" fmla="*/ 1919 w 4320"/>
              <a:gd name="T47" fmla="*/ 476 h 1272"/>
              <a:gd name="T48" fmla="*/ 2107 w 4320"/>
              <a:gd name="T49" fmla="*/ 486 h 1272"/>
              <a:gd name="T50" fmla="*/ 2886 w 4320"/>
              <a:gd name="T51" fmla="*/ 810 h 1272"/>
              <a:gd name="T52" fmla="*/ 3769 w 4320"/>
              <a:gd name="T53" fmla="*/ 667 h 1272"/>
              <a:gd name="T54" fmla="*/ 1628 w 4320"/>
              <a:gd name="T55" fmla="*/ 845 h 1272"/>
              <a:gd name="T56" fmla="*/ 1640 w 4320"/>
              <a:gd name="T57" fmla="*/ 845 h 1272"/>
              <a:gd name="T58" fmla="*/ 1035 w 4320"/>
              <a:gd name="T59" fmla="*/ 617 h 1272"/>
              <a:gd name="T60" fmla="*/ 1699 w 4320"/>
              <a:gd name="T61" fmla="*/ 647 h 1272"/>
              <a:gd name="T62" fmla="*/ 517 w 4320"/>
              <a:gd name="T63" fmla="*/ 470 h 1272"/>
              <a:gd name="T64" fmla="*/ 511 w 4320"/>
              <a:gd name="T65" fmla="*/ 472 h 1272"/>
              <a:gd name="T66" fmla="*/ 2237 w 4320"/>
              <a:gd name="T67" fmla="*/ 864 h 1272"/>
              <a:gd name="T68" fmla="*/ 2588 w 4320"/>
              <a:gd name="T69" fmla="*/ 804 h 1272"/>
              <a:gd name="T70" fmla="*/ 3591 w 4320"/>
              <a:gd name="T71" fmla="*/ 805 h 1272"/>
              <a:gd name="T72" fmla="*/ 4156 w 4320"/>
              <a:gd name="T73" fmla="*/ 628 h 1272"/>
              <a:gd name="T74" fmla="*/ 3562 w 4320"/>
              <a:gd name="T75" fmla="*/ 255 h 1272"/>
              <a:gd name="T76" fmla="*/ 3204 w 4320"/>
              <a:gd name="T77" fmla="*/ 97 h 1272"/>
              <a:gd name="T78" fmla="*/ 2892 w 4320"/>
              <a:gd name="T79" fmla="*/ 245 h 1272"/>
              <a:gd name="T80" fmla="*/ 2131 w 4320"/>
              <a:gd name="T81" fmla="*/ 356 h 1272"/>
              <a:gd name="T82" fmla="*/ 1900 w 4320"/>
              <a:gd name="T83" fmla="*/ 480 h 1272"/>
              <a:gd name="T84" fmla="*/ 1017 w 4320"/>
              <a:gd name="T85" fmla="*/ 354 h 1272"/>
              <a:gd name="T86" fmla="*/ 2252 w 4320"/>
              <a:gd name="T87" fmla="*/ 865 h 1272"/>
              <a:gd name="T88" fmla="*/ 3284 w 4320"/>
              <a:gd name="T89" fmla="*/ 899 h 1272"/>
              <a:gd name="T90" fmla="*/ 3771 w 4320"/>
              <a:gd name="T91" fmla="*/ 891 h 1272"/>
              <a:gd name="T92" fmla="*/ 3865 w 4320"/>
              <a:gd name="T93" fmla="*/ 525 h 1272"/>
              <a:gd name="T94" fmla="*/ 3563 w 4320"/>
              <a:gd name="T95" fmla="*/ 258 h 1272"/>
              <a:gd name="T96" fmla="*/ 3678 w 4320"/>
              <a:gd name="T97" fmla="*/ 197 h 1272"/>
              <a:gd name="T98" fmla="*/ 2136 w 4320"/>
              <a:gd name="T99" fmla="*/ 194 h 1272"/>
              <a:gd name="T100" fmla="*/ 2132 w 4320"/>
              <a:gd name="T101" fmla="*/ 197 h 1272"/>
              <a:gd name="T102" fmla="*/ 620 w 4320"/>
              <a:gd name="T103" fmla="*/ 443 h 1272"/>
              <a:gd name="T104" fmla="*/ 2263 w 4320"/>
              <a:gd name="T105" fmla="*/ 866 h 1272"/>
              <a:gd name="T106" fmla="*/ 3275 w 4320"/>
              <a:gd name="T107" fmla="*/ 900 h 1272"/>
              <a:gd name="T108" fmla="*/ 3003 w 4320"/>
              <a:gd name="T109" fmla="*/ 343 h 1272"/>
              <a:gd name="T110" fmla="*/ 2342 w 4320"/>
              <a:gd name="T111" fmla="*/ 303 h 1272"/>
              <a:gd name="T112" fmla="*/ 1846 w 4320"/>
              <a:gd name="T113" fmla="*/ 965 h 1272"/>
              <a:gd name="T114" fmla="*/ 1855 w 4320"/>
              <a:gd name="T115" fmla="*/ 969 h 1272"/>
              <a:gd name="T116" fmla="*/ 3151 w 4320"/>
              <a:gd name="T117" fmla="*/ 961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320" h="1272">
                <a:moveTo>
                  <a:pt x="4320" y="639"/>
                </a:moveTo>
                <a:lnTo>
                  <a:pt x="4319" y="636"/>
                </a:lnTo>
                <a:lnTo>
                  <a:pt x="4318" y="637"/>
                </a:lnTo>
                <a:lnTo>
                  <a:pt x="3400" y="1"/>
                </a:lnTo>
                <a:lnTo>
                  <a:pt x="3399" y="1"/>
                </a:lnTo>
                <a:lnTo>
                  <a:pt x="3399" y="1"/>
                </a:lnTo>
                <a:lnTo>
                  <a:pt x="3399" y="1"/>
                </a:lnTo>
                <a:lnTo>
                  <a:pt x="3399" y="0"/>
                </a:lnTo>
                <a:lnTo>
                  <a:pt x="3398" y="0"/>
                </a:lnTo>
                <a:lnTo>
                  <a:pt x="3398" y="0"/>
                </a:lnTo>
                <a:lnTo>
                  <a:pt x="3397" y="0"/>
                </a:lnTo>
                <a:lnTo>
                  <a:pt x="2626" y="183"/>
                </a:lnTo>
                <a:lnTo>
                  <a:pt x="2626" y="184"/>
                </a:lnTo>
                <a:lnTo>
                  <a:pt x="2462" y="116"/>
                </a:lnTo>
                <a:lnTo>
                  <a:pt x="2462" y="114"/>
                </a:lnTo>
                <a:lnTo>
                  <a:pt x="2460" y="115"/>
                </a:lnTo>
                <a:lnTo>
                  <a:pt x="2458" y="114"/>
                </a:lnTo>
                <a:lnTo>
                  <a:pt x="2458" y="115"/>
                </a:lnTo>
                <a:lnTo>
                  <a:pt x="1794" y="273"/>
                </a:lnTo>
                <a:lnTo>
                  <a:pt x="1578" y="220"/>
                </a:lnTo>
                <a:lnTo>
                  <a:pt x="1578" y="221"/>
                </a:lnTo>
                <a:lnTo>
                  <a:pt x="1204" y="308"/>
                </a:lnTo>
                <a:lnTo>
                  <a:pt x="1200" y="307"/>
                </a:lnTo>
                <a:lnTo>
                  <a:pt x="1200" y="306"/>
                </a:lnTo>
                <a:lnTo>
                  <a:pt x="1198" y="306"/>
                </a:lnTo>
                <a:lnTo>
                  <a:pt x="802" y="211"/>
                </a:lnTo>
                <a:lnTo>
                  <a:pt x="801" y="214"/>
                </a:lnTo>
                <a:lnTo>
                  <a:pt x="802" y="214"/>
                </a:lnTo>
                <a:lnTo>
                  <a:pt x="7" y="586"/>
                </a:lnTo>
                <a:lnTo>
                  <a:pt x="4" y="585"/>
                </a:lnTo>
                <a:lnTo>
                  <a:pt x="4" y="586"/>
                </a:lnTo>
                <a:lnTo>
                  <a:pt x="0" y="587"/>
                </a:lnTo>
                <a:lnTo>
                  <a:pt x="1" y="590"/>
                </a:lnTo>
                <a:lnTo>
                  <a:pt x="3" y="589"/>
                </a:lnTo>
                <a:lnTo>
                  <a:pt x="3" y="590"/>
                </a:lnTo>
                <a:lnTo>
                  <a:pt x="598" y="848"/>
                </a:lnTo>
                <a:lnTo>
                  <a:pt x="598" y="848"/>
                </a:lnTo>
                <a:lnTo>
                  <a:pt x="599" y="848"/>
                </a:lnTo>
                <a:lnTo>
                  <a:pt x="1205" y="1110"/>
                </a:lnTo>
                <a:lnTo>
                  <a:pt x="1205" y="1111"/>
                </a:lnTo>
                <a:lnTo>
                  <a:pt x="1206" y="1111"/>
                </a:lnTo>
                <a:lnTo>
                  <a:pt x="1206" y="1111"/>
                </a:lnTo>
                <a:lnTo>
                  <a:pt x="1206" y="1111"/>
                </a:lnTo>
                <a:lnTo>
                  <a:pt x="1557" y="1030"/>
                </a:lnTo>
                <a:lnTo>
                  <a:pt x="1557" y="1030"/>
                </a:lnTo>
                <a:lnTo>
                  <a:pt x="1557" y="1030"/>
                </a:lnTo>
                <a:lnTo>
                  <a:pt x="1838" y="964"/>
                </a:lnTo>
                <a:lnTo>
                  <a:pt x="2491" y="1271"/>
                </a:lnTo>
                <a:lnTo>
                  <a:pt x="2491" y="1272"/>
                </a:lnTo>
                <a:lnTo>
                  <a:pt x="2492" y="1272"/>
                </a:lnTo>
                <a:lnTo>
                  <a:pt x="2493" y="1272"/>
                </a:lnTo>
                <a:lnTo>
                  <a:pt x="2493" y="1271"/>
                </a:lnTo>
                <a:lnTo>
                  <a:pt x="2727" y="1161"/>
                </a:lnTo>
                <a:lnTo>
                  <a:pt x="2728" y="1161"/>
                </a:lnTo>
                <a:lnTo>
                  <a:pt x="2728" y="1161"/>
                </a:lnTo>
                <a:lnTo>
                  <a:pt x="2961" y="1051"/>
                </a:lnTo>
                <a:lnTo>
                  <a:pt x="3195" y="1161"/>
                </a:lnTo>
                <a:lnTo>
                  <a:pt x="3195" y="1162"/>
                </a:lnTo>
                <a:lnTo>
                  <a:pt x="3196" y="1162"/>
                </a:lnTo>
                <a:lnTo>
                  <a:pt x="3199" y="1163"/>
                </a:lnTo>
                <a:lnTo>
                  <a:pt x="3200" y="1160"/>
                </a:lnTo>
                <a:lnTo>
                  <a:pt x="3200" y="1160"/>
                </a:lnTo>
                <a:lnTo>
                  <a:pt x="4320" y="639"/>
                </a:lnTo>
                <a:close/>
                <a:moveTo>
                  <a:pt x="1206" y="1108"/>
                </a:moveTo>
                <a:lnTo>
                  <a:pt x="612" y="851"/>
                </a:lnTo>
                <a:lnTo>
                  <a:pt x="1550" y="1028"/>
                </a:lnTo>
                <a:lnTo>
                  <a:pt x="1206" y="1108"/>
                </a:lnTo>
                <a:close/>
                <a:moveTo>
                  <a:pt x="1184" y="306"/>
                </a:moveTo>
                <a:lnTo>
                  <a:pt x="632" y="297"/>
                </a:lnTo>
                <a:lnTo>
                  <a:pt x="807" y="215"/>
                </a:lnTo>
                <a:lnTo>
                  <a:pt x="1184" y="306"/>
                </a:lnTo>
                <a:close/>
                <a:moveTo>
                  <a:pt x="1580" y="224"/>
                </a:moveTo>
                <a:lnTo>
                  <a:pt x="1793" y="276"/>
                </a:lnTo>
                <a:lnTo>
                  <a:pt x="1793" y="276"/>
                </a:lnTo>
                <a:lnTo>
                  <a:pt x="1794" y="276"/>
                </a:lnTo>
                <a:lnTo>
                  <a:pt x="2115" y="354"/>
                </a:lnTo>
                <a:lnTo>
                  <a:pt x="1305" y="332"/>
                </a:lnTo>
                <a:lnTo>
                  <a:pt x="1305" y="332"/>
                </a:lnTo>
                <a:lnTo>
                  <a:pt x="1211" y="309"/>
                </a:lnTo>
                <a:lnTo>
                  <a:pt x="1580" y="224"/>
                </a:lnTo>
                <a:close/>
                <a:moveTo>
                  <a:pt x="1837" y="961"/>
                </a:moveTo>
                <a:lnTo>
                  <a:pt x="1837" y="962"/>
                </a:lnTo>
                <a:lnTo>
                  <a:pt x="1561" y="1026"/>
                </a:lnTo>
                <a:lnTo>
                  <a:pt x="1268" y="943"/>
                </a:lnTo>
                <a:lnTo>
                  <a:pt x="2248" y="866"/>
                </a:lnTo>
                <a:lnTo>
                  <a:pt x="1838" y="962"/>
                </a:lnTo>
                <a:lnTo>
                  <a:pt x="1837" y="961"/>
                </a:lnTo>
                <a:close/>
                <a:moveTo>
                  <a:pt x="7" y="589"/>
                </a:moveTo>
                <a:lnTo>
                  <a:pt x="7" y="589"/>
                </a:lnTo>
                <a:lnTo>
                  <a:pt x="1257" y="943"/>
                </a:lnTo>
                <a:lnTo>
                  <a:pt x="1257" y="944"/>
                </a:lnTo>
                <a:lnTo>
                  <a:pt x="1259" y="943"/>
                </a:lnTo>
                <a:lnTo>
                  <a:pt x="1547" y="1025"/>
                </a:lnTo>
                <a:lnTo>
                  <a:pt x="600" y="845"/>
                </a:lnTo>
                <a:lnTo>
                  <a:pt x="7" y="589"/>
                </a:lnTo>
                <a:close/>
                <a:moveTo>
                  <a:pt x="629" y="300"/>
                </a:moveTo>
                <a:lnTo>
                  <a:pt x="1197" y="309"/>
                </a:lnTo>
                <a:lnTo>
                  <a:pt x="628" y="441"/>
                </a:lnTo>
                <a:lnTo>
                  <a:pt x="411" y="400"/>
                </a:lnTo>
                <a:lnTo>
                  <a:pt x="630" y="298"/>
                </a:lnTo>
                <a:lnTo>
                  <a:pt x="629" y="300"/>
                </a:lnTo>
                <a:close/>
                <a:moveTo>
                  <a:pt x="2590" y="1018"/>
                </a:moveTo>
                <a:lnTo>
                  <a:pt x="2117" y="794"/>
                </a:lnTo>
                <a:lnTo>
                  <a:pt x="2430" y="800"/>
                </a:lnTo>
                <a:lnTo>
                  <a:pt x="2613" y="887"/>
                </a:lnTo>
                <a:lnTo>
                  <a:pt x="2613" y="887"/>
                </a:lnTo>
                <a:lnTo>
                  <a:pt x="2614" y="887"/>
                </a:lnTo>
                <a:lnTo>
                  <a:pt x="2948" y="1045"/>
                </a:lnTo>
                <a:lnTo>
                  <a:pt x="2590" y="1018"/>
                </a:lnTo>
                <a:close/>
                <a:moveTo>
                  <a:pt x="2120" y="357"/>
                </a:moveTo>
                <a:lnTo>
                  <a:pt x="2269" y="391"/>
                </a:lnTo>
                <a:lnTo>
                  <a:pt x="1908" y="476"/>
                </a:lnTo>
                <a:lnTo>
                  <a:pt x="1901" y="476"/>
                </a:lnTo>
                <a:lnTo>
                  <a:pt x="1901" y="476"/>
                </a:lnTo>
                <a:lnTo>
                  <a:pt x="1317" y="335"/>
                </a:lnTo>
                <a:lnTo>
                  <a:pt x="2120" y="357"/>
                </a:lnTo>
                <a:close/>
                <a:moveTo>
                  <a:pt x="3762" y="663"/>
                </a:moveTo>
                <a:lnTo>
                  <a:pt x="2523" y="382"/>
                </a:lnTo>
                <a:lnTo>
                  <a:pt x="3002" y="345"/>
                </a:lnTo>
                <a:lnTo>
                  <a:pt x="3762" y="663"/>
                </a:lnTo>
                <a:close/>
                <a:moveTo>
                  <a:pt x="2259" y="864"/>
                </a:moveTo>
                <a:lnTo>
                  <a:pt x="1543" y="662"/>
                </a:lnTo>
                <a:lnTo>
                  <a:pt x="1543" y="662"/>
                </a:lnTo>
                <a:lnTo>
                  <a:pt x="1543" y="662"/>
                </a:lnTo>
                <a:lnTo>
                  <a:pt x="1542" y="662"/>
                </a:lnTo>
                <a:lnTo>
                  <a:pt x="1792" y="643"/>
                </a:lnTo>
                <a:lnTo>
                  <a:pt x="2259" y="864"/>
                </a:lnTo>
                <a:lnTo>
                  <a:pt x="2259" y="864"/>
                </a:lnTo>
                <a:close/>
                <a:moveTo>
                  <a:pt x="859" y="827"/>
                </a:moveTo>
                <a:lnTo>
                  <a:pt x="1638" y="848"/>
                </a:lnTo>
                <a:lnTo>
                  <a:pt x="1259" y="940"/>
                </a:lnTo>
                <a:lnTo>
                  <a:pt x="859" y="827"/>
                </a:lnTo>
                <a:close/>
                <a:moveTo>
                  <a:pt x="543" y="737"/>
                </a:moveTo>
                <a:lnTo>
                  <a:pt x="1536" y="662"/>
                </a:lnTo>
                <a:lnTo>
                  <a:pt x="1535" y="663"/>
                </a:lnTo>
                <a:lnTo>
                  <a:pt x="1537" y="663"/>
                </a:lnTo>
                <a:lnTo>
                  <a:pt x="853" y="823"/>
                </a:lnTo>
                <a:lnTo>
                  <a:pt x="853" y="824"/>
                </a:lnTo>
                <a:lnTo>
                  <a:pt x="847" y="824"/>
                </a:lnTo>
                <a:lnTo>
                  <a:pt x="543" y="737"/>
                </a:lnTo>
                <a:close/>
                <a:moveTo>
                  <a:pt x="3860" y="522"/>
                </a:moveTo>
                <a:lnTo>
                  <a:pt x="3589" y="588"/>
                </a:lnTo>
                <a:lnTo>
                  <a:pt x="3210" y="429"/>
                </a:lnTo>
                <a:lnTo>
                  <a:pt x="3679" y="437"/>
                </a:lnTo>
                <a:lnTo>
                  <a:pt x="3679" y="437"/>
                </a:lnTo>
                <a:lnTo>
                  <a:pt x="3860" y="522"/>
                </a:lnTo>
                <a:close/>
                <a:moveTo>
                  <a:pt x="2431" y="797"/>
                </a:moveTo>
                <a:lnTo>
                  <a:pt x="2431" y="797"/>
                </a:lnTo>
                <a:lnTo>
                  <a:pt x="2112" y="790"/>
                </a:lnTo>
                <a:lnTo>
                  <a:pt x="2112" y="791"/>
                </a:lnTo>
                <a:lnTo>
                  <a:pt x="1798" y="642"/>
                </a:lnTo>
                <a:lnTo>
                  <a:pt x="2181" y="613"/>
                </a:lnTo>
                <a:lnTo>
                  <a:pt x="2181" y="612"/>
                </a:lnTo>
                <a:lnTo>
                  <a:pt x="2581" y="801"/>
                </a:lnTo>
                <a:lnTo>
                  <a:pt x="2431" y="797"/>
                </a:lnTo>
                <a:lnTo>
                  <a:pt x="2431" y="797"/>
                </a:lnTo>
                <a:close/>
                <a:moveTo>
                  <a:pt x="2588" y="801"/>
                </a:moveTo>
                <a:lnTo>
                  <a:pt x="2190" y="613"/>
                </a:lnTo>
                <a:lnTo>
                  <a:pt x="3431" y="819"/>
                </a:lnTo>
                <a:lnTo>
                  <a:pt x="2588" y="801"/>
                </a:lnTo>
                <a:close/>
                <a:moveTo>
                  <a:pt x="3433" y="819"/>
                </a:moveTo>
                <a:lnTo>
                  <a:pt x="3434" y="817"/>
                </a:lnTo>
                <a:lnTo>
                  <a:pt x="3439" y="819"/>
                </a:lnTo>
                <a:lnTo>
                  <a:pt x="3433" y="819"/>
                </a:lnTo>
                <a:close/>
                <a:moveTo>
                  <a:pt x="2967" y="598"/>
                </a:moveTo>
                <a:lnTo>
                  <a:pt x="2968" y="598"/>
                </a:lnTo>
                <a:lnTo>
                  <a:pt x="3051" y="636"/>
                </a:lnTo>
                <a:lnTo>
                  <a:pt x="3051" y="637"/>
                </a:lnTo>
                <a:lnTo>
                  <a:pt x="3051" y="637"/>
                </a:lnTo>
                <a:lnTo>
                  <a:pt x="3433" y="816"/>
                </a:lnTo>
                <a:lnTo>
                  <a:pt x="2614" y="680"/>
                </a:lnTo>
                <a:lnTo>
                  <a:pt x="2966" y="598"/>
                </a:lnTo>
                <a:lnTo>
                  <a:pt x="2967" y="598"/>
                </a:lnTo>
                <a:lnTo>
                  <a:pt x="2967" y="598"/>
                </a:lnTo>
                <a:close/>
                <a:moveTo>
                  <a:pt x="2961" y="594"/>
                </a:moveTo>
                <a:lnTo>
                  <a:pt x="2138" y="487"/>
                </a:lnTo>
                <a:lnTo>
                  <a:pt x="2777" y="508"/>
                </a:lnTo>
                <a:lnTo>
                  <a:pt x="2777" y="508"/>
                </a:lnTo>
                <a:lnTo>
                  <a:pt x="2961" y="594"/>
                </a:lnTo>
                <a:close/>
                <a:moveTo>
                  <a:pt x="3446" y="819"/>
                </a:moveTo>
                <a:lnTo>
                  <a:pt x="3059" y="637"/>
                </a:lnTo>
                <a:lnTo>
                  <a:pt x="3762" y="670"/>
                </a:lnTo>
                <a:lnTo>
                  <a:pt x="3446" y="819"/>
                </a:lnTo>
                <a:close/>
                <a:moveTo>
                  <a:pt x="3052" y="634"/>
                </a:moveTo>
                <a:lnTo>
                  <a:pt x="2524" y="385"/>
                </a:lnTo>
                <a:lnTo>
                  <a:pt x="3765" y="667"/>
                </a:lnTo>
                <a:lnTo>
                  <a:pt x="3052" y="634"/>
                </a:lnTo>
                <a:close/>
                <a:moveTo>
                  <a:pt x="3766" y="667"/>
                </a:moveTo>
                <a:lnTo>
                  <a:pt x="3767" y="668"/>
                </a:lnTo>
                <a:lnTo>
                  <a:pt x="3766" y="668"/>
                </a:lnTo>
                <a:lnTo>
                  <a:pt x="3766" y="667"/>
                </a:lnTo>
                <a:close/>
                <a:moveTo>
                  <a:pt x="1919" y="476"/>
                </a:moveTo>
                <a:lnTo>
                  <a:pt x="2274" y="393"/>
                </a:lnTo>
                <a:lnTo>
                  <a:pt x="2274" y="392"/>
                </a:lnTo>
                <a:lnTo>
                  <a:pt x="2766" y="505"/>
                </a:lnTo>
                <a:lnTo>
                  <a:pt x="1919" y="476"/>
                </a:lnTo>
                <a:close/>
                <a:moveTo>
                  <a:pt x="1916" y="481"/>
                </a:moveTo>
                <a:lnTo>
                  <a:pt x="1916" y="479"/>
                </a:lnTo>
                <a:lnTo>
                  <a:pt x="2107" y="486"/>
                </a:lnTo>
                <a:lnTo>
                  <a:pt x="2107" y="486"/>
                </a:lnTo>
                <a:lnTo>
                  <a:pt x="2958" y="597"/>
                </a:lnTo>
                <a:lnTo>
                  <a:pt x="2606" y="679"/>
                </a:lnTo>
                <a:lnTo>
                  <a:pt x="2180" y="608"/>
                </a:lnTo>
                <a:lnTo>
                  <a:pt x="2180" y="608"/>
                </a:lnTo>
                <a:lnTo>
                  <a:pt x="1908" y="481"/>
                </a:lnTo>
                <a:lnTo>
                  <a:pt x="1916" y="481"/>
                </a:lnTo>
                <a:close/>
                <a:moveTo>
                  <a:pt x="3283" y="896"/>
                </a:moveTo>
                <a:lnTo>
                  <a:pt x="2886" y="810"/>
                </a:lnTo>
                <a:lnTo>
                  <a:pt x="3439" y="822"/>
                </a:lnTo>
                <a:lnTo>
                  <a:pt x="3283" y="896"/>
                </a:lnTo>
                <a:close/>
                <a:moveTo>
                  <a:pt x="3774" y="666"/>
                </a:moveTo>
                <a:lnTo>
                  <a:pt x="3774" y="665"/>
                </a:lnTo>
                <a:lnTo>
                  <a:pt x="3598" y="592"/>
                </a:lnTo>
                <a:lnTo>
                  <a:pt x="4140" y="627"/>
                </a:lnTo>
                <a:lnTo>
                  <a:pt x="3774" y="666"/>
                </a:lnTo>
                <a:close/>
                <a:moveTo>
                  <a:pt x="3769" y="667"/>
                </a:moveTo>
                <a:lnTo>
                  <a:pt x="3769" y="667"/>
                </a:lnTo>
                <a:lnTo>
                  <a:pt x="3769" y="667"/>
                </a:lnTo>
                <a:lnTo>
                  <a:pt x="3769" y="667"/>
                </a:lnTo>
                <a:close/>
                <a:moveTo>
                  <a:pt x="2522" y="384"/>
                </a:moveTo>
                <a:lnTo>
                  <a:pt x="2518" y="382"/>
                </a:lnTo>
                <a:lnTo>
                  <a:pt x="2523" y="382"/>
                </a:lnTo>
                <a:lnTo>
                  <a:pt x="2522" y="384"/>
                </a:lnTo>
                <a:close/>
                <a:moveTo>
                  <a:pt x="1628" y="845"/>
                </a:moveTo>
                <a:lnTo>
                  <a:pt x="863" y="824"/>
                </a:lnTo>
                <a:lnTo>
                  <a:pt x="1244" y="735"/>
                </a:lnTo>
                <a:lnTo>
                  <a:pt x="1244" y="736"/>
                </a:lnTo>
                <a:lnTo>
                  <a:pt x="1628" y="845"/>
                </a:lnTo>
                <a:close/>
                <a:moveTo>
                  <a:pt x="1247" y="734"/>
                </a:moveTo>
                <a:lnTo>
                  <a:pt x="1543" y="665"/>
                </a:lnTo>
                <a:lnTo>
                  <a:pt x="2238" y="861"/>
                </a:lnTo>
                <a:lnTo>
                  <a:pt x="1640" y="845"/>
                </a:lnTo>
                <a:lnTo>
                  <a:pt x="1247" y="734"/>
                </a:lnTo>
                <a:close/>
                <a:moveTo>
                  <a:pt x="1032" y="614"/>
                </a:moveTo>
                <a:lnTo>
                  <a:pt x="1024" y="614"/>
                </a:lnTo>
                <a:lnTo>
                  <a:pt x="1025" y="613"/>
                </a:lnTo>
                <a:lnTo>
                  <a:pt x="631" y="445"/>
                </a:lnTo>
                <a:lnTo>
                  <a:pt x="1246" y="563"/>
                </a:lnTo>
                <a:lnTo>
                  <a:pt x="1032" y="614"/>
                </a:lnTo>
                <a:close/>
                <a:moveTo>
                  <a:pt x="1035" y="617"/>
                </a:moveTo>
                <a:lnTo>
                  <a:pt x="1252" y="565"/>
                </a:lnTo>
                <a:lnTo>
                  <a:pt x="1252" y="564"/>
                </a:lnTo>
                <a:lnTo>
                  <a:pt x="1687" y="648"/>
                </a:lnTo>
                <a:lnTo>
                  <a:pt x="543" y="734"/>
                </a:lnTo>
                <a:lnTo>
                  <a:pt x="1032" y="617"/>
                </a:lnTo>
                <a:lnTo>
                  <a:pt x="1035" y="617"/>
                </a:lnTo>
                <a:lnTo>
                  <a:pt x="1035" y="617"/>
                </a:lnTo>
                <a:close/>
                <a:moveTo>
                  <a:pt x="1699" y="647"/>
                </a:moveTo>
                <a:lnTo>
                  <a:pt x="1691" y="647"/>
                </a:lnTo>
                <a:lnTo>
                  <a:pt x="1692" y="645"/>
                </a:lnTo>
                <a:lnTo>
                  <a:pt x="635" y="443"/>
                </a:lnTo>
                <a:lnTo>
                  <a:pt x="1008" y="356"/>
                </a:lnTo>
                <a:lnTo>
                  <a:pt x="1008" y="358"/>
                </a:lnTo>
                <a:lnTo>
                  <a:pt x="1699" y="647"/>
                </a:lnTo>
                <a:close/>
                <a:moveTo>
                  <a:pt x="1010" y="610"/>
                </a:moveTo>
                <a:lnTo>
                  <a:pt x="517" y="470"/>
                </a:lnTo>
                <a:lnTo>
                  <a:pt x="624" y="445"/>
                </a:lnTo>
                <a:lnTo>
                  <a:pt x="1010" y="610"/>
                </a:lnTo>
                <a:close/>
                <a:moveTo>
                  <a:pt x="511" y="472"/>
                </a:moveTo>
                <a:lnTo>
                  <a:pt x="1012" y="614"/>
                </a:lnTo>
                <a:lnTo>
                  <a:pt x="1013" y="611"/>
                </a:lnTo>
                <a:lnTo>
                  <a:pt x="1020" y="614"/>
                </a:lnTo>
                <a:lnTo>
                  <a:pt x="25" y="584"/>
                </a:lnTo>
                <a:lnTo>
                  <a:pt x="511" y="472"/>
                </a:lnTo>
                <a:close/>
                <a:moveTo>
                  <a:pt x="541" y="735"/>
                </a:moveTo>
                <a:lnTo>
                  <a:pt x="542" y="737"/>
                </a:lnTo>
                <a:lnTo>
                  <a:pt x="537" y="736"/>
                </a:lnTo>
                <a:lnTo>
                  <a:pt x="541" y="735"/>
                </a:lnTo>
                <a:close/>
                <a:moveTo>
                  <a:pt x="1645" y="849"/>
                </a:moveTo>
                <a:lnTo>
                  <a:pt x="1647" y="850"/>
                </a:lnTo>
                <a:lnTo>
                  <a:pt x="1648" y="848"/>
                </a:lnTo>
                <a:lnTo>
                  <a:pt x="2237" y="864"/>
                </a:lnTo>
                <a:lnTo>
                  <a:pt x="1275" y="939"/>
                </a:lnTo>
                <a:lnTo>
                  <a:pt x="1645" y="849"/>
                </a:lnTo>
                <a:close/>
                <a:moveTo>
                  <a:pt x="2243" y="864"/>
                </a:moveTo>
                <a:lnTo>
                  <a:pt x="2243" y="863"/>
                </a:lnTo>
                <a:lnTo>
                  <a:pt x="2246" y="864"/>
                </a:lnTo>
                <a:lnTo>
                  <a:pt x="2243" y="864"/>
                </a:lnTo>
                <a:close/>
                <a:moveTo>
                  <a:pt x="2437" y="801"/>
                </a:moveTo>
                <a:lnTo>
                  <a:pt x="2588" y="804"/>
                </a:lnTo>
                <a:lnTo>
                  <a:pt x="2588" y="804"/>
                </a:lnTo>
                <a:lnTo>
                  <a:pt x="2588" y="804"/>
                </a:lnTo>
                <a:lnTo>
                  <a:pt x="2871" y="810"/>
                </a:lnTo>
                <a:lnTo>
                  <a:pt x="2871" y="810"/>
                </a:lnTo>
                <a:lnTo>
                  <a:pt x="3272" y="897"/>
                </a:lnTo>
                <a:lnTo>
                  <a:pt x="2615" y="884"/>
                </a:lnTo>
                <a:lnTo>
                  <a:pt x="2437" y="801"/>
                </a:lnTo>
                <a:close/>
                <a:moveTo>
                  <a:pt x="3591" y="805"/>
                </a:moveTo>
                <a:lnTo>
                  <a:pt x="3591" y="805"/>
                </a:lnTo>
                <a:lnTo>
                  <a:pt x="3591" y="805"/>
                </a:lnTo>
                <a:lnTo>
                  <a:pt x="3375" y="856"/>
                </a:lnTo>
                <a:lnTo>
                  <a:pt x="3445" y="823"/>
                </a:lnTo>
                <a:lnTo>
                  <a:pt x="3448" y="823"/>
                </a:lnTo>
                <a:lnTo>
                  <a:pt x="3448" y="822"/>
                </a:lnTo>
                <a:lnTo>
                  <a:pt x="3772" y="669"/>
                </a:lnTo>
                <a:lnTo>
                  <a:pt x="4156" y="628"/>
                </a:lnTo>
                <a:lnTo>
                  <a:pt x="4156" y="628"/>
                </a:lnTo>
                <a:lnTo>
                  <a:pt x="4305" y="638"/>
                </a:lnTo>
                <a:lnTo>
                  <a:pt x="3591" y="805"/>
                </a:lnTo>
                <a:close/>
                <a:moveTo>
                  <a:pt x="3865" y="521"/>
                </a:moveTo>
                <a:lnTo>
                  <a:pt x="3439" y="320"/>
                </a:lnTo>
                <a:lnTo>
                  <a:pt x="4070" y="472"/>
                </a:lnTo>
                <a:lnTo>
                  <a:pt x="3865" y="521"/>
                </a:lnTo>
                <a:close/>
                <a:moveTo>
                  <a:pt x="3562" y="255"/>
                </a:moveTo>
                <a:lnTo>
                  <a:pt x="3180" y="248"/>
                </a:lnTo>
                <a:lnTo>
                  <a:pt x="3676" y="201"/>
                </a:lnTo>
                <a:lnTo>
                  <a:pt x="3562" y="255"/>
                </a:lnTo>
                <a:close/>
                <a:moveTo>
                  <a:pt x="3669" y="198"/>
                </a:moveTo>
                <a:lnTo>
                  <a:pt x="3153" y="247"/>
                </a:lnTo>
                <a:lnTo>
                  <a:pt x="3153" y="247"/>
                </a:lnTo>
                <a:lnTo>
                  <a:pt x="2896" y="242"/>
                </a:lnTo>
                <a:lnTo>
                  <a:pt x="3204" y="97"/>
                </a:lnTo>
                <a:lnTo>
                  <a:pt x="3204" y="97"/>
                </a:lnTo>
                <a:lnTo>
                  <a:pt x="3669" y="198"/>
                </a:lnTo>
                <a:close/>
                <a:moveTo>
                  <a:pt x="3556" y="257"/>
                </a:moveTo>
                <a:lnTo>
                  <a:pt x="3431" y="316"/>
                </a:lnTo>
                <a:lnTo>
                  <a:pt x="3430" y="316"/>
                </a:lnTo>
                <a:lnTo>
                  <a:pt x="3430" y="317"/>
                </a:lnTo>
                <a:lnTo>
                  <a:pt x="3350" y="355"/>
                </a:lnTo>
                <a:lnTo>
                  <a:pt x="2892" y="245"/>
                </a:lnTo>
                <a:lnTo>
                  <a:pt x="3556" y="257"/>
                </a:lnTo>
                <a:close/>
                <a:moveTo>
                  <a:pt x="3673" y="434"/>
                </a:moveTo>
                <a:lnTo>
                  <a:pt x="3206" y="426"/>
                </a:lnTo>
                <a:lnTo>
                  <a:pt x="3431" y="320"/>
                </a:lnTo>
                <a:lnTo>
                  <a:pt x="3673" y="434"/>
                </a:lnTo>
                <a:close/>
                <a:moveTo>
                  <a:pt x="2764" y="501"/>
                </a:moveTo>
                <a:lnTo>
                  <a:pt x="2131" y="357"/>
                </a:lnTo>
                <a:lnTo>
                  <a:pt x="2131" y="356"/>
                </a:lnTo>
                <a:lnTo>
                  <a:pt x="2346" y="305"/>
                </a:lnTo>
                <a:lnTo>
                  <a:pt x="2764" y="501"/>
                </a:lnTo>
                <a:close/>
                <a:moveTo>
                  <a:pt x="1900" y="480"/>
                </a:moveTo>
                <a:lnTo>
                  <a:pt x="2176" y="610"/>
                </a:lnTo>
                <a:lnTo>
                  <a:pt x="1982" y="625"/>
                </a:lnTo>
                <a:lnTo>
                  <a:pt x="1982" y="625"/>
                </a:lnTo>
                <a:lnTo>
                  <a:pt x="1426" y="468"/>
                </a:lnTo>
                <a:lnTo>
                  <a:pt x="1900" y="480"/>
                </a:lnTo>
                <a:close/>
                <a:moveTo>
                  <a:pt x="1974" y="626"/>
                </a:moveTo>
                <a:lnTo>
                  <a:pt x="1793" y="639"/>
                </a:lnTo>
                <a:lnTo>
                  <a:pt x="1790" y="638"/>
                </a:lnTo>
                <a:lnTo>
                  <a:pt x="1789" y="640"/>
                </a:lnTo>
                <a:lnTo>
                  <a:pt x="1704" y="646"/>
                </a:lnTo>
                <a:lnTo>
                  <a:pt x="1704" y="646"/>
                </a:lnTo>
                <a:lnTo>
                  <a:pt x="1011" y="356"/>
                </a:lnTo>
                <a:lnTo>
                  <a:pt x="1017" y="354"/>
                </a:lnTo>
                <a:lnTo>
                  <a:pt x="1017" y="355"/>
                </a:lnTo>
                <a:lnTo>
                  <a:pt x="1974" y="626"/>
                </a:lnTo>
                <a:close/>
                <a:moveTo>
                  <a:pt x="14" y="587"/>
                </a:moveTo>
                <a:lnTo>
                  <a:pt x="1021" y="617"/>
                </a:lnTo>
                <a:lnTo>
                  <a:pt x="531" y="734"/>
                </a:lnTo>
                <a:lnTo>
                  <a:pt x="13" y="587"/>
                </a:lnTo>
                <a:lnTo>
                  <a:pt x="14" y="587"/>
                </a:lnTo>
                <a:close/>
                <a:moveTo>
                  <a:pt x="2252" y="865"/>
                </a:moveTo>
                <a:lnTo>
                  <a:pt x="2251" y="866"/>
                </a:lnTo>
                <a:lnTo>
                  <a:pt x="2251" y="865"/>
                </a:lnTo>
                <a:lnTo>
                  <a:pt x="2252" y="865"/>
                </a:lnTo>
                <a:close/>
                <a:moveTo>
                  <a:pt x="3281" y="900"/>
                </a:moveTo>
                <a:lnTo>
                  <a:pt x="3283" y="900"/>
                </a:lnTo>
                <a:lnTo>
                  <a:pt x="3283" y="899"/>
                </a:lnTo>
                <a:lnTo>
                  <a:pt x="3283" y="899"/>
                </a:lnTo>
                <a:lnTo>
                  <a:pt x="3284" y="899"/>
                </a:lnTo>
                <a:lnTo>
                  <a:pt x="3284" y="899"/>
                </a:lnTo>
                <a:lnTo>
                  <a:pt x="3365" y="861"/>
                </a:lnTo>
                <a:lnTo>
                  <a:pt x="3365" y="861"/>
                </a:lnTo>
                <a:lnTo>
                  <a:pt x="3591" y="808"/>
                </a:lnTo>
                <a:lnTo>
                  <a:pt x="3759" y="892"/>
                </a:lnTo>
                <a:lnTo>
                  <a:pt x="3158" y="958"/>
                </a:lnTo>
                <a:lnTo>
                  <a:pt x="3281" y="900"/>
                </a:lnTo>
                <a:close/>
                <a:moveTo>
                  <a:pt x="3771" y="891"/>
                </a:moveTo>
                <a:lnTo>
                  <a:pt x="3771" y="891"/>
                </a:lnTo>
                <a:lnTo>
                  <a:pt x="3765" y="892"/>
                </a:lnTo>
                <a:lnTo>
                  <a:pt x="3596" y="807"/>
                </a:lnTo>
                <a:lnTo>
                  <a:pt x="4313" y="639"/>
                </a:lnTo>
                <a:lnTo>
                  <a:pt x="3771" y="891"/>
                </a:lnTo>
                <a:close/>
                <a:moveTo>
                  <a:pt x="3598" y="589"/>
                </a:moveTo>
                <a:lnTo>
                  <a:pt x="3865" y="524"/>
                </a:lnTo>
                <a:lnTo>
                  <a:pt x="3865" y="525"/>
                </a:lnTo>
                <a:lnTo>
                  <a:pt x="3866" y="524"/>
                </a:lnTo>
                <a:lnTo>
                  <a:pt x="4076" y="474"/>
                </a:lnTo>
                <a:lnTo>
                  <a:pt x="4076" y="473"/>
                </a:lnTo>
                <a:lnTo>
                  <a:pt x="4077" y="474"/>
                </a:lnTo>
                <a:lnTo>
                  <a:pt x="4311" y="635"/>
                </a:lnTo>
                <a:lnTo>
                  <a:pt x="3598" y="589"/>
                </a:lnTo>
                <a:close/>
                <a:moveTo>
                  <a:pt x="3438" y="317"/>
                </a:moveTo>
                <a:lnTo>
                  <a:pt x="3563" y="258"/>
                </a:lnTo>
                <a:lnTo>
                  <a:pt x="3565" y="258"/>
                </a:lnTo>
                <a:lnTo>
                  <a:pt x="3565" y="257"/>
                </a:lnTo>
                <a:lnTo>
                  <a:pt x="3683" y="201"/>
                </a:lnTo>
                <a:lnTo>
                  <a:pt x="4070" y="469"/>
                </a:lnTo>
                <a:lnTo>
                  <a:pt x="3438" y="317"/>
                </a:lnTo>
                <a:close/>
                <a:moveTo>
                  <a:pt x="3209" y="95"/>
                </a:moveTo>
                <a:lnTo>
                  <a:pt x="3399" y="4"/>
                </a:lnTo>
                <a:lnTo>
                  <a:pt x="3678" y="197"/>
                </a:lnTo>
                <a:lnTo>
                  <a:pt x="3209" y="95"/>
                </a:lnTo>
                <a:close/>
                <a:moveTo>
                  <a:pt x="2886" y="244"/>
                </a:moveTo>
                <a:lnTo>
                  <a:pt x="2635" y="184"/>
                </a:lnTo>
                <a:lnTo>
                  <a:pt x="3389" y="5"/>
                </a:lnTo>
                <a:lnTo>
                  <a:pt x="2886" y="244"/>
                </a:lnTo>
                <a:close/>
                <a:moveTo>
                  <a:pt x="2798" y="358"/>
                </a:moveTo>
                <a:lnTo>
                  <a:pt x="2798" y="358"/>
                </a:lnTo>
                <a:lnTo>
                  <a:pt x="2136" y="194"/>
                </a:lnTo>
                <a:lnTo>
                  <a:pt x="2460" y="118"/>
                </a:lnTo>
                <a:lnTo>
                  <a:pt x="2996" y="343"/>
                </a:lnTo>
                <a:lnTo>
                  <a:pt x="2798" y="358"/>
                </a:lnTo>
                <a:close/>
                <a:moveTo>
                  <a:pt x="2789" y="359"/>
                </a:moveTo>
                <a:lnTo>
                  <a:pt x="2512" y="380"/>
                </a:lnTo>
                <a:lnTo>
                  <a:pt x="2125" y="197"/>
                </a:lnTo>
                <a:lnTo>
                  <a:pt x="2133" y="195"/>
                </a:lnTo>
                <a:lnTo>
                  <a:pt x="2132" y="197"/>
                </a:lnTo>
                <a:lnTo>
                  <a:pt x="2789" y="359"/>
                </a:lnTo>
                <a:close/>
                <a:moveTo>
                  <a:pt x="1895" y="477"/>
                </a:moveTo>
                <a:lnTo>
                  <a:pt x="1422" y="465"/>
                </a:lnTo>
                <a:lnTo>
                  <a:pt x="1422" y="466"/>
                </a:lnTo>
                <a:lnTo>
                  <a:pt x="1022" y="353"/>
                </a:lnTo>
                <a:lnTo>
                  <a:pt x="1204" y="311"/>
                </a:lnTo>
                <a:lnTo>
                  <a:pt x="1895" y="477"/>
                </a:lnTo>
                <a:close/>
                <a:moveTo>
                  <a:pt x="620" y="443"/>
                </a:moveTo>
                <a:lnTo>
                  <a:pt x="21" y="582"/>
                </a:lnTo>
                <a:lnTo>
                  <a:pt x="408" y="401"/>
                </a:lnTo>
                <a:lnTo>
                  <a:pt x="408" y="403"/>
                </a:lnTo>
                <a:lnTo>
                  <a:pt x="620" y="443"/>
                </a:lnTo>
                <a:close/>
                <a:moveTo>
                  <a:pt x="2258" y="867"/>
                </a:moveTo>
                <a:lnTo>
                  <a:pt x="2261" y="868"/>
                </a:lnTo>
                <a:lnTo>
                  <a:pt x="2262" y="866"/>
                </a:lnTo>
                <a:lnTo>
                  <a:pt x="2263" y="866"/>
                </a:lnTo>
                <a:lnTo>
                  <a:pt x="2582" y="1018"/>
                </a:lnTo>
                <a:lnTo>
                  <a:pt x="1847" y="963"/>
                </a:lnTo>
                <a:lnTo>
                  <a:pt x="2258" y="867"/>
                </a:lnTo>
                <a:close/>
                <a:moveTo>
                  <a:pt x="2960" y="1047"/>
                </a:moveTo>
                <a:lnTo>
                  <a:pt x="2960" y="1046"/>
                </a:lnTo>
                <a:lnTo>
                  <a:pt x="2959" y="1046"/>
                </a:lnTo>
                <a:lnTo>
                  <a:pt x="2622" y="888"/>
                </a:lnTo>
                <a:lnTo>
                  <a:pt x="3275" y="900"/>
                </a:lnTo>
                <a:lnTo>
                  <a:pt x="2961" y="1048"/>
                </a:lnTo>
                <a:lnTo>
                  <a:pt x="2960" y="1047"/>
                </a:lnTo>
                <a:close/>
                <a:moveTo>
                  <a:pt x="2886" y="247"/>
                </a:moveTo>
                <a:lnTo>
                  <a:pt x="2886" y="247"/>
                </a:lnTo>
                <a:lnTo>
                  <a:pt x="2886" y="247"/>
                </a:lnTo>
                <a:lnTo>
                  <a:pt x="3345" y="357"/>
                </a:lnTo>
                <a:lnTo>
                  <a:pt x="3201" y="425"/>
                </a:lnTo>
                <a:lnTo>
                  <a:pt x="3003" y="343"/>
                </a:lnTo>
                <a:lnTo>
                  <a:pt x="3003" y="342"/>
                </a:lnTo>
                <a:lnTo>
                  <a:pt x="3003" y="342"/>
                </a:lnTo>
                <a:lnTo>
                  <a:pt x="2629" y="185"/>
                </a:lnTo>
                <a:lnTo>
                  <a:pt x="2630" y="185"/>
                </a:lnTo>
                <a:lnTo>
                  <a:pt x="2630" y="186"/>
                </a:lnTo>
                <a:lnTo>
                  <a:pt x="2886" y="247"/>
                </a:lnTo>
                <a:close/>
                <a:moveTo>
                  <a:pt x="2120" y="198"/>
                </a:moveTo>
                <a:lnTo>
                  <a:pt x="2342" y="303"/>
                </a:lnTo>
                <a:lnTo>
                  <a:pt x="2127" y="354"/>
                </a:lnTo>
                <a:lnTo>
                  <a:pt x="1800" y="274"/>
                </a:lnTo>
                <a:lnTo>
                  <a:pt x="2120" y="198"/>
                </a:lnTo>
                <a:close/>
                <a:moveTo>
                  <a:pt x="1845" y="963"/>
                </a:moveTo>
                <a:lnTo>
                  <a:pt x="1845" y="964"/>
                </a:lnTo>
                <a:lnTo>
                  <a:pt x="1842" y="964"/>
                </a:lnTo>
                <a:lnTo>
                  <a:pt x="1845" y="963"/>
                </a:lnTo>
                <a:close/>
                <a:moveTo>
                  <a:pt x="1846" y="965"/>
                </a:moveTo>
                <a:lnTo>
                  <a:pt x="2589" y="1021"/>
                </a:lnTo>
                <a:lnTo>
                  <a:pt x="2590" y="1022"/>
                </a:lnTo>
                <a:lnTo>
                  <a:pt x="2591" y="1021"/>
                </a:lnTo>
                <a:lnTo>
                  <a:pt x="2945" y="1048"/>
                </a:lnTo>
                <a:lnTo>
                  <a:pt x="2438" y="1093"/>
                </a:lnTo>
                <a:lnTo>
                  <a:pt x="2438" y="1094"/>
                </a:lnTo>
                <a:lnTo>
                  <a:pt x="1855" y="966"/>
                </a:lnTo>
                <a:lnTo>
                  <a:pt x="1855" y="969"/>
                </a:lnTo>
                <a:lnTo>
                  <a:pt x="2722" y="1160"/>
                </a:lnTo>
                <a:lnTo>
                  <a:pt x="2492" y="1268"/>
                </a:lnTo>
                <a:lnTo>
                  <a:pt x="1846" y="965"/>
                </a:lnTo>
                <a:close/>
                <a:moveTo>
                  <a:pt x="2727" y="1158"/>
                </a:moveTo>
                <a:lnTo>
                  <a:pt x="2444" y="1095"/>
                </a:lnTo>
                <a:lnTo>
                  <a:pt x="2956" y="1050"/>
                </a:lnTo>
                <a:lnTo>
                  <a:pt x="2727" y="1158"/>
                </a:lnTo>
                <a:close/>
                <a:moveTo>
                  <a:pt x="3151" y="961"/>
                </a:moveTo>
                <a:lnTo>
                  <a:pt x="3151" y="962"/>
                </a:lnTo>
                <a:lnTo>
                  <a:pt x="3763" y="895"/>
                </a:lnTo>
                <a:lnTo>
                  <a:pt x="3196" y="1158"/>
                </a:lnTo>
                <a:lnTo>
                  <a:pt x="2964" y="1049"/>
                </a:lnTo>
                <a:lnTo>
                  <a:pt x="3151" y="96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1827568" y="3664214"/>
            <a:ext cx="8579741" cy="1751331"/>
          </a:xfrm>
        </p:spPr>
        <p:txBody>
          <a:bodyPr rIns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2400" b="0" baseline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Short statement here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341138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Statement 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9"/>
          <p:cNvSpPr>
            <a:spLocks noChangeAspect="1" noEditPoints="1"/>
          </p:cNvSpPr>
          <p:nvPr userDrawn="1"/>
        </p:nvSpPr>
        <p:spPr bwMode="auto">
          <a:xfrm rot="10800000" flipV="1">
            <a:off x="-2986030" y="5047926"/>
            <a:ext cx="17838821" cy="5252541"/>
          </a:xfrm>
          <a:custGeom>
            <a:avLst/>
            <a:gdLst>
              <a:gd name="T0" fmla="*/ 3399 w 4320"/>
              <a:gd name="T1" fmla="*/ 0 h 1272"/>
              <a:gd name="T2" fmla="*/ 2460 w 4320"/>
              <a:gd name="T3" fmla="*/ 115 h 1272"/>
              <a:gd name="T4" fmla="*/ 1200 w 4320"/>
              <a:gd name="T5" fmla="*/ 306 h 1272"/>
              <a:gd name="T6" fmla="*/ 0 w 4320"/>
              <a:gd name="T7" fmla="*/ 587 h 1272"/>
              <a:gd name="T8" fmla="*/ 1205 w 4320"/>
              <a:gd name="T9" fmla="*/ 1111 h 1272"/>
              <a:gd name="T10" fmla="*/ 2491 w 4320"/>
              <a:gd name="T11" fmla="*/ 1271 h 1272"/>
              <a:gd name="T12" fmla="*/ 2961 w 4320"/>
              <a:gd name="T13" fmla="*/ 1051 h 1272"/>
              <a:gd name="T14" fmla="*/ 1206 w 4320"/>
              <a:gd name="T15" fmla="*/ 1108 h 1272"/>
              <a:gd name="T16" fmla="*/ 1580 w 4320"/>
              <a:gd name="T17" fmla="*/ 224 h 1272"/>
              <a:gd name="T18" fmla="*/ 1580 w 4320"/>
              <a:gd name="T19" fmla="*/ 224 h 1272"/>
              <a:gd name="T20" fmla="*/ 7 w 4320"/>
              <a:gd name="T21" fmla="*/ 589 h 1272"/>
              <a:gd name="T22" fmla="*/ 629 w 4320"/>
              <a:gd name="T23" fmla="*/ 300 h 1272"/>
              <a:gd name="T24" fmla="*/ 2430 w 4320"/>
              <a:gd name="T25" fmla="*/ 800 h 1272"/>
              <a:gd name="T26" fmla="*/ 1908 w 4320"/>
              <a:gd name="T27" fmla="*/ 476 h 1272"/>
              <a:gd name="T28" fmla="*/ 3762 w 4320"/>
              <a:gd name="T29" fmla="*/ 663 h 1272"/>
              <a:gd name="T30" fmla="*/ 2259 w 4320"/>
              <a:gd name="T31" fmla="*/ 864 h 1272"/>
              <a:gd name="T32" fmla="*/ 1537 w 4320"/>
              <a:gd name="T33" fmla="*/ 663 h 1272"/>
              <a:gd name="T34" fmla="*/ 3679 w 4320"/>
              <a:gd name="T35" fmla="*/ 437 h 1272"/>
              <a:gd name="T36" fmla="*/ 2181 w 4320"/>
              <a:gd name="T37" fmla="*/ 613 h 1272"/>
              <a:gd name="T38" fmla="*/ 2588 w 4320"/>
              <a:gd name="T39" fmla="*/ 801 h 1272"/>
              <a:gd name="T40" fmla="*/ 3051 w 4320"/>
              <a:gd name="T41" fmla="*/ 637 h 1272"/>
              <a:gd name="T42" fmla="*/ 2138 w 4320"/>
              <a:gd name="T43" fmla="*/ 487 h 1272"/>
              <a:gd name="T44" fmla="*/ 3052 w 4320"/>
              <a:gd name="T45" fmla="*/ 634 h 1272"/>
              <a:gd name="T46" fmla="*/ 1919 w 4320"/>
              <a:gd name="T47" fmla="*/ 476 h 1272"/>
              <a:gd name="T48" fmla="*/ 2107 w 4320"/>
              <a:gd name="T49" fmla="*/ 486 h 1272"/>
              <a:gd name="T50" fmla="*/ 2886 w 4320"/>
              <a:gd name="T51" fmla="*/ 810 h 1272"/>
              <a:gd name="T52" fmla="*/ 3769 w 4320"/>
              <a:gd name="T53" fmla="*/ 667 h 1272"/>
              <a:gd name="T54" fmla="*/ 1628 w 4320"/>
              <a:gd name="T55" fmla="*/ 845 h 1272"/>
              <a:gd name="T56" fmla="*/ 1640 w 4320"/>
              <a:gd name="T57" fmla="*/ 845 h 1272"/>
              <a:gd name="T58" fmla="*/ 1035 w 4320"/>
              <a:gd name="T59" fmla="*/ 617 h 1272"/>
              <a:gd name="T60" fmla="*/ 1699 w 4320"/>
              <a:gd name="T61" fmla="*/ 647 h 1272"/>
              <a:gd name="T62" fmla="*/ 517 w 4320"/>
              <a:gd name="T63" fmla="*/ 470 h 1272"/>
              <a:gd name="T64" fmla="*/ 511 w 4320"/>
              <a:gd name="T65" fmla="*/ 472 h 1272"/>
              <a:gd name="T66" fmla="*/ 2237 w 4320"/>
              <a:gd name="T67" fmla="*/ 864 h 1272"/>
              <a:gd name="T68" fmla="*/ 2588 w 4320"/>
              <a:gd name="T69" fmla="*/ 804 h 1272"/>
              <a:gd name="T70" fmla="*/ 3591 w 4320"/>
              <a:gd name="T71" fmla="*/ 805 h 1272"/>
              <a:gd name="T72" fmla="*/ 4156 w 4320"/>
              <a:gd name="T73" fmla="*/ 628 h 1272"/>
              <a:gd name="T74" fmla="*/ 3562 w 4320"/>
              <a:gd name="T75" fmla="*/ 255 h 1272"/>
              <a:gd name="T76" fmla="*/ 3204 w 4320"/>
              <a:gd name="T77" fmla="*/ 97 h 1272"/>
              <a:gd name="T78" fmla="*/ 2892 w 4320"/>
              <a:gd name="T79" fmla="*/ 245 h 1272"/>
              <a:gd name="T80" fmla="*/ 2131 w 4320"/>
              <a:gd name="T81" fmla="*/ 356 h 1272"/>
              <a:gd name="T82" fmla="*/ 1900 w 4320"/>
              <a:gd name="T83" fmla="*/ 480 h 1272"/>
              <a:gd name="T84" fmla="*/ 1017 w 4320"/>
              <a:gd name="T85" fmla="*/ 354 h 1272"/>
              <a:gd name="T86" fmla="*/ 2252 w 4320"/>
              <a:gd name="T87" fmla="*/ 865 h 1272"/>
              <a:gd name="T88" fmla="*/ 3284 w 4320"/>
              <a:gd name="T89" fmla="*/ 899 h 1272"/>
              <a:gd name="T90" fmla="*/ 3771 w 4320"/>
              <a:gd name="T91" fmla="*/ 891 h 1272"/>
              <a:gd name="T92" fmla="*/ 3865 w 4320"/>
              <a:gd name="T93" fmla="*/ 525 h 1272"/>
              <a:gd name="T94" fmla="*/ 3563 w 4320"/>
              <a:gd name="T95" fmla="*/ 258 h 1272"/>
              <a:gd name="T96" fmla="*/ 3678 w 4320"/>
              <a:gd name="T97" fmla="*/ 197 h 1272"/>
              <a:gd name="T98" fmla="*/ 2136 w 4320"/>
              <a:gd name="T99" fmla="*/ 194 h 1272"/>
              <a:gd name="T100" fmla="*/ 2132 w 4320"/>
              <a:gd name="T101" fmla="*/ 197 h 1272"/>
              <a:gd name="T102" fmla="*/ 620 w 4320"/>
              <a:gd name="T103" fmla="*/ 443 h 1272"/>
              <a:gd name="T104" fmla="*/ 2263 w 4320"/>
              <a:gd name="T105" fmla="*/ 866 h 1272"/>
              <a:gd name="T106" fmla="*/ 3275 w 4320"/>
              <a:gd name="T107" fmla="*/ 900 h 1272"/>
              <a:gd name="T108" fmla="*/ 3003 w 4320"/>
              <a:gd name="T109" fmla="*/ 343 h 1272"/>
              <a:gd name="T110" fmla="*/ 2342 w 4320"/>
              <a:gd name="T111" fmla="*/ 303 h 1272"/>
              <a:gd name="T112" fmla="*/ 1846 w 4320"/>
              <a:gd name="T113" fmla="*/ 965 h 1272"/>
              <a:gd name="T114" fmla="*/ 1855 w 4320"/>
              <a:gd name="T115" fmla="*/ 969 h 1272"/>
              <a:gd name="T116" fmla="*/ 3151 w 4320"/>
              <a:gd name="T117" fmla="*/ 961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320" h="1272">
                <a:moveTo>
                  <a:pt x="4320" y="639"/>
                </a:moveTo>
                <a:lnTo>
                  <a:pt x="4319" y="636"/>
                </a:lnTo>
                <a:lnTo>
                  <a:pt x="4318" y="637"/>
                </a:lnTo>
                <a:lnTo>
                  <a:pt x="3400" y="1"/>
                </a:lnTo>
                <a:lnTo>
                  <a:pt x="3399" y="1"/>
                </a:lnTo>
                <a:lnTo>
                  <a:pt x="3399" y="1"/>
                </a:lnTo>
                <a:lnTo>
                  <a:pt x="3399" y="1"/>
                </a:lnTo>
                <a:lnTo>
                  <a:pt x="3399" y="0"/>
                </a:lnTo>
                <a:lnTo>
                  <a:pt x="3398" y="0"/>
                </a:lnTo>
                <a:lnTo>
                  <a:pt x="3398" y="0"/>
                </a:lnTo>
                <a:lnTo>
                  <a:pt x="3397" y="0"/>
                </a:lnTo>
                <a:lnTo>
                  <a:pt x="2626" y="183"/>
                </a:lnTo>
                <a:lnTo>
                  <a:pt x="2626" y="184"/>
                </a:lnTo>
                <a:lnTo>
                  <a:pt x="2462" y="116"/>
                </a:lnTo>
                <a:lnTo>
                  <a:pt x="2462" y="114"/>
                </a:lnTo>
                <a:lnTo>
                  <a:pt x="2460" y="115"/>
                </a:lnTo>
                <a:lnTo>
                  <a:pt x="2458" y="114"/>
                </a:lnTo>
                <a:lnTo>
                  <a:pt x="2458" y="115"/>
                </a:lnTo>
                <a:lnTo>
                  <a:pt x="1794" y="273"/>
                </a:lnTo>
                <a:lnTo>
                  <a:pt x="1578" y="220"/>
                </a:lnTo>
                <a:lnTo>
                  <a:pt x="1578" y="221"/>
                </a:lnTo>
                <a:lnTo>
                  <a:pt x="1204" y="308"/>
                </a:lnTo>
                <a:lnTo>
                  <a:pt x="1200" y="307"/>
                </a:lnTo>
                <a:lnTo>
                  <a:pt x="1200" y="306"/>
                </a:lnTo>
                <a:lnTo>
                  <a:pt x="1198" y="306"/>
                </a:lnTo>
                <a:lnTo>
                  <a:pt x="802" y="211"/>
                </a:lnTo>
                <a:lnTo>
                  <a:pt x="801" y="214"/>
                </a:lnTo>
                <a:lnTo>
                  <a:pt x="802" y="214"/>
                </a:lnTo>
                <a:lnTo>
                  <a:pt x="7" y="586"/>
                </a:lnTo>
                <a:lnTo>
                  <a:pt x="4" y="585"/>
                </a:lnTo>
                <a:lnTo>
                  <a:pt x="4" y="586"/>
                </a:lnTo>
                <a:lnTo>
                  <a:pt x="0" y="587"/>
                </a:lnTo>
                <a:lnTo>
                  <a:pt x="1" y="590"/>
                </a:lnTo>
                <a:lnTo>
                  <a:pt x="3" y="589"/>
                </a:lnTo>
                <a:lnTo>
                  <a:pt x="3" y="590"/>
                </a:lnTo>
                <a:lnTo>
                  <a:pt x="598" y="848"/>
                </a:lnTo>
                <a:lnTo>
                  <a:pt x="598" y="848"/>
                </a:lnTo>
                <a:lnTo>
                  <a:pt x="599" y="848"/>
                </a:lnTo>
                <a:lnTo>
                  <a:pt x="1205" y="1110"/>
                </a:lnTo>
                <a:lnTo>
                  <a:pt x="1205" y="1111"/>
                </a:lnTo>
                <a:lnTo>
                  <a:pt x="1206" y="1111"/>
                </a:lnTo>
                <a:lnTo>
                  <a:pt x="1206" y="1111"/>
                </a:lnTo>
                <a:lnTo>
                  <a:pt x="1206" y="1111"/>
                </a:lnTo>
                <a:lnTo>
                  <a:pt x="1557" y="1030"/>
                </a:lnTo>
                <a:lnTo>
                  <a:pt x="1557" y="1030"/>
                </a:lnTo>
                <a:lnTo>
                  <a:pt x="1557" y="1030"/>
                </a:lnTo>
                <a:lnTo>
                  <a:pt x="1838" y="964"/>
                </a:lnTo>
                <a:lnTo>
                  <a:pt x="2491" y="1271"/>
                </a:lnTo>
                <a:lnTo>
                  <a:pt x="2491" y="1272"/>
                </a:lnTo>
                <a:lnTo>
                  <a:pt x="2492" y="1272"/>
                </a:lnTo>
                <a:lnTo>
                  <a:pt x="2493" y="1272"/>
                </a:lnTo>
                <a:lnTo>
                  <a:pt x="2493" y="1271"/>
                </a:lnTo>
                <a:lnTo>
                  <a:pt x="2727" y="1161"/>
                </a:lnTo>
                <a:lnTo>
                  <a:pt x="2728" y="1161"/>
                </a:lnTo>
                <a:lnTo>
                  <a:pt x="2728" y="1161"/>
                </a:lnTo>
                <a:lnTo>
                  <a:pt x="2961" y="1051"/>
                </a:lnTo>
                <a:lnTo>
                  <a:pt x="3195" y="1161"/>
                </a:lnTo>
                <a:lnTo>
                  <a:pt x="3195" y="1162"/>
                </a:lnTo>
                <a:lnTo>
                  <a:pt x="3196" y="1162"/>
                </a:lnTo>
                <a:lnTo>
                  <a:pt x="3199" y="1163"/>
                </a:lnTo>
                <a:lnTo>
                  <a:pt x="3200" y="1160"/>
                </a:lnTo>
                <a:lnTo>
                  <a:pt x="3200" y="1160"/>
                </a:lnTo>
                <a:lnTo>
                  <a:pt x="4320" y="639"/>
                </a:lnTo>
                <a:close/>
                <a:moveTo>
                  <a:pt x="1206" y="1108"/>
                </a:moveTo>
                <a:lnTo>
                  <a:pt x="612" y="851"/>
                </a:lnTo>
                <a:lnTo>
                  <a:pt x="1550" y="1028"/>
                </a:lnTo>
                <a:lnTo>
                  <a:pt x="1206" y="1108"/>
                </a:lnTo>
                <a:close/>
                <a:moveTo>
                  <a:pt x="1184" y="306"/>
                </a:moveTo>
                <a:lnTo>
                  <a:pt x="632" y="297"/>
                </a:lnTo>
                <a:lnTo>
                  <a:pt x="807" y="215"/>
                </a:lnTo>
                <a:lnTo>
                  <a:pt x="1184" y="306"/>
                </a:lnTo>
                <a:close/>
                <a:moveTo>
                  <a:pt x="1580" y="224"/>
                </a:moveTo>
                <a:lnTo>
                  <a:pt x="1793" y="276"/>
                </a:lnTo>
                <a:lnTo>
                  <a:pt x="1793" y="276"/>
                </a:lnTo>
                <a:lnTo>
                  <a:pt x="1794" y="276"/>
                </a:lnTo>
                <a:lnTo>
                  <a:pt x="2115" y="354"/>
                </a:lnTo>
                <a:lnTo>
                  <a:pt x="1305" y="332"/>
                </a:lnTo>
                <a:lnTo>
                  <a:pt x="1305" y="332"/>
                </a:lnTo>
                <a:lnTo>
                  <a:pt x="1211" y="309"/>
                </a:lnTo>
                <a:lnTo>
                  <a:pt x="1580" y="224"/>
                </a:lnTo>
                <a:close/>
                <a:moveTo>
                  <a:pt x="1837" y="961"/>
                </a:moveTo>
                <a:lnTo>
                  <a:pt x="1837" y="962"/>
                </a:lnTo>
                <a:lnTo>
                  <a:pt x="1561" y="1026"/>
                </a:lnTo>
                <a:lnTo>
                  <a:pt x="1268" y="943"/>
                </a:lnTo>
                <a:lnTo>
                  <a:pt x="2248" y="866"/>
                </a:lnTo>
                <a:lnTo>
                  <a:pt x="1838" y="962"/>
                </a:lnTo>
                <a:lnTo>
                  <a:pt x="1837" y="961"/>
                </a:lnTo>
                <a:close/>
                <a:moveTo>
                  <a:pt x="7" y="589"/>
                </a:moveTo>
                <a:lnTo>
                  <a:pt x="7" y="589"/>
                </a:lnTo>
                <a:lnTo>
                  <a:pt x="1257" y="943"/>
                </a:lnTo>
                <a:lnTo>
                  <a:pt x="1257" y="944"/>
                </a:lnTo>
                <a:lnTo>
                  <a:pt x="1259" y="943"/>
                </a:lnTo>
                <a:lnTo>
                  <a:pt x="1547" y="1025"/>
                </a:lnTo>
                <a:lnTo>
                  <a:pt x="600" y="845"/>
                </a:lnTo>
                <a:lnTo>
                  <a:pt x="7" y="589"/>
                </a:lnTo>
                <a:close/>
                <a:moveTo>
                  <a:pt x="629" y="300"/>
                </a:moveTo>
                <a:lnTo>
                  <a:pt x="1197" y="309"/>
                </a:lnTo>
                <a:lnTo>
                  <a:pt x="628" y="441"/>
                </a:lnTo>
                <a:lnTo>
                  <a:pt x="411" y="400"/>
                </a:lnTo>
                <a:lnTo>
                  <a:pt x="630" y="298"/>
                </a:lnTo>
                <a:lnTo>
                  <a:pt x="629" y="300"/>
                </a:lnTo>
                <a:close/>
                <a:moveTo>
                  <a:pt x="2590" y="1018"/>
                </a:moveTo>
                <a:lnTo>
                  <a:pt x="2117" y="794"/>
                </a:lnTo>
                <a:lnTo>
                  <a:pt x="2430" y="800"/>
                </a:lnTo>
                <a:lnTo>
                  <a:pt x="2613" y="887"/>
                </a:lnTo>
                <a:lnTo>
                  <a:pt x="2613" y="887"/>
                </a:lnTo>
                <a:lnTo>
                  <a:pt x="2614" y="887"/>
                </a:lnTo>
                <a:lnTo>
                  <a:pt x="2948" y="1045"/>
                </a:lnTo>
                <a:lnTo>
                  <a:pt x="2590" y="1018"/>
                </a:lnTo>
                <a:close/>
                <a:moveTo>
                  <a:pt x="2120" y="357"/>
                </a:moveTo>
                <a:lnTo>
                  <a:pt x="2269" y="391"/>
                </a:lnTo>
                <a:lnTo>
                  <a:pt x="1908" y="476"/>
                </a:lnTo>
                <a:lnTo>
                  <a:pt x="1901" y="476"/>
                </a:lnTo>
                <a:lnTo>
                  <a:pt x="1901" y="476"/>
                </a:lnTo>
                <a:lnTo>
                  <a:pt x="1317" y="335"/>
                </a:lnTo>
                <a:lnTo>
                  <a:pt x="2120" y="357"/>
                </a:lnTo>
                <a:close/>
                <a:moveTo>
                  <a:pt x="3762" y="663"/>
                </a:moveTo>
                <a:lnTo>
                  <a:pt x="2523" y="382"/>
                </a:lnTo>
                <a:lnTo>
                  <a:pt x="3002" y="345"/>
                </a:lnTo>
                <a:lnTo>
                  <a:pt x="3762" y="663"/>
                </a:lnTo>
                <a:close/>
                <a:moveTo>
                  <a:pt x="2259" y="864"/>
                </a:moveTo>
                <a:lnTo>
                  <a:pt x="1543" y="662"/>
                </a:lnTo>
                <a:lnTo>
                  <a:pt x="1543" y="662"/>
                </a:lnTo>
                <a:lnTo>
                  <a:pt x="1543" y="662"/>
                </a:lnTo>
                <a:lnTo>
                  <a:pt x="1542" y="662"/>
                </a:lnTo>
                <a:lnTo>
                  <a:pt x="1792" y="643"/>
                </a:lnTo>
                <a:lnTo>
                  <a:pt x="2259" y="864"/>
                </a:lnTo>
                <a:lnTo>
                  <a:pt x="2259" y="864"/>
                </a:lnTo>
                <a:close/>
                <a:moveTo>
                  <a:pt x="859" y="827"/>
                </a:moveTo>
                <a:lnTo>
                  <a:pt x="1638" y="848"/>
                </a:lnTo>
                <a:lnTo>
                  <a:pt x="1259" y="940"/>
                </a:lnTo>
                <a:lnTo>
                  <a:pt x="859" y="827"/>
                </a:lnTo>
                <a:close/>
                <a:moveTo>
                  <a:pt x="543" y="737"/>
                </a:moveTo>
                <a:lnTo>
                  <a:pt x="1536" y="662"/>
                </a:lnTo>
                <a:lnTo>
                  <a:pt x="1535" y="663"/>
                </a:lnTo>
                <a:lnTo>
                  <a:pt x="1537" y="663"/>
                </a:lnTo>
                <a:lnTo>
                  <a:pt x="853" y="823"/>
                </a:lnTo>
                <a:lnTo>
                  <a:pt x="853" y="824"/>
                </a:lnTo>
                <a:lnTo>
                  <a:pt x="847" y="824"/>
                </a:lnTo>
                <a:lnTo>
                  <a:pt x="543" y="737"/>
                </a:lnTo>
                <a:close/>
                <a:moveTo>
                  <a:pt x="3860" y="522"/>
                </a:moveTo>
                <a:lnTo>
                  <a:pt x="3589" y="588"/>
                </a:lnTo>
                <a:lnTo>
                  <a:pt x="3210" y="429"/>
                </a:lnTo>
                <a:lnTo>
                  <a:pt x="3679" y="437"/>
                </a:lnTo>
                <a:lnTo>
                  <a:pt x="3679" y="437"/>
                </a:lnTo>
                <a:lnTo>
                  <a:pt x="3860" y="522"/>
                </a:lnTo>
                <a:close/>
                <a:moveTo>
                  <a:pt x="2431" y="797"/>
                </a:moveTo>
                <a:lnTo>
                  <a:pt x="2431" y="797"/>
                </a:lnTo>
                <a:lnTo>
                  <a:pt x="2112" y="790"/>
                </a:lnTo>
                <a:lnTo>
                  <a:pt x="2112" y="791"/>
                </a:lnTo>
                <a:lnTo>
                  <a:pt x="1798" y="642"/>
                </a:lnTo>
                <a:lnTo>
                  <a:pt x="2181" y="613"/>
                </a:lnTo>
                <a:lnTo>
                  <a:pt x="2181" y="612"/>
                </a:lnTo>
                <a:lnTo>
                  <a:pt x="2581" y="801"/>
                </a:lnTo>
                <a:lnTo>
                  <a:pt x="2431" y="797"/>
                </a:lnTo>
                <a:lnTo>
                  <a:pt x="2431" y="797"/>
                </a:lnTo>
                <a:close/>
                <a:moveTo>
                  <a:pt x="2588" y="801"/>
                </a:moveTo>
                <a:lnTo>
                  <a:pt x="2190" y="613"/>
                </a:lnTo>
                <a:lnTo>
                  <a:pt x="3431" y="819"/>
                </a:lnTo>
                <a:lnTo>
                  <a:pt x="2588" y="801"/>
                </a:lnTo>
                <a:close/>
                <a:moveTo>
                  <a:pt x="3433" y="819"/>
                </a:moveTo>
                <a:lnTo>
                  <a:pt x="3434" y="817"/>
                </a:lnTo>
                <a:lnTo>
                  <a:pt x="3439" y="819"/>
                </a:lnTo>
                <a:lnTo>
                  <a:pt x="3433" y="819"/>
                </a:lnTo>
                <a:close/>
                <a:moveTo>
                  <a:pt x="2967" y="598"/>
                </a:moveTo>
                <a:lnTo>
                  <a:pt x="2968" y="598"/>
                </a:lnTo>
                <a:lnTo>
                  <a:pt x="3051" y="636"/>
                </a:lnTo>
                <a:lnTo>
                  <a:pt x="3051" y="637"/>
                </a:lnTo>
                <a:lnTo>
                  <a:pt x="3051" y="637"/>
                </a:lnTo>
                <a:lnTo>
                  <a:pt x="3433" y="816"/>
                </a:lnTo>
                <a:lnTo>
                  <a:pt x="2614" y="680"/>
                </a:lnTo>
                <a:lnTo>
                  <a:pt x="2966" y="598"/>
                </a:lnTo>
                <a:lnTo>
                  <a:pt x="2967" y="598"/>
                </a:lnTo>
                <a:lnTo>
                  <a:pt x="2967" y="598"/>
                </a:lnTo>
                <a:close/>
                <a:moveTo>
                  <a:pt x="2961" y="594"/>
                </a:moveTo>
                <a:lnTo>
                  <a:pt x="2138" y="487"/>
                </a:lnTo>
                <a:lnTo>
                  <a:pt x="2777" y="508"/>
                </a:lnTo>
                <a:lnTo>
                  <a:pt x="2777" y="508"/>
                </a:lnTo>
                <a:lnTo>
                  <a:pt x="2961" y="594"/>
                </a:lnTo>
                <a:close/>
                <a:moveTo>
                  <a:pt x="3446" y="819"/>
                </a:moveTo>
                <a:lnTo>
                  <a:pt x="3059" y="637"/>
                </a:lnTo>
                <a:lnTo>
                  <a:pt x="3762" y="670"/>
                </a:lnTo>
                <a:lnTo>
                  <a:pt x="3446" y="819"/>
                </a:lnTo>
                <a:close/>
                <a:moveTo>
                  <a:pt x="3052" y="634"/>
                </a:moveTo>
                <a:lnTo>
                  <a:pt x="2524" y="385"/>
                </a:lnTo>
                <a:lnTo>
                  <a:pt x="3765" y="667"/>
                </a:lnTo>
                <a:lnTo>
                  <a:pt x="3052" y="634"/>
                </a:lnTo>
                <a:close/>
                <a:moveTo>
                  <a:pt x="3766" y="667"/>
                </a:moveTo>
                <a:lnTo>
                  <a:pt x="3767" y="668"/>
                </a:lnTo>
                <a:lnTo>
                  <a:pt x="3766" y="668"/>
                </a:lnTo>
                <a:lnTo>
                  <a:pt x="3766" y="667"/>
                </a:lnTo>
                <a:close/>
                <a:moveTo>
                  <a:pt x="1919" y="476"/>
                </a:moveTo>
                <a:lnTo>
                  <a:pt x="2274" y="393"/>
                </a:lnTo>
                <a:lnTo>
                  <a:pt x="2274" y="392"/>
                </a:lnTo>
                <a:lnTo>
                  <a:pt x="2766" y="505"/>
                </a:lnTo>
                <a:lnTo>
                  <a:pt x="1919" y="476"/>
                </a:lnTo>
                <a:close/>
                <a:moveTo>
                  <a:pt x="1916" y="481"/>
                </a:moveTo>
                <a:lnTo>
                  <a:pt x="1916" y="479"/>
                </a:lnTo>
                <a:lnTo>
                  <a:pt x="2107" y="486"/>
                </a:lnTo>
                <a:lnTo>
                  <a:pt x="2107" y="486"/>
                </a:lnTo>
                <a:lnTo>
                  <a:pt x="2958" y="597"/>
                </a:lnTo>
                <a:lnTo>
                  <a:pt x="2606" y="679"/>
                </a:lnTo>
                <a:lnTo>
                  <a:pt x="2180" y="608"/>
                </a:lnTo>
                <a:lnTo>
                  <a:pt x="2180" y="608"/>
                </a:lnTo>
                <a:lnTo>
                  <a:pt x="1908" y="481"/>
                </a:lnTo>
                <a:lnTo>
                  <a:pt x="1916" y="481"/>
                </a:lnTo>
                <a:close/>
                <a:moveTo>
                  <a:pt x="3283" y="896"/>
                </a:moveTo>
                <a:lnTo>
                  <a:pt x="2886" y="810"/>
                </a:lnTo>
                <a:lnTo>
                  <a:pt x="3439" y="822"/>
                </a:lnTo>
                <a:lnTo>
                  <a:pt x="3283" y="896"/>
                </a:lnTo>
                <a:close/>
                <a:moveTo>
                  <a:pt x="3774" y="666"/>
                </a:moveTo>
                <a:lnTo>
                  <a:pt x="3774" y="665"/>
                </a:lnTo>
                <a:lnTo>
                  <a:pt x="3598" y="592"/>
                </a:lnTo>
                <a:lnTo>
                  <a:pt x="4140" y="627"/>
                </a:lnTo>
                <a:lnTo>
                  <a:pt x="3774" y="666"/>
                </a:lnTo>
                <a:close/>
                <a:moveTo>
                  <a:pt x="3769" y="667"/>
                </a:moveTo>
                <a:lnTo>
                  <a:pt x="3769" y="667"/>
                </a:lnTo>
                <a:lnTo>
                  <a:pt x="3769" y="667"/>
                </a:lnTo>
                <a:lnTo>
                  <a:pt x="3769" y="667"/>
                </a:lnTo>
                <a:close/>
                <a:moveTo>
                  <a:pt x="2522" y="384"/>
                </a:moveTo>
                <a:lnTo>
                  <a:pt x="2518" y="382"/>
                </a:lnTo>
                <a:lnTo>
                  <a:pt x="2523" y="382"/>
                </a:lnTo>
                <a:lnTo>
                  <a:pt x="2522" y="384"/>
                </a:lnTo>
                <a:close/>
                <a:moveTo>
                  <a:pt x="1628" y="845"/>
                </a:moveTo>
                <a:lnTo>
                  <a:pt x="863" y="824"/>
                </a:lnTo>
                <a:lnTo>
                  <a:pt x="1244" y="735"/>
                </a:lnTo>
                <a:lnTo>
                  <a:pt x="1244" y="736"/>
                </a:lnTo>
                <a:lnTo>
                  <a:pt x="1628" y="845"/>
                </a:lnTo>
                <a:close/>
                <a:moveTo>
                  <a:pt x="1247" y="734"/>
                </a:moveTo>
                <a:lnTo>
                  <a:pt x="1543" y="665"/>
                </a:lnTo>
                <a:lnTo>
                  <a:pt x="2238" y="861"/>
                </a:lnTo>
                <a:lnTo>
                  <a:pt x="1640" y="845"/>
                </a:lnTo>
                <a:lnTo>
                  <a:pt x="1247" y="734"/>
                </a:lnTo>
                <a:close/>
                <a:moveTo>
                  <a:pt x="1032" y="614"/>
                </a:moveTo>
                <a:lnTo>
                  <a:pt x="1024" y="614"/>
                </a:lnTo>
                <a:lnTo>
                  <a:pt x="1025" y="613"/>
                </a:lnTo>
                <a:lnTo>
                  <a:pt x="631" y="445"/>
                </a:lnTo>
                <a:lnTo>
                  <a:pt x="1246" y="563"/>
                </a:lnTo>
                <a:lnTo>
                  <a:pt x="1032" y="614"/>
                </a:lnTo>
                <a:close/>
                <a:moveTo>
                  <a:pt x="1035" y="617"/>
                </a:moveTo>
                <a:lnTo>
                  <a:pt x="1252" y="565"/>
                </a:lnTo>
                <a:lnTo>
                  <a:pt x="1252" y="564"/>
                </a:lnTo>
                <a:lnTo>
                  <a:pt x="1687" y="648"/>
                </a:lnTo>
                <a:lnTo>
                  <a:pt x="543" y="734"/>
                </a:lnTo>
                <a:lnTo>
                  <a:pt x="1032" y="617"/>
                </a:lnTo>
                <a:lnTo>
                  <a:pt x="1035" y="617"/>
                </a:lnTo>
                <a:lnTo>
                  <a:pt x="1035" y="617"/>
                </a:lnTo>
                <a:close/>
                <a:moveTo>
                  <a:pt x="1699" y="647"/>
                </a:moveTo>
                <a:lnTo>
                  <a:pt x="1691" y="647"/>
                </a:lnTo>
                <a:lnTo>
                  <a:pt x="1692" y="645"/>
                </a:lnTo>
                <a:lnTo>
                  <a:pt x="635" y="443"/>
                </a:lnTo>
                <a:lnTo>
                  <a:pt x="1008" y="356"/>
                </a:lnTo>
                <a:lnTo>
                  <a:pt x="1008" y="358"/>
                </a:lnTo>
                <a:lnTo>
                  <a:pt x="1699" y="647"/>
                </a:lnTo>
                <a:close/>
                <a:moveTo>
                  <a:pt x="1010" y="610"/>
                </a:moveTo>
                <a:lnTo>
                  <a:pt x="517" y="470"/>
                </a:lnTo>
                <a:lnTo>
                  <a:pt x="624" y="445"/>
                </a:lnTo>
                <a:lnTo>
                  <a:pt x="1010" y="610"/>
                </a:lnTo>
                <a:close/>
                <a:moveTo>
                  <a:pt x="511" y="472"/>
                </a:moveTo>
                <a:lnTo>
                  <a:pt x="1012" y="614"/>
                </a:lnTo>
                <a:lnTo>
                  <a:pt x="1013" y="611"/>
                </a:lnTo>
                <a:lnTo>
                  <a:pt x="1020" y="614"/>
                </a:lnTo>
                <a:lnTo>
                  <a:pt x="25" y="584"/>
                </a:lnTo>
                <a:lnTo>
                  <a:pt x="511" y="472"/>
                </a:lnTo>
                <a:close/>
                <a:moveTo>
                  <a:pt x="541" y="735"/>
                </a:moveTo>
                <a:lnTo>
                  <a:pt x="542" y="737"/>
                </a:lnTo>
                <a:lnTo>
                  <a:pt x="537" y="736"/>
                </a:lnTo>
                <a:lnTo>
                  <a:pt x="541" y="735"/>
                </a:lnTo>
                <a:close/>
                <a:moveTo>
                  <a:pt x="1645" y="849"/>
                </a:moveTo>
                <a:lnTo>
                  <a:pt x="1647" y="850"/>
                </a:lnTo>
                <a:lnTo>
                  <a:pt x="1648" y="848"/>
                </a:lnTo>
                <a:lnTo>
                  <a:pt x="2237" y="864"/>
                </a:lnTo>
                <a:lnTo>
                  <a:pt x="1275" y="939"/>
                </a:lnTo>
                <a:lnTo>
                  <a:pt x="1645" y="849"/>
                </a:lnTo>
                <a:close/>
                <a:moveTo>
                  <a:pt x="2243" y="864"/>
                </a:moveTo>
                <a:lnTo>
                  <a:pt x="2243" y="863"/>
                </a:lnTo>
                <a:lnTo>
                  <a:pt x="2246" y="864"/>
                </a:lnTo>
                <a:lnTo>
                  <a:pt x="2243" y="864"/>
                </a:lnTo>
                <a:close/>
                <a:moveTo>
                  <a:pt x="2437" y="801"/>
                </a:moveTo>
                <a:lnTo>
                  <a:pt x="2588" y="804"/>
                </a:lnTo>
                <a:lnTo>
                  <a:pt x="2588" y="804"/>
                </a:lnTo>
                <a:lnTo>
                  <a:pt x="2588" y="804"/>
                </a:lnTo>
                <a:lnTo>
                  <a:pt x="2871" y="810"/>
                </a:lnTo>
                <a:lnTo>
                  <a:pt x="2871" y="810"/>
                </a:lnTo>
                <a:lnTo>
                  <a:pt x="3272" y="897"/>
                </a:lnTo>
                <a:lnTo>
                  <a:pt x="2615" y="884"/>
                </a:lnTo>
                <a:lnTo>
                  <a:pt x="2437" y="801"/>
                </a:lnTo>
                <a:close/>
                <a:moveTo>
                  <a:pt x="3591" y="805"/>
                </a:moveTo>
                <a:lnTo>
                  <a:pt x="3591" y="805"/>
                </a:lnTo>
                <a:lnTo>
                  <a:pt x="3591" y="805"/>
                </a:lnTo>
                <a:lnTo>
                  <a:pt x="3375" y="856"/>
                </a:lnTo>
                <a:lnTo>
                  <a:pt x="3445" y="823"/>
                </a:lnTo>
                <a:lnTo>
                  <a:pt x="3448" y="823"/>
                </a:lnTo>
                <a:lnTo>
                  <a:pt x="3448" y="822"/>
                </a:lnTo>
                <a:lnTo>
                  <a:pt x="3772" y="669"/>
                </a:lnTo>
                <a:lnTo>
                  <a:pt x="4156" y="628"/>
                </a:lnTo>
                <a:lnTo>
                  <a:pt x="4156" y="628"/>
                </a:lnTo>
                <a:lnTo>
                  <a:pt x="4305" y="638"/>
                </a:lnTo>
                <a:lnTo>
                  <a:pt x="3591" y="805"/>
                </a:lnTo>
                <a:close/>
                <a:moveTo>
                  <a:pt x="3865" y="521"/>
                </a:moveTo>
                <a:lnTo>
                  <a:pt x="3439" y="320"/>
                </a:lnTo>
                <a:lnTo>
                  <a:pt x="4070" y="472"/>
                </a:lnTo>
                <a:lnTo>
                  <a:pt x="3865" y="521"/>
                </a:lnTo>
                <a:close/>
                <a:moveTo>
                  <a:pt x="3562" y="255"/>
                </a:moveTo>
                <a:lnTo>
                  <a:pt x="3180" y="248"/>
                </a:lnTo>
                <a:lnTo>
                  <a:pt x="3676" y="201"/>
                </a:lnTo>
                <a:lnTo>
                  <a:pt x="3562" y="255"/>
                </a:lnTo>
                <a:close/>
                <a:moveTo>
                  <a:pt x="3669" y="198"/>
                </a:moveTo>
                <a:lnTo>
                  <a:pt x="3153" y="247"/>
                </a:lnTo>
                <a:lnTo>
                  <a:pt x="3153" y="247"/>
                </a:lnTo>
                <a:lnTo>
                  <a:pt x="2896" y="242"/>
                </a:lnTo>
                <a:lnTo>
                  <a:pt x="3204" y="97"/>
                </a:lnTo>
                <a:lnTo>
                  <a:pt x="3204" y="97"/>
                </a:lnTo>
                <a:lnTo>
                  <a:pt x="3669" y="198"/>
                </a:lnTo>
                <a:close/>
                <a:moveTo>
                  <a:pt x="3556" y="257"/>
                </a:moveTo>
                <a:lnTo>
                  <a:pt x="3431" y="316"/>
                </a:lnTo>
                <a:lnTo>
                  <a:pt x="3430" y="316"/>
                </a:lnTo>
                <a:lnTo>
                  <a:pt x="3430" y="317"/>
                </a:lnTo>
                <a:lnTo>
                  <a:pt x="3350" y="355"/>
                </a:lnTo>
                <a:lnTo>
                  <a:pt x="2892" y="245"/>
                </a:lnTo>
                <a:lnTo>
                  <a:pt x="3556" y="257"/>
                </a:lnTo>
                <a:close/>
                <a:moveTo>
                  <a:pt x="3673" y="434"/>
                </a:moveTo>
                <a:lnTo>
                  <a:pt x="3206" y="426"/>
                </a:lnTo>
                <a:lnTo>
                  <a:pt x="3431" y="320"/>
                </a:lnTo>
                <a:lnTo>
                  <a:pt x="3673" y="434"/>
                </a:lnTo>
                <a:close/>
                <a:moveTo>
                  <a:pt x="2764" y="501"/>
                </a:moveTo>
                <a:lnTo>
                  <a:pt x="2131" y="357"/>
                </a:lnTo>
                <a:lnTo>
                  <a:pt x="2131" y="356"/>
                </a:lnTo>
                <a:lnTo>
                  <a:pt x="2346" y="305"/>
                </a:lnTo>
                <a:lnTo>
                  <a:pt x="2764" y="501"/>
                </a:lnTo>
                <a:close/>
                <a:moveTo>
                  <a:pt x="1900" y="480"/>
                </a:moveTo>
                <a:lnTo>
                  <a:pt x="2176" y="610"/>
                </a:lnTo>
                <a:lnTo>
                  <a:pt x="1982" y="625"/>
                </a:lnTo>
                <a:lnTo>
                  <a:pt x="1982" y="625"/>
                </a:lnTo>
                <a:lnTo>
                  <a:pt x="1426" y="468"/>
                </a:lnTo>
                <a:lnTo>
                  <a:pt x="1900" y="480"/>
                </a:lnTo>
                <a:close/>
                <a:moveTo>
                  <a:pt x="1974" y="626"/>
                </a:moveTo>
                <a:lnTo>
                  <a:pt x="1793" y="639"/>
                </a:lnTo>
                <a:lnTo>
                  <a:pt x="1790" y="638"/>
                </a:lnTo>
                <a:lnTo>
                  <a:pt x="1789" y="640"/>
                </a:lnTo>
                <a:lnTo>
                  <a:pt x="1704" y="646"/>
                </a:lnTo>
                <a:lnTo>
                  <a:pt x="1704" y="646"/>
                </a:lnTo>
                <a:lnTo>
                  <a:pt x="1011" y="356"/>
                </a:lnTo>
                <a:lnTo>
                  <a:pt x="1017" y="354"/>
                </a:lnTo>
                <a:lnTo>
                  <a:pt x="1017" y="355"/>
                </a:lnTo>
                <a:lnTo>
                  <a:pt x="1974" y="626"/>
                </a:lnTo>
                <a:close/>
                <a:moveTo>
                  <a:pt x="14" y="587"/>
                </a:moveTo>
                <a:lnTo>
                  <a:pt x="1021" y="617"/>
                </a:lnTo>
                <a:lnTo>
                  <a:pt x="531" y="734"/>
                </a:lnTo>
                <a:lnTo>
                  <a:pt x="13" y="587"/>
                </a:lnTo>
                <a:lnTo>
                  <a:pt x="14" y="587"/>
                </a:lnTo>
                <a:close/>
                <a:moveTo>
                  <a:pt x="2252" y="865"/>
                </a:moveTo>
                <a:lnTo>
                  <a:pt x="2251" y="866"/>
                </a:lnTo>
                <a:lnTo>
                  <a:pt x="2251" y="865"/>
                </a:lnTo>
                <a:lnTo>
                  <a:pt x="2252" y="865"/>
                </a:lnTo>
                <a:close/>
                <a:moveTo>
                  <a:pt x="3281" y="900"/>
                </a:moveTo>
                <a:lnTo>
                  <a:pt x="3283" y="900"/>
                </a:lnTo>
                <a:lnTo>
                  <a:pt x="3283" y="899"/>
                </a:lnTo>
                <a:lnTo>
                  <a:pt x="3283" y="899"/>
                </a:lnTo>
                <a:lnTo>
                  <a:pt x="3284" y="899"/>
                </a:lnTo>
                <a:lnTo>
                  <a:pt x="3284" y="899"/>
                </a:lnTo>
                <a:lnTo>
                  <a:pt x="3365" y="861"/>
                </a:lnTo>
                <a:lnTo>
                  <a:pt x="3365" y="861"/>
                </a:lnTo>
                <a:lnTo>
                  <a:pt x="3591" y="808"/>
                </a:lnTo>
                <a:lnTo>
                  <a:pt x="3759" y="892"/>
                </a:lnTo>
                <a:lnTo>
                  <a:pt x="3158" y="958"/>
                </a:lnTo>
                <a:lnTo>
                  <a:pt x="3281" y="900"/>
                </a:lnTo>
                <a:close/>
                <a:moveTo>
                  <a:pt x="3771" y="891"/>
                </a:moveTo>
                <a:lnTo>
                  <a:pt x="3771" y="891"/>
                </a:lnTo>
                <a:lnTo>
                  <a:pt x="3765" y="892"/>
                </a:lnTo>
                <a:lnTo>
                  <a:pt x="3596" y="807"/>
                </a:lnTo>
                <a:lnTo>
                  <a:pt x="4313" y="639"/>
                </a:lnTo>
                <a:lnTo>
                  <a:pt x="3771" y="891"/>
                </a:lnTo>
                <a:close/>
                <a:moveTo>
                  <a:pt x="3598" y="589"/>
                </a:moveTo>
                <a:lnTo>
                  <a:pt x="3865" y="524"/>
                </a:lnTo>
                <a:lnTo>
                  <a:pt x="3865" y="525"/>
                </a:lnTo>
                <a:lnTo>
                  <a:pt x="3866" y="524"/>
                </a:lnTo>
                <a:lnTo>
                  <a:pt x="4076" y="474"/>
                </a:lnTo>
                <a:lnTo>
                  <a:pt x="4076" y="473"/>
                </a:lnTo>
                <a:lnTo>
                  <a:pt x="4077" y="474"/>
                </a:lnTo>
                <a:lnTo>
                  <a:pt x="4311" y="635"/>
                </a:lnTo>
                <a:lnTo>
                  <a:pt x="3598" y="589"/>
                </a:lnTo>
                <a:close/>
                <a:moveTo>
                  <a:pt x="3438" y="317"/>
                </a:moveTo>
                <a:lnTo>
                  <a:pt x="3563" y="258"/>
                </a:lnTo>
                <a:lnTo>
                  <a:pt x="3565" y="258"/>
                </a:lnTo>
                <a:lnTo>
                  <a:pt x="3565" y="257"/>
                </a:lnTo>
                <a:lnTo>
                  <a:pt x="3683" y="201"/>
                </a:lnTo>
                <a:lnTo>
                  <a:pt x="4070" y="469"/>
                </a:lnTo>
                <a:lnTo>
                  <a:pt x="3438" y="317"/>
                </a:lnTo>
                <a:close/>
                <a:moveTo>
                  <a:pt x="3209" y="95"/>
                </a:moveTo>
                <a:lnTo>
                  <a:pt x="3399" y="4"/>
                </a:lnTo>
                <a:lnTo>
                  <a:pt x="3678" y="197"/>
                </a:lnTo>
                <a:lnTo>
                  <a:pt x="3209" y="95"/>
                </a:lnTo>
                <a:close/>
                <a:moveTo>
                  <a:pt x="2886" y="244"/>
                </a:moveTo>
                <a:lnTo>
                  <a:pt x="2635" y="184"/>
                </a:lnTo>
                <a:lnTo>
                  <a:pt x="3389" y="5"/>
                </a:lnTo>
                <a:lnTo>
                  <a:pt x="2886" y="244"/>
                </a:lnTo>
                <a:close/>
                <a:moveTo>
                  <a:pt x="2798" y="358"/>
                </a:moveTo>
                <a:lnTo>
                  <a:pt x="2798" y="358"/>
                </a:lnTo>
                <a:lnTo>
                  <a:pt x="2136" y="194"/>
                </a:lnTo>
                <a:lnTo>
                  <a:pt x="2460" y="118"/>
                </a:lnTo>
                <a:lnTo>
                  <a:pt x="2996" y="343"/>
                </a:lnTo>
                <a:lnTo>
                  <a:pt x="2798" y="358"/>
                </a:lnTo>
                <a:close/>
                <a:moveTo>
                  <a:pt x="2789" y="359"/>
                </a:moveTo>
                <a:lnTo>
                  <a:pt x="2512" y="380"/>
                </a:lnTo>
                <a:lnTo>
                  <a:pt x="2125" y="197"/>
                </a:lnTo>
                <a:lnTo>
                  <a:pt x="2133" y="195"/>
                </a:lnTo>
                <a:lnTo>
                  <a:pt x="2132" y="197"/>
                </a:lnTo>
                <a:lnTo>
                  <a:pt x="2789" y="359"/>
                </a:lnTo>
                <a:close/>
                <a:moveTo>
                  <a:pt x="1895" y="477"/>
                </a:moveTo>
                <a:lnTo>
                  <a:pt x="1422" y="465"/>
                </a:lnTo>
                <a:lnTo>
                  <a:pt x="1422" y="466"/>
                </a:lnTo>
                <a:lnTo>
                  <a:pt x="1022" y="353"/>
                </a:lnTo>
                <a:lnTo>
                  <a:pt x="1204" y="311"/>
                </a:lnTo>
                <a:lnTo>
                  <a:pt x="1895" y="477"/>
                </a:lnTo>
                <a:close/>
                <a:moveTo>
                  <a:pt x="620" y="443"/>
                </a:moveTo>
                <a:lnTo>
                  <a:pt x="21" y="582"/>
                </a:lnTo>
                <a:lnTo>
                  <a:pt x="408" y="401"/>
                </a:lnTo>
                <a:lnTo>
                  <a:pt x="408" y="403"/>
                </a:lnTo>
                <a:lnTo>
                  <a:pt x="620" y="443"/>
                </a:lnTo>
                <a:close/>
                <a:moveTo>
                  <a:pt x="2258" y="867"/>
                </a:moveTo>
                <a:lnTo>
                  <a:pt x="2261" y="868"/>
                </a:lnTo>
                <a:lnTo>
                  <a:pt x="2262" y="866"/>
                </a:lnTo>
                <a:lnTo>
                  <a:pt x="2263" y="866"/>
                </a:lnTo>
                <a:lnTo>
                  <a:pt x="2582" y="1018"/>
                </a:lnTo>
                <a:lnTo>
                  <a:pt x="1847" y="963"/>
                </a:lnTo>
                <a:lnTo>
                  <a:pt x="2258" y="867"/>
                </a:lnTo>
                <a:close/>
                <a:moveTo>
                  <a:pt x="2960" y="1047"/>
                </a:moveTo>
                <a:lnTo>
                  <a:pt x="2960" y="1046"/>
                </a:lnTo>
                <a:lnTo>
                  <a:pt x="2959" y="1046"/>
                </a:lnTo>
                <a:lnTo>
                  <a:pt x="2622" y="888"/>
                </a:lnTo>
                <a:lnTo>
                  <a:pt x="3275" y="900"/>
                </a:lnTo>
                <a:lnTo>
                  <a:pt x="2961" y="1048"/>
                </a:lnTo>
                <a:lnTo>
                  <a:pt x="2960" y="1047"/>
                </a:lnTo>
                <a:close/>
                <a:moveTo>
                  <a:pt x="2886" y="247"/>
                </a:moveTo>
                <a:lnTo>
                  <a:pt x="2886" y="247"/>
                </a:lnTo>
                <a:lnTo>
                  <a:pt x="2886" y="247"/>
                </a:lnTo>
                <a:lnTo>
                  <a:pt x="3345" y="357"/>
                </a:lnTo>
                <a:lnTo>
                  <a:pt x="3201" y="425"/>
                </a:lnTo>
                <a:lnTo>
                  <a:pt x="3003" y="343"/>
                </a:lnTo>
                <a:lnTo>
                  <a:pt x="3003" y="342"/>
                </a:lnTo>
                <a:lnTo>
                  <a:pt x="3003" y="342"/>
                </a:lnTo>
                <a:lnTo>
                  <a:pt x="2629" y="185"/>
                </a:lnTo>
                <a:lnTo>
                  <a:pt x="2630" y="185"/>
                </a:lnTo>
                <a:lnTo>
                  <a:pt x="2630" y="186"/>
                </a:lnTo>
                <a:lnTo>
                  <a:pt x="2886" y="247"/>
                </a:lnTo>
                <a:close/>
                <a:moveTo>
                  <a:pt x="2120" y="198"/>
                </a:moveTo>
                <a:lnTo>
                  <a:pt x="2342" y="303"/>
                </a:lnTo>
                <a:lnTo>
                  <a:pt x="2127" y="354"/>
                </a:lnTo>
                <a:lnTo>
                  <a:pt x="1800" y="274"/>
                </a:lnTo>
                <a:lnTo>
                  <a:pt x="2120" y="198"/>
                </a:lnTo>
                <a:close/>
                <a:moveTo>
                  <a:pt x="1845" y="963"/>
                </a:moveTo>
                <a:lnTo>
                  <a:pt x="1845" y="964"/>
                </a:lnTo>
                <a:lnTo>
                  <a:pt x="1842" y="964"/>
                </a:lnTo>
                <a:lnTo>
                  <a:pt x="1845" y="963"/>
                </a:lnTo>
                <a:close/>
                <a:moveTo>
                  <a:pt x="1846" y="965"/>
                </a:moveTo>
                <a:lnTo>
                  <a:pt x="2589" y="1021"/>
                </a:lnTo>
                <a:lnTo>
                  <a:pt x="2590" y="1022"/>
                </a:lnTo>
                <a:lnTo>
                  <a:pt x="2591" y="1021"/>
                </a:lnTo>
                <a:lnTo>
                  <a:pt x="2945" y="1048"/>
                </a:lnTo>
                <a:lnTo>
                  <a:pt x="2438" y="1093"/>
                </a:lnTo>
                <a:lnTo>
                  <a:pt x="2438" y="1094"/>
                </a:lnTo>
                <a:lnTo>
                  <a:pt x="1855" y="966"/>
                </a:lnTo>
                <a:lnTo>
                  <a:pt x="1855" y="969"/>
                </a:lnTo>
                <a:lnTo>
                  <a:pt x="2722" y="1160"/>
                </a:lnTo>
                <a:lnTo>
                  <a:pt x="2492" y="1268"/>
                </a:lnTo>
                <a:lnTo>
                  <a:pt x="1846" y="965"/>
                </a:lnTo>
                <a:close/>
                <a:moveTo>
                  <a:pt x="2727" y="1158"/>
                </a:moveTo>
                <a:lnTo>
                  <a:pt x="2444" y="1095"/>
                </a:lnTo>
                <a:lnTo>
                  <a:pt x="2956" y="1050"/>
                </a:lnTo>
                <a:lnTo>
                  <a:pt x="2727" y="1158"/>
                </a:lnTo>
                <a:close/>
                <a:moveTo>
                  <a:pt x="3151" y="961"/>
                </a:moveTo>
                <a:lnTo>
                  <a:pt x="3151" y="962"/>
                </a:lnTo>
                <a:lnTo>
                  <a:pt x="3763" y="895"/>
                </a:lnTo>
                <a:lnTo>
                  <a:pt x="3196" y="1158"/>
                </a:lnTo>
                <a:lnTo>
                  <a:pt x="2964" y="1049"/>
                </a:lnTo>
                <a:lnTo>
                  <a:pt x="3151" y="96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7569" y="2334286"/>
            <a:ext cx="8579740" cy="664797"/>
          </a:xfrm>
        </p:spPr>
        <p:txBody>
          <a:bodyPr wrap="square" rIns="0" anchor="b" anchorCtr="0">
            <a:spAutoFit/>
          </a:bodyPr>
          <a:lstStyle>
            <a:lvl1pPr algn="l">
              <a:lnSpc>
                <a:spcPct val="90000"/>
              </a:lnSpc>
              <a:defRPr sz="4800" b="0" cap="all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1827568" y="3664214"/>
            <a:ext cx="8579741" cy="1751331"/>
          </a:xfrm>
        </p:spPr>
        <p:txBody>
          <a:bodyPr rIns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2400" b="0" baseline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Short statement here</a:t>
            </a:r>
            <a:endParaRPr lang="th-TH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857064" y="3326443"/>
            <a:ext cx="1861210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1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556951"/>
            <a:ext cx="2468880" cy="46200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9265920" y="1556951"/>
            <a:ext cx="2468880" cy="46200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329680" y="1557338"/>
            <a:ext cx="2468880" cy="4619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3393439" y="1557338"/>
            <a:ext cx="2468880" cy="4619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778199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image, 3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1" cy="25146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1554480" r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th-TH" sz="1800" i="0" kern="1200" baseline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Add image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2717" y="3085083"/>
            <a:ext cx="3474720" cy="2244002"/>
          </a:xfrm>
        </p:spPr>
        <p:txBody>
          <a:bodyPr wrap="square" rIns="0" anchor="t" anchorCtr="0">
            <a:noAutofit/>
          </a:bodyPr>
          <a:lstStyle>
            <a:lvl1pPr algn="l">
              <a:lnSpc>
                <a:spcPct val="90000"/>
              </a:lnSpc>
              <a:defRPr sz="3600" b="0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8374" y="3228477"/>
            <a:ext cx="3474720" cy="2949900"/>
          </a:xfrm>
        </p:spPr>
        <p:txBody>
          <a:bodyPr rIns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None/>
              <a:defRPr sz="1800" b="0" baseline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Short statement here</a:t>
            </a:r>
            <a:endParaRPr lang="th-TH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274050" y="3227942"/>
            <a:ext cx="3475038" cy="2950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Short statement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62717" y="5489540"/>
            <a:ext cx="1861210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75810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image, 3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4343400"/>
            <a:ext cx="12192001" cy="25146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1554480" r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th-TH" sz="1800" i="0" kern="1200" baseline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Add image here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22900" y="1025611"/>
            <a:ext cx="2063578" cy="296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65760"/>
            <a:ext cx="3474720" cy="2574085"/>
          </a:xfrm>
        </p:spPr>
        <p:txBody>
          <a:bodyPr wrap="square" rIns="0" anchor="t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8374" y="550799"/>
            <a:ext cx="3474720" cy="2908256"/>
          </a:xfrm>
        </p:spPr>
        <p:txBody>
          <a:bodyPr rIns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None/>
              <a:defRPr sz="1800" b="0" baseline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Short statement here</a:t>
            </a:r>
            <a:endParaRPr lang="th-TH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274050" y="550843"/>
            <a:ext cx="3475038" cy="2908954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Short statement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2717" y="3159294"/>
            <a:ext cx="1861210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808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, 2-column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8274031" y="0"/>
            <a:ext cx="391797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2743200" r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th-TH" sz="1800" i="0" kern="1200" baseline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Add image here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62717" y="2620312"/>
            <a:ext cx="3474720" cy="3558065"/>
          </a:xfrm>
        </p:spPr>
        <p:txBody>
          <a:bodyPr rIns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None/>
              <a:defRPr sz="1400" b="0" baseline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Slide details or supporting points</a:t>
            </a:r>
            <a:endParaRPr lang="th-TH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368393" y="2619633"/>
            <a:ext cx="3475038" cy="355891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Slide details or supporting points</a:t>
            </a:r>
            <a:endParaRPr lang="th-TH" dirty="0"/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462717" y="1532918"/>
            <a:ext cx="7375197" cy="869820"/>
          </a:xfrm>
        </p:spPr>
        <p:txBody>
          <a:bodyPr rIns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None/>
              <a:defRPr sz="2000" b="0" baseline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Slide introduction statement here</a:t>
            </a:r>
            <a:endParaRPr lang="th-T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5866"/>
            <a:ext cx="7380714" cy="4985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7821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, one-column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8274030" y="0"/>
            <a:ext cx="391797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2743200" r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th-TH" sz="1800" i="0" kern="1200" baseline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Add image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57200" y="1550988"/>
            <a:ext cx="7351713" cy="46863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5866"/>
            <a:ext cx="7351713" cy="4985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46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, 2-column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91797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2743200" r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th-TH" sz="1800" i="0" kern="1200" baseline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Add image here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54086" y="2620312"/>
            <a:ext cx="3474720" cy="3558065"/>
          </a:xfrm>
        </p:spPr>
        <p:txBody>
          <a:bodyPr rIns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None/>
              <a:defRPr sz="1400" b="0" baseline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Slide details or supporting points</a:t>
            </a:r>
            <a:endParaRPr lang="th-TH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259762" y="2619633"/>
            <a:ext cx="3475038" cy="355891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Slide details or supporting points</a:t>
            </a:r>
            <a:endParaRPr lang="th-TH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4354085" y="1532918"/>
            <a:ext cx="7375197" cy="869820"/>
          </a:xfrm>
        </p:spPr>
        <p:txBody>
          <a:bodyPr rIns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None/>
              <a:defRPr sz="2000" b="0" baseline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Slide introduction statement here</a:t>
            </a:r>
            <a:endParaRPr lang="th-TH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351327" y="1092336"/>
            <a:ext cx="1861210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1326" y="435866"/>
            <a:ext cx="7383473" cy="4985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905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, one-column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391797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2743200" r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th-TH" sz="1800" i="0" kern="1200" baseline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Add image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359729" y="1550988"/>
            <a:ext cx="7351713" cy="46863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351327" y="1092336"/>
            <a:ext cx="1861210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1326" y="435866"/>
            <a:ext cx="7383473" cy="4985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39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897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bIns="822960" anchor="ctr" anchorCtr="1">
            <a:normAutofit/>
          </a:bodyPr>
          <a:lstStyle>
            <a:lvl1pPr marL="0" indent="0">
              <a:buNone/>
              <a:defRPr sz="18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icon to insert full-page image</a:t>
            </a:r>
          </a:p>
        </p:txBody>
      </p:sp>
    </p:spTree>
    <p:extLst>
      <p:ext uri="{BB962C8B-B14F-4D97-AF65-F5344CB8AC3E}">
        <p14:creationId xmlns:p14="http://schemas.microsoft.com/office/powerpoint/2010/main" val="40156419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 photo w/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897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bIns="822960" anchor="ctr" anchorCtr="1">
            <a:normAutofit/>
          </a:bodyPr>
          <a:lstStyle>
            <a:lvl1pPr marL="0" indent="0">
              <a:buNone/>
              <a:defRPr sz="18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icon to insert full-page image &gt;&gt; Then right-click and send to back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19"/>
          <p:cNvSpPr>
            <a:spLocks noGrp="1"/>
          </p:cNvSpPr>
          <p:nvPr>
            <p:ph sz="quarter" idx="14"/>
          </p:nvPr>
        </p:nvSpPr>
        <p:spPr>
          <a:xfrm>
            <a:off x="458865" y="1040325"/>
            <a:ext cx="1861210" cy="104022"/>
          </a:xfrm>
          <a:solidFill>
            <a:schemeClr val="accent1"/>
          </a:solidFill>
        </p:spPr>
        <p:txBody>
          <a:bodyPr>
            <a:noAutofit/>
          </a:bodyPr>
          <a:lstStyle>
            <a:lvl1pPr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00889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Over Dar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1"/>
            <a:ext cx="12192897" cy="68675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bIns="822960" anchor="ctr" anchorCtr="1">
            <a:normAutofit/>
          </a:bodyPr>
          <a:lstStyle>
            <a:lvl1pPr marL="0" indent="0">
              <a:buNone/>
              <a:defRPr sz="18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icon to insert full-page image &gt;&gt; Then right-click and send to back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556252" y="856476"/>
            <a:ext cx="6000959" cy="147732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 anchor="t" anchorCtr="0">
            <a:spAutoFit/>
          </a:bodyPr>
          <a:lstStyle>
            <a:lvl1pPr>
              <a:lnSpc>
                <a:spcPct val="90000"/>
              </a:lnSpc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Optional key message statement</a:t>
            </a:r>
          </a:p>
        </p:txBody>
      </p:sp>
    </p:spTree>
    <p:extLst>
      <p:ext uri="{BB962C8B-B14F-4D97-AF65-F5344CB8AC3E}">
        <p14:creationId xmlns:p14="http://schemas.microsoft.com/office/powerpoint/2010/main" val="258180114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Over L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1"/>
            <a:ext cx="12192897" cy="68675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bIns="822960" anchor="ctr" anchorCtr="1">
            <a:normAutofit/>
          </a:bodyPr>
          <a:lstStyle>
            <a:lvl1pPr marL="0" indent="0">
              <a:buNone/>
              <a:defRPr sz="18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icon to insert full-page image &gt;&gt; Then right-click and send to back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556252" y="856476"/>
            <a:ext cx="6000959" cy="1477328"/>
          </a:xfr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 anchor="t" anchorCtr="0">
            <a:sp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Optional key message statement</a:t>
            </a:r>
          </a:p>
        </p:txBody>
      </p:sp>
    </p:spTree>
    <p:extLst>
      <p:ext uri="{BB962C8B-B14F-4D97-AF65-F5344CB8AC3E}">
        <p14:creationId xmlns:p14="http://schemas.microsoft.com/office/powerpoint/2010/main" val="358554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edge w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/>
          <p:cNvSpPr>
            <a:spLocks noChangeAspect="1" noEditPoints="1"/>
          </p:cNvSpPr>
          <p:nvPr userDrawn="1"/>
        </p:nvSpPr>
        <p:spPr bwMode="auto">
          <a:xfrm rot="10800000" flipV="1">
            <a:off x="-2986030" y="5047926"/>
            <a:ext cx="17838821" cy="5252541"/>
          </a:xfrm>
          <a:custGeom>
            <a:avLst/>
            <a:gdLst>
              <a:gd name="T0" fmla="*/ 3399 w 4320"/>
              <a:gd name="T1" fmla="*/ 0 h 1272"/>
              <a:gd name="T2" fmla="*/ 2460 w 4320"/>
              <a:gd name="T3" fmla="*/ 115 h 1272"/>
              <a:gd name="T4" fmla="*/ 1200 w 4320"/>
              <a:gd name="T5" fmla="*/ 306 h 1272"/>
              <a:gd name="T6" fmla="*/ 0 w 4320"/>
              <a:gd name="T7" fmla="*/ 587 h 1272"/>
              <a:gd name="T8" fmla="*/ 1205 w 4320"/>
              <a:gd name="T9" fmla="*/ 1111 h 1272"/>
              <a:gd name="T10" fmla="*/ 2491 w 4320"/>
              <a:gd name="T11" fmla="*/ 1271 h 1272"/>
              <a:gd name="T12" fmla="*/ 2961 w 4320"/>
              <a:gd name="T13" fmla="*/ 1051 h 1272"/>
              <a:gd name="T14" fmla="*/ 1206 w 4320"/>
              <a:gd name="T15" fmla="*/ 1108 h 1272"/>
              <a:gd name="T16" fmla="*/ 1580 w 4320"/>
              <a:gd name="T17" fmla="*/ 224 h 1272"/>
              <a:gd name="T18" fmla="*/ 1580 w 4320"/>
              <a:gd name="T19" fmla="*/ 224 h 1272"/>
              <a:gd name="T20" fmla="*/ 7 w 4320"/>
              <a:gd name="T21" fmla="*/ 589 h 1272"/>
              <a:gd name="T22" fmla="*/ 629 w 4320"/>
              <a:gd name="T23" fmla="*/ 300 h 1272"/>
              <a:gd name="T24" fmla="*/ 2430 w 4320"/>
              <a:gd name="T25" fmla="*/ 800 h 1272"/>
              <a:gd name="T26" fmla="*/ 1908 w 4320"/>
              <a:gd name="T27" fmla="*/ 476 h 1272"/>
              <a:gd name="T28" fmla="*/ 3762 w 4320"/>
              <a:gd name="T29" fmla="*/ 663 h 1272"/>
              <a:gd name="T30" fmla="*/ 2259 w 4320"/>
              <a:gd name="T31" fmla="*/ 864 h 1272"/>
              <a:gd name="T32" fmla="*/ 1537 w 4320"/>
              <a:gd name="T33" fmla="*/ 663 h 1272"/>
              <a:gd name="T34" fmla="*/ 3679 w 4320"/>
              <a:gd name="T35" fmla="*/ 437 h 1272"/>
              <a:gd name="T36" fmla="*/ 2181 w 4320"/>
              <a:gd name="T37" fmla="*/ 613 h 1272"/>
              <a:gd name="T38" fmla="*/ 2588 w 4320"/>
              <a:gd name="T39" fmla="*/ 801 h 1272"/>
              <a:gd name="T40" fmla="*/ 3051 w 4320"/>
              <a:gd name="T41" fmla="*/ 637 h 1272"/>
              <a:gd name="T42" fmla="*/ 2138 w 4320"/>
              <a:gd name="T43" fmla="*/ 487 h 1272"/>
              <a:gd name="T44" fmla="*/ 3052 w 4320"/>
              <a:gd name="T45" fmla="*/ 634 h 1272"/>
              <a:gd name="T46" fmla="*/ 1919 w 4320"/>
              <a:gd name="T47" fmla="*/ 476 h 1272"/>
              <a:gd name="T48" fmla="*/ 2107 w 4320"/>
              <a:gd name="T49" fmla="*/ 486 h 1272"/>
              <a:gd name="T50" fmla="*/ 2886 w 4320"/>
              <a:gd name="T51" fmla="*/ 810 h 1272"/>
              <a:gd name="T52" fmla="*/ 3769 w 4320"/>
              <a:gd name="T53" fmla="*/ 667 h 1272"/>
              <a:gd name="T54" fmla="*/ 1628 w 4320"/>
              <a:gd name="T55" fmla="*/ 845 h 1272"/>
              <a:gd name="T56" fmla="*/ 1640 w 4320"/>
              <a:gd name="T57" fmla="*/ 845 h 1272"/>
              <a:gd name="T58" fmla="*/ 1035 w 4320"/>
              <a:gd name="T59" fmla="*/ 617 h 1272"/>
              <a:gd name="T60" fmla="*/ 1699 w 4320"/>
              <a:gd name="T61" fmla="*/ 647 h 1272"/>
              <a:gd name="T62" fmla="*/ 517 w 4320"/>
              <a:gd name="T63" fmla="*/ 470 h 1272"/>
              <a:gd name="T64" fmla="*/ 511 w 4320"/>
              <a:gd name="T65" fmla="*/ 472 h 1272"/>
              <a:gd name="T66" fmla="*/ 2237 w 4320"/>
              <a:gd name="T67" fmla="*/ 864 h 1272"/>
              <a:gd name="T68" fmla="*/ 2588 w 4320"/>
              <a:gd name="T69" fmla="*/ 804 h 1272"/>
              <a:gd name="T70" fmla="*/ 3591 w 4320"/>
              <a:gd name="T71" fmla="*/ 805 h 1272"/>
              <a:gd name="T72" fmla="*/ 4156 w 4320"/>
              <a:gd name="T73" fmla="*/ 628 h 1272"/>
              <a:gd name="T74" fmla="*/ 3562 w 4320"/>
              <a:gd name="T75" fmla="*/ 255 h 1272"/>
              <a:gd name="T76" fmla="*/ 3204 w 4320"/>
              <a:gd name="T77" fmla="*/ 97 h 1272"/>
              <a:gd name="T78" fmla="*/ 2892 w 4320"/>
              <a:gd name="T79" fmla="*/ 245 h 1272"/>
              <a:gd name="T80" fmla="*/ 2131 w 4320"/>
              <a:gd name="T81" fmla="*/ 356 h 1272"/>
              <a:gd name="T82" fmla="*/ 1900 w 4320"/>
              <a:gd name="T83" fmla="*/ 480 h 1272"/>
              <a:gd name="T84" fmla="*/ 1017 w 4320"/>
              <a:gd name="T85" fmla="*/ 354 h 1272"/>
              <a:gd name="T86" fmla="*/ 2252 w 4320"/>
              <a:gd name="T87" fmla="*/ 865 h 1272"/>
              <a:gd name="T88" fmla="*/ 3284 w 4320"/>
              <a:gd name="T89" fmla="*/ 899 h 1272"/>
              <a:gd name="T90" fmla="*/ 3771 w 4320"/>
              <a:gd name="T91" fmla="*/ 891 h 1272"/>
              <a:gd name="T92" fmla="*/ 3865 w 4320"/>
              <a:gd name="T93" fmla="*/ 525 h 1272"/>
              <a:gd name="T94" fmla="*/ 3563 w 4320"/>
              <a:gd name="T95" fmla="*/ 258 h 1272"/>
              <a:gd name="T96" fmla="*/ 3678 w 4320"/>
              <a:gd name="T97" fmla="*/ 197 h 1272"/>
              <a:gd name="T98" fmla="*/ 2136 w 4320"/>
              <a:gd name="T99" fmla="*/ 194 h 1272"/>
              <a:gd name="T100" fmla="*/ 2132 w 4320"/>
              <a:gd name="T101" fmla="*/ 197 h 1272"/>
              <a:gd name="T102" fmla="*/ 620 w 4320"/>
              <a:gd name="T103" fmla="*/ 443 h 1272"/>
              <a:gd name="T104" fmla="*/ 2263 w 4320"/>
              <a:gd name="T105" fmla="*/ 866 h 1272"/>
              <a:gd name="T106" fmla="*/ 3275 w 4320"/>
              <a:gd name="T107" fmla="*/ 900 h 1272"/>
              <a:gd name="T108" fmla="*/ 3003 w 4320"/>
              <a:gd name="T109" fmla="*/ 343 h 1272"/>
              <a:gd name="T110" fmla="*/ 2342 w 4320"/>
              <a:gd name="T111" fmla="*/ 303 h 1272"/>
              <a:gd name="T112" fmla="*/ 1846 w 4320"/>
              <a:gd name="T113" fmla="*/ 965 h 1272"/>
              <a:gd name="T114" fmla="*/ 1855 w 4320"/>
              <a:gd name="T115" fmla="*/ 969 h 1272"/>
              <a:gd name="T116" fmla="*/ 3151 w 4320"/>
              <a:gd name="T117" fmla="*/ 961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320" h="1272">
                <a:moveTo>
                  <a:pt x="4320" y="639"/>
                </a:moveTo>
                <a:lnTo>
                  <a:pt x="4319" y="636"/>
                </a:lnTo>
                <a:lnTo>
                  <a:pt x="4318" y="637"/>
                </a:lnTo>
                <a:lnTo>
                  <a:pt x="3400" y="1"/>
                </a:lnTo>
                <a:lnTo>
                  <a:pt x="3399" y="1"/>
                </a:lnTo>
                <a:lnTo>
                  <a:pt x="3399" y="1"/>
                </a:lnTo>
                <a:lnTo>
                  <a:pt x="3399" y="1"/>
                </a:lnTo>
                <a:lnTo>
                  <a:pt x="3399" y="0"/>
                </a:lnTo>
                <a:lnTo>
                  <a:pt x="3398" y="0"/>
                </a:lnTo>
                <a:lnTo>
                  <a:pt x="3398" y="0"/>
                </a:lnTo>
                <a:lnTo>
                  <a:pt x="3397" y="0"/>
                </a:lnTo>
                <a:lnTo>
                  <a:pt x="2626" y="183"/>
                </a:lnTo>
                <a:lnTo>
                  <a:pt x="2626" y="184"/>
                </a:lnTo>
                <a:lnTo>
                  <a:pt x="2462" y="116"/>
                </a:lnTo>
                <a:lnTo>
                  <a:pt x="2462" y="114"/>
                </a:lnTo>
                <a:lnTo>
                  <a:pt x="2460" y="115"/>
                </a:lnTo>
                <a:lnTo>
                  <a:pt x="2458" y="114"/>
                </a:lnTo>
                <a:lnTo>
                  <a:pt x="2458" y="115"/>
                </a:lnTo>
                <a:lnTo>
                  <a:pt x="1794" y="273"/>
                </a:lnTo>
                <a:lnTo>
                  <a:pt x="1578" y="220"/>
                </a:lnTo>
                <a:lnTo>
                  <a:pt x="1578" y="221"/>
                </a:lnTo>
                <a:lnTo>
                  <a:pt x="1204" y="308"/>
                </a:lnTo>
                <a:lnTo>
                  <a:pt x="1200" y="307"/>
                </a:lnTo>
                <a:lnTo>
                  <a:pt x="1200" y="306"/>
                </a:lnTo>
                <a:lnTo>
                  <a:pt x="1198" y="306"/>
                </a:lnTo>
                <a:lnTo>
                  <a:pt x="802" y="211"/>
                </a:lnTo>
                <a:lnTo>
                  <a:pt x="801" y="214"/>
                </a:lnTo>
                <a:lnTo>
                  <a:pt x="802" y="214"/>
                </a:lnTo>
                <a:lnTo>
                  <a:pt x="7" y="586"/>
                </a:lnTo>
                <a:lnTo>
                  <a:pt x="4" y="585"/>
                </a:lnTo>
                <a:lnTo>
                  <a:pt x="4" y="586"/>
                </a:lnTo>
                <a:lnTo>
                  <a:pt x="0" y="587"/>
                </a:lnTo>
                <a:lnTo>
                  <a:pt x="1" y="590"/>
                </a:lnTo>
                <a:lnTo>
                  <a:pt x="3" y="589"/>
                </a:lnTo>
                <a:lnTo>
                  <a:pt x="3" y="590"/>
                </a:lnTo>
                <a:lnTo>
                  <a:pt x="598" y="848"/>
                </a:lnTo>
                <a:lnTo>
                  <a:pt x="598" y="848"/>
                </a:lnTo>
                <a:lnTo>
                  <a:pt x="599" y="848"/>
                </a:lnTo>
                <a:lnTo>
                  <a:pt x="1205" y="1110"/>
                </a:lnTo>
                <a:lnTo>
                  <a:pt x="1205" y="1111"/>
                </a:lnTo>
                <a:lnTo>
                  <a:pt x="1206" y="1111"/>
                </a:lnTo>
                <a:lnTo>
                  <a:pt x="1206" y="1111"/>
                </a:lnTo>
                <a:lnTo>
                  <a:pt x="1206" y="1111"/>
                </a:lnTo>
                <a:lnTo>
                  <a:pt x="1557" y="1030"/>
                </a:lnTo>
                <a:lnTo>
                  <a:pt x="1557" y="1030"/>
                </a:lnTo>
                <a:lnTo>
                  <a:pt x="1557" y="1030"/>
                </a:lnTo>
                <a:lnTo>
                  <a:pt x="1838" y="964"/>
                </a:lnTo>
                <a:lnTo>
                  <a:pt x="2491" y="1271"/>
                </a:lnTo>
                <a:lnTo>
                  <a:pt x="2491" y="1272"/>
                </a:lnTo>
                <a:lnTo>
                  <a:pt x="2492" y="1272"/>
                </a:lnTo>
                <a:lnTo>
                  <a:pt x="2493" y="1272"/>
                </a:lnTo>
                <a:lnTo>
                  <a:pt x="2493" y="1271"/>
                </a:lnTo>
                <a:lnTo>
                  <a:pt x="2727" y="1161"/>
                </a:lnTo>
                <a:lnTo>
                  <a:pt x="2728" y="1161"/>
                </a:lnTo>
                <a:lnTo>
                  <a:pt x="2728" y="1161"/>
                </a:lnTo>
                <a:lnTo>
                  <a:pt x="2961" y="1051"/>
                </a:lnTo>
                <a:lnTo>
                  <a:pt x="3195" y="1161"/>
                </a:lnTo>
                <a:lnTo>
                  <a:pt x="3195" y="1162"/>
                </a:lnTo>
                <a:lnTo>
                  <a:pt x="3196" y="1162"/>
                </a:lnTo>
                <a:lnTo>
                  <a:pt x="3199" y="1163"/>
                </a:lnTo>
                <a:lnTo>
                  <a:pt x="3200" y="1160"/>
                </a:lnTo>
                <a:lnTo>
                  <a:pt x="3200" y="1160"/>
                </a:lnTo>
                <a:lnTo>
                  <a:pt x="4320" y="639"/>
                </a:lnTo>
                <a:close/>
                <a:moveTo>
                  <a:pt x="1206" y="1108"/>
                </a:moveTo>
                <a:lnTo>
                  <a:pt x="612" y="851"/>
                </a:lnTo>
                <a:lnTo>
                  <a:pt x="1550" y="1028"/>
                </a:lnTo>
                <a:lnTo>
                  <a:pt x="1206" y="1108"/>
                </a:lnTo>
                <a:close/>
                <a:moveTo>
                  <a:pt x="1184" y="306"/>
                </a:moveTo>
                <a:lnTo>
                  <a:pt x="632" y="297"/>
                </a:lnTo>
                <a:lnTo>
                  <a:pt x="807" y="215"/>
                </a:lnTo>
                <a:lnTo>
                  <a:pt x="1184" y="306"/>
                </a:lnTo>
                <a:close/>
                <a:moveTo>
                  <a:pt x="1580" y="224"/>
                </a:moveTo>
                <a:lnTo>
                  <a:pt x="1793" y="276"/>
                </a:lnTo>
                <a:lnTo>
                  <a:pt x="1793" y="276"/>
                </a:lnTo>
                <a:lnTo>
                  <a:pt x="1794" y="276"/>
                </a:lnTo>
                <a:lnTo>
                  <a:pt x="2115" y="354"/>
                </a:lnTo>
                <a:lnTo>
                  <a:pt x="1305" y="332"/>
                </a:lnTo>
                <a:lnTo>
                  <a:pt x="1305" y="332"/>
                </a:lnTo>
                <a:lnTo>
                  <a:pt x="1211" y="309"/>
                </a:lnTo>
                <a:lnTo>
                  <a:pt x="1580" y="224"/>
                </a:lnTo>
                <a:close/>
                <a:moveTo>
                  <a:pt x="1837" y="961"/>
                </a:moveTo>
                <a:lnTo>
                  <a:pt x="1837" y="962"/>
                </a:lnTo>
                <a:lnTo>
                  <a:pt x="1561" y="1026"/>
                </a:lnTo>
                <a:lnTo>
                  <a:pt x="1268" y="943"/>
                </a:lnTo>
                <a:lnTo>
                  <a:pt x="2248" y="866"/>
                </a:lnTo>
                <a:lnTo>
                  <a:pt x="1838" y="962"/>
                </a:lnTo>
                <a:lnTo>
                  <a:pt x="1837" y="961"/>
                </a:lnTo>
                <a:close/>
                <a:moveTo>
                  <a:pt x="7" y="589"/>
                </a:moveTo>
                <a:lnTo>
                  <a:pt x="7" y="589"/>
                </a:lnTo>
                <a:lnTo>
                  <a:pt x="1257" y="943"/>
                </a:lnTo>
                <a:lnTo>
                  <a:pt x="1257" y="944"/>
                </a:lnTo>
                <a:lnTo>
                  <a:pt x="1259" y="943"/>
                </a:lnTo>
                <a:lnTo>
                  <a:pt x="1547" y="1025"/>
                </a:lnTo>
                <a:lnTo>
                  <a:pt x="600" y="845"/>
                </a:lnTo>
                <a:lnTo>
                  <a:pt x="7" y="589"/>
                </a:lnTo>
                <a:close/>
                <a:moveTo>
                  <a:pt x="629" y="300"/>
                </a:moveTo>
                <a:lnTo>
                  <a:pt x="1197" y="309"/>
                </a:lnTo>
                <a:lnTo>
                  <a:pt x="628" y="441"/>
                </a:lnTo>
                <a:lnTo>
                  <a:pt x="411" y="400"/>
                </a:lnTo>
                <a:lnTo>
                  <a:pt x="630" y="298"/>
                </a:lnTo>
                <a:lnTo>
                  <a:pt x="629" y="300"/>
                </a:lnTo>
                <a:close/>
                <a:moveTo>
                  <a:pt x="2590" y="1018"/>
                </a:moveTo>
                <a:lnTo>
                  <a:pt x="2117" y="794"/>
                </a:lnTo>
                <a:lnTo>
                  <a:pt x="2430" y="800"/>
                </a:lnTo>
                <a:lnTo>
                  <a:pt x="2613" y="887"/>
                </a:lnTo>
                <a:lnTo>
                  <a:pt x="2613" y="887"/>
                </a:lnTo>
                <a:lnTo>
                  <a:pt x="2614" y="887"/>
                </a:lnTo>
                <a:lnTo>
                  <a:pt x="2948" y="1045"/>
                </a:lnTo>
                <a:lnTo>
                  <a:pt x="2590" y="1018"/>
                </a:lnTo>
                <a:close/>
                <a:moveTo>
                  <a:pt x="2120" y="357"/>
                </a:moveTo>
                <a:lnTo>
                  <a:pt x="2269" y="391"/>
                </a:lnTo>
                <a:lnTo>
                  <a:pt x="1908" y="476"/>
                </a:lnTo>
                <a:lnTo>
                  <a:pt x="1901" y="476"/>
                </a:lnTo>
                <a:lnTo>
                  <a:pt x="1901" y="476"/>
                </a:lnTo>
                <a:lnTo>
                  <a:pt x="1317" y="335"/>
                </a:lnTo>
                <a:lnTo>
                  <a:pt x="2120" y="357"/>
                </a:lnTo>
                <a:close/>
                <a:moveTo>
                  <a:pt x="3762" y="663"/>
                </a:moveTo>
                <a:lnTo>
                  <a:pt x="2523" y="382"/>
                </a:lnTo>
                <a:lnTo>
                  <a:pt x="3002" y="345"/>
                </a:lnTo>
                <a:lnTo>
                  <a:pt x="3762" y="663"/>
                </a:lnTo>
                <a:close/>
                <a:moveTo>
                  <a:pt x="2259" y="864"/>
                </a:moveTo>
                <a:lnTo>
                  <a:pt x="1543" y="662"/>
                </a:lnTo>
                <a:lnTo>
                  <a:pt x="1543" y="662"/>
                </a:lnTo>
                <a:lnTo>
                  <a:pt x="1543" y="662"/>
                </a:lnTo>
                <a:lnTo>
                  <a:pt x="1542" y="662"/>
                </a:lnTo>
                <a:lnTo>
                  <a:pt x="1792" y="643"/>
                </a:lnTo>
                <a:lnTo>
                  <a:pt x="2259" y="864"/>
                </a:lnTo>
                <a:lnTo>
                  <a:pt x="2259" y="864"/>
                </a:lnTo>
                <a:close/>
                <a:moveTo>
                  <a:pt x="859" y="827"/>
                </a:moveTo>
                <a:lnTo>
                  <a:pt x="1638" y="848"/>
                </a:lnTo>
                <a:lnTo>
                  <a:pt x="1259" y="940"/>
                </a:lnTo>
                <a:lnTo>
                  <a:pt x="859" y="827"/>
                </a:lnTo>
                <a:close/>
                <a:moveTo>
                  <a:pt x="543" y="737"/>
                </a:moveTo>
                <a:lnTo>
                  <a:pt x="1536" y="662"/>
                </a:lnTo>
                <a:lnTo>
                  <a:pt x="1535" y="663"/>
                </a:lnTo>
                <a:lnTo>
                  <a:pt x="1537" y="663"/>
                </a:lnTo>
                <a:lnTo>
                  <a:pt x="853" y="823"/>
                </a:lnTo>
                <a:lnTo>
                  <a:pt x="853" y="824"/>
                </a:lnTo>
                <a:lnTo>
                  <a:pt x="847" y="824"/>
                </a:lnTo>
                <a:lnTo>
                  <a:pt x="543" y="737"/>
                </a:lnTo>
                <a:close/>
                <a:moveTo>
                  <a:pt x="3860" y="522"/>
                </a:moveTo>
                <a:lnTo>
                  <a:pt x="3589" y="588"/>
                </a:lnTo>
                <a:lnTo>
                  <a:pt x="3210" y="429"/>
                </a:lnTo>
                <a:lnTo>
                  <a:pt x="3679" y="437"/>
                </a:lnTo>
                <a:lnTo>
                  <a:pt x="3679" y="437"/>
                </a:lnTo>
                <a:lnTo>
                  <a:pt x="3860" y="522"/>
                </a:lnTo>
                <a:close/>
                <a:moveTo>
                  <a:pt x="2431" y="797"/>
                </a:moveTo>
                <a:lnTo>
                  <a:pt x="2431" y="797"/>
                </a:lnTo>
                <a:lnTo>
                  <a:pt x="2112" y="790"/>
                </a:lnTo>
                <a:lnTo>
                  <a:pt x="2112" y="791"/>
                </a:lnTo>
                <a:lnTo>
                  <a:pt x="1798" y="642"/>
                </a:lnTo>
                <a:lnTo>
                  <a:pt x="2181" y="613"/>
                </a:lnTo>
                <a:lnTo>
                  <a:pt x="2181" y="612"/>
                </a:lnTo>
                <a:lnTo>
                  <a:pt x="2581" y="801"/>
                </a:lnTo>
                <a:lnTo>
                  <a:pt x="2431" y="797"/>
                </a:lnTo>
                <a:lnTo>
                  <a:pt x="2431" y="797"/>
                </a:lnTo>
                <a:close/>
                <a:moveTo>
                  <a:pt x="2588" y="801"/>
                </a:moveTo>
                <a:lnTo>
                  <a:pt x="2190" y="613"/>
                </a:lnTo>
                <a:lnTo>
                  <a:pt x="3431" y="819"/>
                </a:lnTo>
                <a:lnTo>
                  <a:pt x="2588" y="801"/>
                </a:lnTo>
                <a:close/>
                <a:moveTo>
                  <a:pt x="3433" y="819"/>
                </a:moveTo>
                <a:lnTo>
                  <a:pt x="3434" y="817"/>
                </a:lnTo>
                <a:lnTo>
                  <a:pt x="3439" y="819"/>
                </a:lnTo>
                <a:lnTo>
                  <a:pt x="3433" y="819"/>
                </a:lnTo>
                <a:close/>
                <a:moveTo>
                  <a:pt x="2967" y="598"/>
                </a:moveTo>
                <a:lnTo>
                  <a:pt x="2968" y="598"/>
                </a:lnTo>
                <a:lnTo>
                  <a:pt x="3051" y="636"/>
                </a:lnTo>
                <a:lnTo>
                  <a:pt x="3051" y="637"/>
                </a:lnTo>
                <a:lnTo>
                  <a:pt x="3051" y="637"/>
                </a:lnTo>
                <a:lnTo>
                  <a:pt x="3433" y="816"/>
                </a:lnTo>
                <a:lnTo>
                  <a:pt x="2614" y="680"/>
                </a:lnTo>
                <a:lnTo>
                  <a:pt x="2966" y="598"/>
                </a:lnTo>
                <a:lnTo>
                  <a:pt x="2967" y="598"/>
                </a:lnTo>
                <a:lnTo>
                  <a:pt x="2967" y="598"/>
                </a:lnTo>
                <a:close/>
                <a:moveTo>
                  <a:pt x="2961" y="594"/>
                </a:moveTo>
                <a:lnTo>
                  <a:pt x="2138" y="487"/>
                </a:lnTo>
                <a:lnTo>
                  <a:pt x="2777" y="508"/>
                </a:lnTo>
                <a:lnTo>
                  <a:pt x="2777" y="508"/>
                </a:lnTo>
                <a:lnTo>
                  <a:pt x="2961" y="594"/>
                </a:lnTo>
                <a:close/>
                <a:moveTo>
                  <a:pt x="3446" y="819"/>
                </a:moveTo>
                <a:lnTo>
                  <a:pt x="3059" y="637"/>
                </a:lnTo>
                <a:lnTo>
                  <a:pt x="3762" y="670"/>
                </a:lnTo>
                <a:lnTo>
                  <a:pt x="3446" y="819"/>
                </a:lnTo>
                <a:close/>
                <a:moveTo>
                  <a:pt x="3052" y="634"/>
                </a:moveTo>
                <a:lnTo>
                  <a:pt x="2524" y="385"/>
                </a:lnTo>
                <a:lnTo>
                  <a:pt x="3765" y="667"/>
                </a:lnTo>
                <a:lnTo>
                  <a:pt x="3052" y="634"/>
                </a:lnTo>
                <a:close/>
                <a:moveTo>
                  <a:pt x="3766" y="667"/>
                </a:moveTo>
                <a:lnTo>
                  <a:pt x="3767" y="668"/>
                </a:lnTo>
                <a:lnTo>
                  <a:pt x="3766" y="668"/>
                </a:lnTo>
                <a:lnTo>
                  <a:pt x="3766" y="667"/>
                </a:lnTo>
                <a:close/>
                <a:moveTo>
                  <a:pt x="1919" y="476"/>
                </a:moveTo>
                <a:lnTo>
                  <a:pt x="2274" y="393"/>
                </a:lnTo>
                <a:lnTo>
                  <a:pt x="2274" y="392"/>
                </a:lnTo>
                <a:lnTo>
                  <a:pt x="2766" y="505"/>
                </a:lnTo>
                <a:lnTo>
                  <a:pt x="1919" y="476"/>
                </a:lnTo>
                <a:close/>
                <a:moveTo>
                  <a:pt x="1916" y="481"/>
                </a:moveTo>
                <a:lnTo>
                  <a:pt x="1916" y="479"/>
                </a:lnTo>
                <a:lnTo>
                  <a:pt x="2107" y="486"/>
                </a:lnTo>
                <a:lnTo>
                  <a:pt x="2107" y="486"/>
                </a:lnTo>
                <a:lnTo>
                  <a:pt x="2958" y="597"/>
                </a:lnTo>
                <a:lnTo>
                  <a:pt x="2606" y="679"/>
                </a:lnTo>
                <a:lnTo>
                  <a:pt x="2180" y="608"/>
                </a:lnTo>
                <a:lnTo>
                  <a:pt x="2180" y="608"/>
                </a:lnTo>
                <a:lnTo>
                  <a:pt x="1908" y="481"/>
                </a:lnTo>
                <a:lnTo>
                  <a:pt x="1916" y="481"/>
                </a:lnTo>
                <a:close/>
                <a:moveTo>
                  <a:pt x="3283" y="896"/>
                </a:moveTo>
                <a:lnTo>
                  <a:pt x="2886" y="810"/>
                </a:lnTo>
                <a:lnTo>
                  <a:pt x="3439" y="822"/>
                </a:lnTo>
                <a:lnTo>
                  <a:pt x="3283" y="896"/>
                </a:lnTo>
                <a:close/>
                <a:moveTo>
                  <a:pt x="3774" y="666"/>
                </a:moveTo>
                <a:lnTo>
                  <a:pt x="3774" y="665"/>
                </a:lnTo>
                <a:lnTo>
                  <a:pt x="3598" y="592"/>
                </a:lnTo>
                <a:lnTo>
                  <a:pt x="4140" y="627"/>
                </a:lnTo>
                <a:lnTo>
                  <a:pt x="3774" y="666"/>
                </a:lnTo>
                <a:close/>
                <a:moveTo>
                  <a:pt x="3769" y="667"/>
                </a:moveTo>
                <a:lnTo>
                  <a:pt x="3769" y="667"/>
                </a:lnTo>
                <a:lnTo>
                  <a:pt x="3769" y="667"/>
                </a:lnTo>
                <a:lnTo>
                  <a:pt x="3769" y="667"/>
                </a:lnTo>
                <a:close/>
                <a:moveTo>
                  <a:pt x="2522" y="384"/>
                </a:moveTo>
                <a:lnTo>
                  <a:pt x="2518" y="382"/>
                </a:lnTo>
                <a:lnTo>
                  <a:pt x="2523" y="382"/>
                </a:lnTo>
                <a:lnTo>
                  <a:pt x="2522" y="384"/>
                </a:lnTo>
                <a:close/>
                <a:moveTo>
                  <a:pt x="1628" y="845"/>
                </a:moveTo>
                <a:lnTo>
                  <a:pt x="863" y="824"/>
                </a:lnTo>
                <a:lnTo>
                  <a:pt x="1244" y="735"/>
                </a:lnTo>
                <a:lnTo>
                  <a:pt x="1244" y="736"/>
                </a:lnTo>
                <a:lnTo>
                  <a:pt x="1628" y="845"/>
                </a:lnTo>
                <a:close/>
                <a:moveTo>
                  <a:pt x="1247" y="734"/>
                </a:moveTo>
                <a:lnTo>
                  <a:pt x="1543" y="665"/>
                </a:lnTo>
                <a:lnTo>
                  <a:pt x="2238" y="861"/>
                </a:lnTo>
                <a:lnTo>
                  <a:pt x="1640" y="845"/>
                </a:lnTo>
                <a:lnTo>
                  <a:pt x="1247" y="734"/>
                </a:lnTo>
                <a:close/>
                <a:moveTo>
                  <a:pt x="1032" y="614"/>
                </a:moveTo>
                <a:lnTo>
                  <a:pt x="1024" y="614"/>
                </a:lnTo>
                <a:lnTo>
                  <a:pt x="1025" y="613"/>
                </a:lnTo>
                <a:lnTo>
                  <a:pt x="631" y="445"/>
                </a:lnTo>
                <a:lnTo>
                  <a:pt x="1246" y="563"/>
                </a:lnTo>
                <a:lnTo>
                  <a:pt x="1032" y="614"/>
                </a:lnTo>
                <a:close/>
                <a:moveTo>
                  <a:pt x="1035" y="617"/>
                </a:moveTo>
                <a:lnTo>
                  <a:pt x="1252" y="565"/>
                </a:lnTo>
                <a:lnTo>
                  <a:pt x="1252" y="564"/>
                </a:lnTo>
                <a:lnTo>
                  <a:pt x="1687" y="648"/>
                </a:lnTo>
                <a:lnTo>
                  <a:pt x="543" y="734"/>
                </a:lnTo>
                <a:lnTo>
                  <a:pt x="1032" y="617"/>
                </a:lnTo>
                <a:lnTo>
                  <a:pt x="1035" y="617"/>
                </a:lnTo>
                <a:lnTo>
                  <a:pt x="1035" y="617"/>
                </a:lnTo>
                <a:close/>
                <a:moveTo>
                  <a:pt x="1699" y="647"/>
                </a:moveTo>
                <a:lnTo>
                  <a:pt x="1691" y="647"/>
                </a:lnTo>
                <a:lnTo>
                  <a:pt x="1692" y="645"/>
                </a:lnTo>
                <a:lnTo>
                  <a:pt x="635" y="443"/>
                </a:lnTo>
                <a:lnTo>
                  <a:pt x="1008" y="356"/>
                </a:lnTo>
                <a:lnTo>
                  <a:pt x="1008" y="358"/>
                </a:lnTo>
                <a:lnTo>
                  <a:pt x="1699" y="647"/>
                </a:lnTo>
                <a:close/>
                <a:moveTo>
                  <a:pt x="1010" y="610"/>
                </a:moveTo>
                <a:lnTo>
                  <a:pt x="517" y="470"/>
                </a:lnTo>
                <a:lnTo>
                  <a:pt x="624" y="445"/>
                </a:lnTo>
                <a:lnTo>
                  <a:pt x="1010" y="610"/>
                </a:lnTo>
                <a:close/>
                <a:moveTo>
                  <a:pt x="511" y="472"/>
                </a:moveTo>
                <a:lnTo>
                  <a:pt x="1012" y="614"/>
                </a:lnTo>
                <a:lnTo>
                  <a:pt x="1013" y="611"/>
                </a:lnTo>
                <a:lnTo>
                  <a:pt x="1020" y="614"/>
                </a:lnTo>
                <a:lnTo>
                  <a:pt x="25" y="584"/>
                </a:lnTo>
                <a:lnTo>
                  <a:pt x="511" y="472"/>
                </a:lnTo>
                <a:close/>
                <a:moveTo>
                  <a:pt x="541" y="735"/>
                </a:moveTo>
                <a:lnTo>
                  <a:pt x="542" y="737"/>
                </a:lnTo>
                <a:lnTo>
                  <a:pt x="537" y="736"/>
                </a:lnTo>
                <a:lnTo>
                  <a:pt x="541" y="735"/>
                </a:lnTo>
                <a:close/>
                <a:moveTo>
                  <a:pt x="1645" y="849"/>
                </a:moveTo>
                <a:lnTo>
                  <a:pt x="1647" y="850"/>
                </a:lnTo>
                <a:lnTo>
                  <a:pt x="1648" y="848"/>
                </a:lnTo>
                <a:lnTo>
                  <a:pt x="2237" y="864"/>
                </a:lnTo>
                <a:lnTo>
                  <a:pt x="1275" y="939"/>
                </a:lnTo>
                <a:lnTo>
                  <a:pt x="1645" y="849"/>
                </a:lnTo>
                <a:close/>
                <a:moveTo>
                  <a:pt x="2243" y="864"/>
                </a:moveTo>
                <a:lnTo>
                  <a:pt x="2243" y="863"/>
                </a:lnTo>
                <a:lnTo>
                  <a:pt x="2246" y="864"/>
                </a:lnTo>
                <a:lnTo>
                  <a:pt x="2243" y="864"/>
                </a:lnTo>
                <a:close/>
                <a:moveTo>
                  <a:pt x="2437" y="801"/>
                </a:moveTo>
                <a:lnTo>
                  <a:pt x="2588" y="804"/>
                </a:lnTo>
                <a:lnTo>
                  <a:pt x="2588" y="804"/>
                </a:lnTo>
                <a:lnTo>
                  <a:pt x="2588" y="804"/>
                </a:lnTo>
                <a:lnTo>
                  <a:pt x="2871" y="810"/>
                </a:lnTo>
                <a:lnTo>
                  <a:pt x="2871" y="810"/>
                </a:lnTo>
                <a:lnTo>
                  <a:pt x="3272" y="897"/>
                </a:lnTo>
                <a:lnTo>
                  <a:pt x="2615" y="884"/>
                </a:lnTo>
                <a:lnTo>
                  <a:pt x="2437" y="801"/>
                </a:lnTo>
                <a:close/>
                <a:moveTo>
                  <a:pt x="3591" y="805"/>
                </a:moveTo>
                <a:lnTo>
                  <a:pt x="3591" y="805"/>
                </a:lnTo>
                <a:lnTo>
                  <a:pt x="3591" y="805"/>
                </a:lnTo>
                <a:lnTo>
                  <a:pt x="3375" y="856"/>
                </a:lnTo>
                <a:lnTo>
                  <a:pt x="3445" y="823"/>
                </a:lnTo>
                <a:lnTo>
                  <a:pt x="3448" y="823"/>
                </a:lnTo>
                <a:lnTo>
                  <a:pt x="3448" y="822"/>
                </a:lnTo>
                <a:lnTo>
                  <a:pt x="3772" y="669"/>
                </a:lnTo>
                <a:lnTo>
                  <a:pt x="4156" y="628"/>
                </a:lnTo>
                <a:lnTo>
                  <a:pt x="4156" y="628"/>
                </a:lnTo>
                <a:lnTo>
                  <a:pt x="4305" y="638"/>
                </a:lnTo>
                <a:lnTo>
                  <a:pt x="3591" y="805"/>
                </a:lnTo>
                <a:close/>
                <a:moveTo>
                  <a:pt x="3865" y="521"/>
                </a:moveTo>
                <a:lnTo>
                  <a:pt x="3439" y="320"/>
                </a:lnTo>
                <a:lnTo>
                  <a:pt x="4070" y="472"/>
                </a:lnTo>
                <a:lnTo>
                  <a:pt x="3865" y="521"/>
                </a:lnTo>
                <a:close/>
                <a:moveTo>
                  <a:pt x="3562" y="255"/>
                </a:moveTo>
                <a:lnTo>
                  <a:pt x="3180" y="248"/>
                </a:lnTo>
                <a:lnTo>
                  <a:pt x="3676" y="201"/>
                </a:lnTo>
                <a:lnTo>
                  <a:pt x="3562" y="255"/>
                </a:lnTo>
                <a:close/>
                <a:moveTo>
                  <a:pt x="3669" y="198"/>
                </a:moveTo>
                <a:lnTo>
                  <a:pt x="3153" y="247"/>
                </a:lnTo>
                <a:lnTo>
                  <a:pt x="3153" y="247"/>
                </a:lnTo>
                <a:lnTo>
                  <a:pt x="2896" y="242"/>
                </a:lnTo>
                <a:lnTo>
                  <a:pt x="3204" y="97"/>
                </a:lnTo>
                <a:lnTo>
                  <a:pt x="3204" y="97"/>
                </a:lnTo>
                <a:lnTo>
                  <a:pt x="3669" y="198"/>
                </a:lnTo>
                <a:close/>
                <a:moveTo>
                  <a:pt x="3556" y="257"/>
                </a:moveTo>
                <a:lnTo>
                  <a:pt x="3431" y="316"/>
                </a:lnTo>
                <a:lnTo>
                  <a:pt x="3430" y="316"/>
                </a:lnTo>
                <a:lnTo>
                  <a:pt x="3430" y="317"/>
                </a:lnTo>
                <a:lnTo>
                  <a:pt x="3350" y="355"/>
                </a:lnTo>
                <a:lnTo>
                  <a:pt x="2892" y="245"/>
                </a:lnTo>
                <a:lnTo>
                  <a:pt x="3556" y="257"/>
                </a:lnTo>
                <a:close/>
                <a:moveTo>
                  <a:pt x="3673" y="434"/>
                </a:moveTo>
                <a:lnTo>
                  <a:pt x="3206" y="426"/>
                </a:lnTo>
                <a:lnTo>
                  <a:pt x="3431" y="320"/>
                </a:lnTo>
                <a:lnTo>
                  <a:pt x="3673" y="434"/>
                </a:lnTo>
                <a:close/>
                <a:moveTo>
                  <a:pt x="2764" y="501"/>
                </a:moveTo>
                <a:lnTo>
                  <a:pt x="2131" y="357"/>
                </a:lnTo>
                <a:lnTo>
                  <a:pt x="2131" y="356"/>
                </a:lnTo>
                <a:lnTo>
                  <a:pt x="2346" y="305"/>
                </a:lnTo>
                <a:lnTo>
                  <a:pt x="2764" y="501"/>
                </a:lnTo>
                <a:close/>
                <a:moveTo>
                  <a:pt x="1900" y="480"/>
                </a:moveTo>
                <a:lnTo>
                  <a:pt x="2176" y="610"/>
                </a:lnTo>
                <a:lnTo>
                  <a:pt x="1982" y="625"/>
                </a:lnTo>
                <a:lnTo>
                  <a:pt x="1982" y="625"/>
                </a:lnTo>
                <a:lnTo>
                  <a:pt x="1426" y="468"/>
                </a:lnTo>
                <a:lnTo>
                  <a:pt x="1900" y="480"/>
                </a:lnTo>
                <a:close/>
                <a:moveTo>
                  <a:pt x="1974" y="626"/>
                </a:moveTo>
                <a:lnTo>
                  <a:pt x="1793" y="639"/>
                </a:lnTo>
                <a:lnTo>
                  <a:pt x="1790" y="638"/>
                </a:lnTo>
                <a:lnTo>
                  <a:pt x="1789" y="640"/>
                </a:lnTo>
                <a:lnTo>
                  <a:pt x="1704" y="646"/>
                </a:lnTo>
                <a:lnTo>
                  <a:pt x="1704" y="646"/>
                </a:lnTo>
                <a:lnTo>
                  <a:pt x="1011" y="356"/>
                </a:lnTo>
                <a:lnTo>
                  <a:pt x="1017" y="354"/>
                </a:lnTo>
                <a:lnTo>
                  <a:pt x="1017" y="355"/>
                </a:lnTo>
                <a:lnTo>
                  <a:pt x="1974" y="626"/>
                </a:lnTo>
                <a:close/>
                <a:moveTo>
                  <a:pt x="14" y="587"/>
                </a:moveTo>
                <a:lnTo>
                  <a:pt x="1021" y="617"/>
                </a:lnTo>
                <a:lnTo>
                  <a:pt x="531" y="734"/>
                </a:lnTo>
                <a:lnTo>
                  <a:pt x="13" y="587"/>
                </a:lnTo>
                <a:lnTo>
                  <a:pt x="14" y="587"/>
                </a:lnTo>
                <a:close/>
                <a:moveTo>
                  <a:pt x="2252" y="865"/>
                </a:moveTo>
                <a:lnTo>
                  <a:pt x="2251" y="866"/>
                </a:lnTo>
                <a:lnTo>
                  <a:pt x="2251" y="865"/>
                </a:lnTo>
                <a:lnTo>
                  <a:pt x="2252" y="865"/>
                </a:lnTo>
                <a:close/>
                <a:moveTo>
                  <a:pt x="3281" y="900"/>
                </a:moveTo>
                <a:lnTo>
                  <a:pt x="3283" y="900"/>
                </a:lnTo>
                <a:lnTo>
                  <a:pt x="3283" y="899"/>
                </a:lnTo>
                <a:lnTo>
                  <a:pt x="3283" y="899"/>
                </a:lnTo>
                <a:lnTo>
                  <a:pt x="3284" y="899"/>
                </a:lnTo>
                <a:lnTo>
                  <a:pt x="3284" y="899"/>
                </a:lnTo>
                <a:lnTo>
                  <a:pt x="3365" y="861"/>
                </a:lnTo>
                <a:lnTo>
                  <a:pt x="3365" y="861"/>
                </a:lnTo>
                <a:lnTo>
                  <a:pt x="3591" y="808"/>
                </a:lnTo>
                <a:lnTo>
                  <a:pt x="3759" y="892"/>
                </a:lnTo>
                <a:lnTo>
                  <a:pt x="3158" y="958"/>
                </a:lnTo>
                <a:lnTo>
                  <a:pt x="3281" y="900"/>
                </a:lnTo>
                <a:close/>
                <a:moveTo>
                  <a:pt x="3771" y="891"/>
                </a:moveTo>
                <a:lnTo>
                  <a:pt x="3771" y="891"/>
                </a:lnTo>
                <a:lnTo>
                  <a:pt x="3765" y="892"/>
                </a:lnTo>
                <a:lnTo>
                  <a:pt x="3596" y="807"/>
                </a:lnTo>
                <a:lnTo>
                  <a:pt x="4313" y="639"/>
                </a:lnTo>
                <a:lnTo>
                  <a:pt x="3771" y="891"/>
                </a:lnTo>
                <a:close/>
                <a:moveTo>
                  <a:pt x="3598" y="589"/>
                </a:moveTo>
                <a:lnTo>
                  <a:pt x="3865" y="524"/>
                </a:lnTo>
                <a:lnTo>
                  <a:pt x="3865" y="525"/>
                </a:lnTo>
                <a:lnTo>
                  <a:pt x="3866" y="524"/>
                </a:lnTo>
                <a:lnTo>
                  <a:pt x="4076" y="474"/>
                </a:lnTo>
                <a:lnTo>
                  <a:pt x="4076" y="473"/>
                </a:lnTo>
                <a:lnTo>
                  <a:pt x="4077" y="474"/>
                </a:lnTo>
                <a:lnTo>
                  <a:pt x="4311" y="635"/>
                </a:lnTo>
                <a:lnTo>
                  <a:pt x="3598" y="589"/>
                </a:lnTo>
                <a:close/>
                <a:moveTo>
                  <a:pt x="3438" y="317"/>
                </a:moveTo>
                <a:lnTo>
                  <a:pt x="3563" y="258"/>
                </a:lnTo>
                <a:lnTo>
                  <a:pt x="3565" y="258"/>
                </a:lnTo>
                <a:lnTo>
                  <a:pt x="3565" y="257"/>
                </a:lnTo>
                <a:lnTo>
                  <a:pt x="3683" y="201"/>
                </a:lnTo>
                <a:lnTo>
                  <a:pt x="4070" y="469"/>
                </a:lnTo>
                <a:lnTo>
                  <a:pt x="3438" y="317"/>
                </a:lnTo>
                <a:close/>
                <a:moveTo>
                  <a:pt x="3209" y="95"/>
                </a:moveTo>
                <a:lnTo>
                  <a:pt x="3399" y="4"/>
                </a:lnTo>
                <a:lnTo>
                  <a:pt x="3678" y="197"/>
                </a:lnTo>
                <a:lnTo>
                  <a:pt x="3209" y="95"/>
                </a:lnTo>
                <a:close/>
                <a:moveTo>
                  <a:pt x="2886" y="244"/>
                </a:moveTo>
                <a:lnTo>
                  <a:pt x="2635" y="184"/>
                </a:lnTo>
                <a:lnTo>
                  <a:pt x="3389" y="5"/>
                </a:lnTo>
                <a:lnTo>
                  <a:pt x="2886" y="244"/>
                </a:lnTo>
                <a:close/>
                <a:moveTo>
                  <a:pt x="2798" y="358"/>
                </a:moveTo>
                <a:lnTo>
                  <a:pt x="2798" y="358"/>
                </a:lnTo>
                <a:lnTo>
                  <a:pt x="2136" y="194"/>
                </a:lnTo>
                <a:lnTo>
                  <a:pt x="2460" y="118"/>
                </a:lnTo>
                <a:lnTo>
                  <a:pt x="2996" y="343"/>
                </a:lnTo>
                <a:lnTo>
                  <a:pt x="2798" y="358"/>
                </a:lnTo>
                <a:close/>
                <a:moveTo>
                  <a:pt x="2789" y="359"/>
                </a:moveTo>
                <a:lnTo>
                  <a:pt x="2512" y="380"/>
                </a:lnTo>
                <a:lnTo>
                  <a:pt x="2125" y="197"/>
                </a:lnTo>
                <a:lnTo>
                  <a:pt x="2133" y="195"/>
                </a:lnTo>
                <a:lnTo>
                  <a:pt x="2132" y="197"/>
                </a:lnTo>
                <a:lnTo>
                  <a:pt x="2789" y="359"/>
                </a:lnTo>
                <a:close/>
                <a:moveTo>
                  <a:pt x="1895" y="477"/>
                </a:moveTo>
                <a:lnTo>
                  <a:pt x="1422" y="465"/>
                </a:lnTo>
                <a:lnTo>
                  <a:pt x="1422" y="466"/>
                </a:lnTo>
                <a:lnTo>
                  <a:pt x="1022" y="353"/>
                </a:lnTo>
                <a:lnTo>
                  <a:pt x="1204" y="311"/>
                </a:lnTo>
                <a:lnTo>
                  <a:pt x="1895" y="477"/>
                </a:lnTo>
                <a:close/>
                <a:moveTo>
                  <a:pt x="620" y="443"/>
                </a:moveTo>
                <a:lnTo>
                  <a:pt x="21" y="582"/>
                </a:lnTo>
                <a:lnTo>
                  <a:pt x="408" y="401"/>
                </a:lnTo>
                <a:lnTo>
                  <a:pt x="408" y="403"/>
                </a:lnTo>
                <a:lnTo>
                  <a:pt x="620" y="443"/>
                </a:lnTo>
                <a:close/>
                <a:moveTo>
                  <a:pt x="2258" y="867"/>
                </a:moveTo>
                <a:lnTo>
                  <a:pt x="2261" y="868"/>
                </a:lnTo>
                <a:lnTo>
                  <a:pt x="2262" y="866"/>
                </a:lnTo>
                <a:lnTo>
                  <a:pt x="2263" y="866"/>
                </a:lnTo>
                <a:lnTo>
                  <a:pt x="2582" y="1018"/>
                </a:lnTo>
                <a:lnTo>
                  <a:pt x="1847" y="963"/>
                </a:lnTo>
                <a:lnTo>
                  <a:pt x="2258" y="867"/>
                </a:lnTo>
                <a:close/>
                <a:moveTo>
                  <a:pt x="2960" y="1047"/>
                </a:moveTo>
                <a:lnTo>
                  <a:pt x="2960" y="1046"/>
                </a:lnTo>
                <a:lnTo>
                  <a:pt x="2959" y="1046"/>
                </a:lnTo>
                <a:lnTo>
                  <a:pt x="2622" y="888"/>
                </a:lnTo>
                <a:lnTo>
                  <a:pt x="3275" y="900"/>
                </a:lnTo>
                <a:lnTo>
                  <a:pt x="2961" y="1048"/>
                </a:lnTo>
                <a:lnTo>
                  <a:pt x="2960" y="1047"/>
                </a:lnTo>
                <a:close/>
                <a:moveTo>
                  <a:pt x="2886" y="247"/>
                </a:moveTo>
                <a:lnTo>
                  <a:pt x="2886" y="247"/>
                </a:lnTo>
                <a:lnTo>
                  <a:pt x="2886" y="247"/>
                </a:lnTo>
                <a:lnTo>
                  <a:pt x="3345" y="357"/>
                </a:lnTo>
                <a:lnTo>
                  <a:pt x="3201" y="425"/>
                </a:lnTo>
                <a:lnTo>
                  <a:pt x="3003" y="343"/>
                </a:lnTo>
                <a:lnTo>
                  <a:pt x="3003" y="342"/>
                </a:lnTo>
                <a:lnTo>
                  <a:pt x="3003" y="342"/>
                </a:lnTo>
                <a:lnTo>
                  <a:pt x="2629" y="185"/>
                </a:lnTo>
                <a:lnTo>
                  <a:pt x="2630" y="185"/>
                </a:lnTo>
                <a:lnTo>
                  <a:pt x="2630" y="186"/>
                </a:lnTo>
                <a:lnTo>
                  <a:pt x="2886" y="247"/>
                </a:lnTo>
                <a:close/>
                <a:moveTo>
                  <a:pt x="2120" y="198"/>
                </a:moveTo>
                <a:lnTo>
                  <a:pt x="2342" y="303"/>
                </a:lnTo>
                <a:lnTo>
                  <a:pt x="2127" y="354"/>
                </a:lnTo>
                <a:lnTo>
                  <a:pt x="1800" y="274"/>
                </a:lnTo>
                <a:lnTo>
                  <a:pt x="2120" y="198"/>
                </a:lnTo>
                <a:close/>
                <a:moveTo>
                  <a:pt x="1845" y="963"/>
                </a:moveTo>
                <a:lnTo>
                  <a:pt x="1845" y="964"/>
                </a:lnTo>
                <a:lnTo>
                  <a:pt x="1842" y="964"/>
                </a:lnTo>
                <a:lnTo>
                  <a:pt x="1845" y="963"/>
                </a:lnTo>
                <a:close/>
                <a:moveTo>
                  <a:pt x="1846" y="965"/>
                </a:moveTo>
                <a:lnTo>
                  <a:pt x="2589" y="1021"/>
                </a:lnTo>
                <a:lnTo>
                  <a:pt x="2590" y="1022"/>
                </a:lnTo>
                <a:lnTo>
                  <a:pt x="2591" y="1021"/>
                </a:lnTo>
                <a:lnTo>
                  <a:pt x="2945" y="1048"/>
                </a:lnTo>
                <a:lnTo>
                  <a:pt x="2438" y="1093"/>
                </a:lnTo>
                <a:lnTo>
                  <a:pt x="2438" y="1094"/>
                </a:lnTo>
                <a:lnTo>
                  <a:pt x="1855" y="966"/>
                </a:lnTo>
                <a:lnTo>
                  <a:pt x="1855" y="969"/>
                </a:lnTo>
                <a:lnTo>
                  <a:pt x="2722" y="1160"/>
                </a:lnTo>
                <a:lnTo>
                  <a:pt x="2492" y="1268"/>
                </a:lnTo>
                <a:lnTo>
                  <a:pt x="1846" y="965"/>
                </a:lnTo>
                <a:close/>
                <a:moveTo>
                  <a:pt x="2727" y="1158"/>
                </a:moveTo>
                <a:lnTo>
                  <a:pt x="2444" y="1095"/>
                </a:lnTo>
                <a:lnTo>
                  <a:pt x="2956" y="1050"/>
                </a:lnTo>
                <a:lnTo>
                  <a:pt x="2727" y="1158"/>
                </a:lnTo>
                <a:close/>
                <a:moveTo>
                  <a:pt x="3151" y="961"/>
                </a:moveTo>
                <a:lnTo>
                  <a:pt x="3151" y="962"/>
                </a:lnTo>
                <a:lnTo>
                  <a:pt x="3763" y="895"/>
                </a:lnTo>
                <a:lnTo>
                  <a:pt x="3196" y="1158"/>
                </a:lnTo>
                <a:lnTo>
                  <a:pt x="2964" y="1049"/>
                </a:lnTo>
                <a:lnTo>
                  <a:pt x="3151" y="96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832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9"/>
          <p:cNvSpPr>
            <a:spLocks noChangeAspect="1" noEditPoints="1"/>
          </p:cNvSpPr>
          <p:nvPr userDrawn="1"/>
        </p:nvSpPr>
        <p:spPr bwMode="auto">
          <a:xfrm rot="10800000" flipV="1">
            <a:off x="-2986030" y="5047926"/>
            <a:ext cx="17838821" cy="5252541"/>
          </a:xfrm>
          <a:custGeom>
            <a:avLst/>
            <a:gdLst>
              <a:gd name="T0" fmla="*/ 3399 w 4320"/>
              <a:gd name="T1" fmla="*/ 0 h 1272"/>
              <a:gd name="T2" fmla="*/ 2460 w 4320"/>
              <a:gd name="T3" fmla="*/ 115 h 1272"/>
              <a:gd name="T4" fmla="*/ 1200 w 4320"/>
              <a:gd name="T5" fmla="*/ 306 h 1272"/>
              <a:gd name="T6" fmla="*/ 0 w 4320"/>
              <a:gd name="T7" fmla="*/ 587 h 1272"/>
              <a:gd name="T8" fmla="*/ 1205 w 4320"/>
              <a:gd name="T9" fmla="*/ 1111 h 1272"/>
              <a:gd name="T10" fmla="*/ 2491 w 4320"/>
              <a:gd name="T11" fmla="*/ 1271 h 1272"/>
              <a:gd name="T12" fmla="*/ 2961 w 4320"/>
              <a:gd name="T13" fmla="*/ 1051 h 1272"/>
              <a:gd name="T14" fmla="*/ 1206 w 4320"/>
              <a:gd name="T15" fmla="*/ 1108 h 1272"/>
              <a:gd name="T16" fmla="*/ 1580 w 4320"/>
              <a:gd name="T17" fmla="*/ 224 h 1272"/>
              <a:gd name="T18" fmla="*/ 1580 w 4320"/>
              <a:gd name="T19" fmla="*/ 224 h 1272"/>
              <a:gd name="T20" fmla="*/ 7 w 4320"/>
              <a:gd name="T21" fmla="*/ 589 h 1272"/>
              <a:gd name="T22" fmla="*/ 629 w 4320"/>
              <a:gd name="T23" fmla="*/ 300 h 1272"/>
              <a:gd name="T24" fmla="*/ 2430 w 4320"/>
              <a:gd name="T25" fmla="*/ 800 h 1272"/>
              <a:gd name="T26" fmla="*/ 1908 w 4320"/>
              <a:gd name="T27" fmla="*/ 476 h 1272"/>
              <a:gd name="T28" fmla="*/ 3762 w 4320"/>
              <a:gd name="T29" fmla="*/ 663 h 1272"/>
              <a:gd name="T30" fmla="*/ 2259 w 4320"/>
              <a:gd name="T31" fmla="*/ 864 h 1272"/>
              <a:gd name="T32" fmla="*/ 1537 w 4320"/>
              <a:gd name="T33" fmla="*/ 663 h 1272"/>
              <a:gd name="T34" fmla="*/ 3679 w 4320"/>
              <a:gd name="T35" fmla="*/ 437 h 1272"/>
              <a:gd name="T36" fmla="*/ 2181 w 4320"/>
              <a:gd name="T37" fmla="*/ 613 h 1272"/>
              <a:gd name="T38" fmla="*/ 2588 w 4320"/>
              <a:gd name="T39" fmla="*/ 801 h 1272"/>
              <a:gd name="T40" fmla="*/ 3051 w 4320"/>
              <a:gd name="T41" fmla="*/ 637 h 1272"/>
              <a:gd name="T42" fmla="*/ 2138 w 4320"/>
              <a:gd name="T43" fmla="*/ 487 h 1272"/>
              <a:gd name="T44" fmla="*/ 3052 w 4320"/>
              <a:gd name="T45" fmla="*/ 634 h 1272"/>
              <a:gd name="T46" fmla="*/ 1919 w 4320"/>
              <a:gd name="T47" fmla="*/ 476 h 1272"/>
              <a:gd name="T48" fmla="*/ 2107 w 4320"/>
              <a:gd name="T49" fmla="*/ 486 h 1272"/>
              <a:gd name="T50" fmla="*/ 2886 w 4320"/>
              <a:gd name="T51" fmla="*/ 810 h 1272"/>
              <a:gd name="T52" fmla="*/ 3769 w 4320"/>
              <a:gd name="T53" fmla="*/ 667 h 1272"/>
              <a:gd name="T54" fmla="*/ 1628 w 4320"/>
              <a:gd name="T55" fmla="*/ 845 h 1272"/>
              <a:gd name="T56" fmla="*/ 1640 w 4320"/>
              <a:gd name="T57" fmla="*/ 845 h 1272"/>
              <a:gd name="T58" fmla="*/ 1035 w 4320"/>
              <a:gd name="T59" fmla="*/ 617 h 1272"/>
              <a:gd name="T60" fmla="*/ 1699 w 4320"/>
              <a:gd name="T61" fmla="*/ 647 h 1272"/>
              <a:gd name="T62" fmla="*/ 517 w 4320"/>
              <a:gd name="T63" fmla="*/ 470 h 1272"/>
              <a:gd name="T64" fmla="*/ 511 w 4320"/>
              <a:gd name="T65" fmla="*/ 472 h 1272"/>
              <a:gd name="T66" fmla="*/ 2237 w 4320"/>
              <a:gd name="T67" fmla="*/ 864 h 1272"/>
              <a:gd name="T68" fmla="*/ 2588 w 4320"/>
              <a:gd name="T69" fmla="*/ 804 h 1272"/>
              <a:gd name="T70" fmla="*/ 3591 w 4320"/>
              <a:gd name="T71" fmla="*/ 805 h 1272"/>
              <a:gd name="T72" fmla="*/ 4156 w 4320"/>
              <a:gd name="T73" fmla="*/ 628 h 1272"/>
              <a:gd name="T74" fmla="*/ 3562 w 4320"/>
              <a:gd name="T75" fmla="*/ 255 h 1272"/>
              <a:gd name="T76" fmla="*/ 3204 w 4320"/>
              <a:gd name="T77" fmla="*/ 97 h 1272"/>
              <a:gd name="T78" fmla="*/ 2892 w 4320"/>
              <a:gd name="T79" fmla="*/ 245 h 1272"/>
              <a:gd name="T80" fmla="*/ 2131 w 4320"/>
              <a:gd name="T81" fmla="*/ 356 h 1272"/>
              <a:gd name="T82" fmla="*/ 1900 w 4320"/>
              <a:gd name="T83" fmla="*/ 480 h 1272"/>
              <a:gd name="T84" fmla="*/ 1017 w 4320"/>
              <a:gd name="T85" fmla="*/ 354 h 1272"/>
              <a:gd name="T86" fmla="*/ 2252 w 4320"/>
              <a:gd name="T87" fmla="*/ 865 h 1272"/>
              <a:gd name="T88" fmla="*/ 3284 w 4320"/>
              <a:gd name="T89" fmla="*/ 899 h 1272"/>
              <a:gd name="T90" fmla="*/ 3771 w 4320"/>
              <a:gd name="T91" fmla="*/ 891 h 1272"/>
              <a:gd name="T92" fmla="*/ 3865 w 4320"/>
              <a:gd name="T93" fmla="*/ 525 h 1272"/>
              <a:gd name="T94" fmla="*/ 3563 w 4320"/>
              <a:gd name="T95" fmla="*/ 258 h 1272"/>
              <a:gd name="T96" fmla="*/ 3678 w 4320"/>
              <a:gd name="T97" fmla="*/ 197 h 1272"/>
              <a:gd name="T98" fmla="*/ 2136 w 4320"/>
              <a:gd name="T99" fmla="*/ 194 h 1272"/>
              <a:gd name="T100" fmla="*/ 2132 w 4320"/>
              <a:gd name="T101" fmla="*/ 197 h 1272"/>
              <a:gd name="T102" fmla="*/ 620 w 4320"/>
              <a:gd name="T103" fmla="*/ 443 h 1272"/>
              <a:gd name="T104" fmla="*/ 2263 w 4320"/>
              <a:gd name="T105" fmla="*/ 866 h 1272"/>
              <a:gd name="T106" fmla="*/ 3275 w 4320"/>
              <a:gd name="T107" fmla="*/ 900 h 1272"/>
              <a:gd name="T108" fmla="*/ 3003 w 4320"/>
              <a:gd name="T109" fmla="*/ 343 h 1272"/>
              <a:gd name="T110" fmla="*/ 2342 w 4320"/>
              <a:gd name="T111" fmla="*/ 303 h 1272"/>
              <a:gd name="T112" fmla="*/ 1846 w 4320"/>
              <a:gd name="T113" fmla="*/ 965 h 1272"/>
              <a:gd name="T114" fmla="*/ 1855 w 4320"/>
              <a:gd name="T115" fmla="*/ 969 h 1272"/>
              <a:gd name="T116" fmla="*/ 3151 w 4320"/>
              <a:gd name="T117" fmla="*/ 961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320" h="1272">
                <a:moveTo>
                  <a:pt x="4320" y="639"/>
                </a:moveTo>
                <a:lnTo>
                  <a:pt x="4319" y="636"/>
                </a:lnTo>
                <a:lnTo>
                  <a:pt x="4318" y="637"/>
                </a:lnTo>
                <a:lnTo>
                  <a:pt x="3400" y="1"/>
                </a:lnTo>
                <a:lnTo>
                  <a:pt x="3399" y="1"/>
                </a:lnTo>
                <a:lnTo>
                  <a:pt x="3399" y="1"/>
                </a:lnTo>
                <a:lnTo>
                  <a:pt x="3399" y="1"/>
                </a:lnTo>
                <a:lnTo>
                  <a:pt x="3399" y="0"/>
                </a:lnTo>
                <a:lnTo>
                  <a:pt x="3398" y="0"/>
                </a:lnTo>
                <a:lnTo>
                  <a:pt x="3398" y="0"/>
                </a:lnTo>
                <a:lnTo>
                  <a:pt x="3397" y="0"/>
                </a:lnTo>
                <a:lnTo>
                  <a:pt x="2626" y="183"/>
                </a:lnTo>
                <a:lnTo>
                  <a:pt x="2626" y="184"/>
                </a:lnTo>
                <a:lnTo>
                  <a:pt x="2462" y="116"/>
                </a:lnTo>
                <a:lnTo>
                  <a:pt x="2462" y="114"/>
                </a:lnTo>
                <a:lnTo>
                  <a:pt x="2460" y="115"/>
                </a:lnTo>
                <a:lnTo>
                  <a:pt x="2458" y="114"/>
                </a:lnTo>
                <a:lnTo>
                  <a:pt x="2458" y="115"/>
                </a:lnTo>
                <a:lnTo>
                  <a:pt x="1794" y="273"/>
                </a:lnTo>
                <a:lnTo>
                  <a:pt x="1578" y="220"/>
                </a:lnTo>
                <a:lnTo>
                  <a:pt x="1578" y="221"/>
                </a:lnTo>
                <a:lnTo>
                  <a:pt x="1204" y="308"/>
                </a:lnTo>
                <a:lnTo>
                  <a:pt x="1200" y="307"/>
                </a:lnTo>
                <a:lnTo>
                  <a:pt x="1200" y="306"/>
                </a:lnTo>
                <a:lnTo>
                  <a:pt x="1198" y="306"/>
                </a:lnTo>
                <a:lnTo>
                  <a:pt x="802" y="211"/>
                </a:lnTo>
                <a:lnTo>
                  <a:pt x="801" y="214"/>
                </a:lnTo>
                <a:lnTo>
                  <a:pt x="802" y="214"/>
                </a:lnTo>
                <a:lnTo>
                  <a:pt x="7" y="586"/>
                </a:lnTo>
                <a:lnTo>
                  <a:pt x="4" y="585"/>
                </a:lnTo>
                <a:lnTo>
                  <a:pt x="4" y="586"/>
                </a:lnTo>
                <a:lnTo>
                  <a:pt x="0" y="587"/>
                </a:lnTo>
                <a:lnTo>
                  <a:pt x="1" y="590"/>
                </a:lnTo>
                <a:lnTo>
                  <a:pt x="3" y="589"/>
                </a:lnTo>
                <a:lnTo>
                  <a:pt x="3" y="590"/>
                </a:lnTo>
                <a:lnTo>
                  <a:pt x="598" y="848"/>
                </a:lnTo>
                <a:lnTo>
                  <a:pt x="598" y="848"/>
                </a:lnTo>
                <a:lnTo>
                  <a:pt x="599" y="848"/>
                </a:lnTo>
                <a:lnTo>
                  <a:pt x="1205" y="1110"/>
                </a:lnTo>
                <a:lnTo>
                  <a:pt x="1205" y="1111"/>
                </a:lnTo>
                <a:lnTo>
                  <a:pt x="1206" y="1111"/>
                </a:lnTo>
                <a:lnTo>
                  <a:pt x="1206" y="1111"/>
                </a:lnTo>
                <a:lnTo>
                  <a:pt x="1206" y="1111"/>
                </a:lnTo>
                <a:lnTo>
                  <a:pt x="1557" y="1030"/>
                </a:lnTo>
                <a:lnTo>
                  <a:pt x="1557" y="1030"/>
                </a:lnTo>
                <a:lnTo>
                  <a:pt x="1557" y="1030"/>
                </a:lnTo>
                <a:lnTo>
                  <a:pt x="1838" y="964"/>
                </a:lnTo>
                <a:lnTo>
                  <a:pt x="2491" y="1271"/>
                </a:lnTo>
                <a:lnTo>
                  <a:pt x="2491" y="1272"/>
                </a:lnTo>
                <a:lnTo>
                  <a:pt x="2492" y="1272"/>
                </a:lnTo>
                <a:lnTo>
                  <a:pt x="2493" y="1272"/>
                </a:lnTo>
                <a:lnTo>
                  <a:pt x="2493" y="1271"/>
                </a:lnTo>
                <a:lnTo>
                  <a:pt x="2727" y="1161"/>
                </a:lnTo>
                <a:lnTo>
                  <a:pt x="2728" y="1161"/>
                </a:lnTo>
                <a:lnTo>
                  <a:pt x="2728" y="1161"/>
                </a:lnTo>
                <a:lnTo>
                  <a:pt x="2961" y="1051"/>
                </a:lnTo>
                <a:lnTo>
                  <a:pt x="3195" y="1161"/>
                </a:lnTo>
                <a:lnTo>
                  <a:pt x="3195" y="1162"/>
                </a:lnTo>
                <a:lnTo>
                  <a:pt x="3196" y="1162"/>
                </a:lnTo>
                <a:lnTo>
                  <a:pt x="3199" y="1163"/>
                </a:lnTo>
                <a:lnTo>
                  <a:pt x="3200" y="1160"/>
                </a:lnTo>
                <a:lnTo>
                  <a:pt x="3200" y="1160"/>
                </a:lnTo>
                <a:lnTo>
                  <a:pt x="4320" y="639"/>
                </a:lnTo>
                <a:close/>
                <a:moveTo>
                  <a:pt x="1206" y="1108"/>
                </a:moveTo>
                <a:lnTo>
                  <a:pt x="612" y="851"/>
                </a:lnTo>
                <a:lnTo>
                  <a:pt x="1550" y="1028"/>
                </a:lnTo>
                <a:lnTo>
                  <a:pt x="1206" y="1108"/>
                </a:lnTo>
                <a:close/>
                <a:moveTo>
                  <a:pt x="1184" y="306"/>
                </a:moveTo>
                <a:lnTo>
                  <a:pt x="632" y="297"/>
                </a:lnTo>
                <a:lnTo>
                  <a:pt x="807" y="215"/>
                </a:lnTo>
                <a:lnTo>
                  <a:pt x="1184" y="306"/>
                </a:lnTo>
                <a:close/>
                <a:moveTo>
                  <a:pt x="1580" y="224"/>
                </a:moveTo>
                <a:lnTo>
                  <a:pt x="1793" y="276"/>
                </a:lnTo>
                <a:lnTo>
                  <a:pt x="1793" y="276"/>
                </a:lnTo>
                <a:lnTo>
                  <a:pt x="1794" y="276"/>
                </a:lnTo>
                <a:lnTo>
                  <a:pt x="2115" y="354"/>
                </a:lnTo>
                <a:lnTo>
                  <a:pt x="1305" y="332"/>
                </a:lnTo>
                <a:lnTo>
                  <a:pt x="1305" y="332"/>
                </a:lnTo>
                <a:lnTo>
                  <a:pt x="1211" y="309"/>
                </a:lnTo>
                <a:lnTo>
                  <a:pt x="1580" y="224"/>
                </a:lnTo>
                <a:close/>
                <a:moveTo>
                  <a:pt x="1837" y="961"/>
                </a:moveTo>
                <a:lnTo>
                  <a:pt x="1837" y="962"/>
                </a:lnTo>
                <a:lnTo>
                  <a:pt x="1561" y="1026"/>
                </a:lnTo>
                <a:lnTo>
                  <a:pt x="1268" y="943"/>
                </a:lnTo>
                <a:lnTo>
                  <a:pt x="2248" y="866"/>
                </a:lnTo>
                <a:lnTo>
                  <a:pt x="1838" y="962"/>
                </a:lnTo>
                <a:lnTo>
                  <a:pt x="1837" y="961"/>
                </a:lnTo>
                <a:close/>
                <a:moveTo>
                  <a:pt x="7" y="589"/>
                </a:moveTo>
                <a:lnTo>
                  <a:pt x="7" y="589"/>
                </a:lnTo>
                <a:lnTo>
                  <a:pt x="1257" y="943"/>
                </a:lnTo>
                <a:lnTo>
                  <a:pt x="1257" y="944"/>
                </a:lnTo>
                <a:lnTo>
                  <a:pt x="1259" y="943"/>
                </a:lnTo>
                <a:lnTo>
                  <a:pt x="1547" y="1025"/>
                </a:lnTo>
                <a:lnTo>
                  <a:pt x="600" y="845"/>
                </a:lnTo>
                <a:lnTo>
                  <a:pt x="7" y="589"/>
                </a:lnTo>
                <a:close/>
                <a:moveTo>
                  <a:pt x="629" y="300"/>
                </a:moveTo>
                <a:lnTo>
                  <a:pt x="1197" y="309"/>
                </a:lnTo>
                <a:lnTo>
                  <a:pt x="628" y="441"/>
                </a:lnTo>
                <a:lnTo>
                  <a:pt x="411" y="400"/>
                </a:lnTo>
                <a:lnTo>
                  <a:pt x="630" y="298"/>
                </a:lnTo>
                <a:lnTo>
                  <a:pt x="629" y="300"/>
                </a:lnTo>
                <a:close/>
                <a:moveTo>
                  <a:pt x="2590" y="1018"/>
                </a:moveTo>
                <a:lnTo>
                  <a:pt x="2117" y="794"/>
                </a:lnTo>
                <a:lnTo>
                  <a:pt x="2430" y="800"/>
                </a:lnTo>
                <a:lnTo>
                  <a:pt x="2613" y="887"/>
                </a:lnTo>
                <a:lnTo>
                  <a:pt x="2613" y="887"/>
                </a:lnTo>
                <a:lnTo>
                  <a:pt x="2614" y="887"/>
                </a:lnTo>
                <a:lnTo>
                  <a:pt x="2948" y="1045"/>
                </a:lnTo>
                <a:lnTo>
                  <a:pt x="2590" y="1018"/>
                </a:lnTo>
                <a:close/>
                <a:moveTo>
                  <a:pt x="2120" y="357"/>
                </a:moveTo>
                <a:lnTo>
                  <a:pt x="2269" y="391"/>
                </a:lnTo>
                <a:lnTo>
                  <a:pt x="1908" y="476"/>
                </a:lnTo>
                <a:lnTo>
                  <a:pt x="1901" y="476"/>
                </a:lnTo>
                <a:lnTo>
                  <a:pt x="1901" y="476"/>
                </a:lnTo>
                <a:lnTo>
                  <a:pt x="1317" y="335"/>
                </a:lnTo>
                <a:lnTo>
                  <a:pt x="2120" y="357"/>
                </a:lnTo>
                <a:close/>
                <a:moveTo>
                  <a:pt x="3762" y="663"/>
                </a:moveTo>
                <a:lnTo>
                  <a:pt x="2523" y="382"/>
                </a:lnTo>
                <a:lnTo>
                  <a:pt x="3002" y="345"/>
                </a:lnTo>
                <a:lnTo>
                  <a:pt x="3762" y="663"/>
                </a:lnTo>
                <a:close/>
                <a:moveTo>
                  <a:pt x="2259" y="864"/>
                </a:moveTo>
                <a:lnTo>
                  <a:pt x="1543" y="662"/>
                </a:lnTo>
                <a:lnTo>
                  <a:pt x="1543" y="662"/>
                </a:lnTo>
                <a:lnTo>
                  <a:pt x="1543" y="662"/>
                </a:lnTo>
                <a:lnTo>
                  <a:pt x="1542" y="662"/>
                </a:lnTo>
                <a:lnTo>
                  <a:pt x="1792" y="643"/>
                </a:lnTo>
                <a:lnTo>
                  <a:pt x="2259" y="864"/>
                </a:lnTo>
                <a:lnTo>
                  <a:pt x="2259" y="864"/>
                </a:lnTo>
                <a:close/>
                <a:moveTo>
                  <a:pt x="859" y="827"/>
                </a:moveTo>
                <a:lnTo>
                  <a:pt x="1638" y="848"/>
                </a:lnTo>
                <a:lnTo>
                  <a:pt x="1259" y="940"/>
                </a:lnTo>
                <a:lnTo>
                  <a:pt x="859" y="827"/>
                </a:lnTo>
                <a:close/>
                <a:moveTo>
                  <a:pt x="543" y="737"/>
                </a:moveTo>
                <a:lnTo>
                  <a:pt x="1536" y="662"/>
                </a:lnTo>
                <a:lnTo>
                  <a:pt x="1535" y="663"/>
                </a:lnTo>
                <a:lnTo>
                  <a:pt x="1537" y="663"/>
                </a:lnTo>
                <a:lnTo>
                  <a:pt x="853" y="823"/>
                </a:lnTo>
                <a:lnTo>
                  <a:pt x="853" y="824"/>
                </a:lnTo>
                <a:lnTo>
                  <a:pt x="847" y="824"/>
                </a:lnTo>
                <a:lnTo>
                  <a:pt x="543" y="737"/>
                </a:lnTo>
                <a:close/>
                <a:moveTo>
                  <a:pt x="3860" y="522"/>
                </a:moveTo>
                <a:lnTo>
                  <a:pt x="3589" y="588"/>
                </a:lnTo>
                <a:lnTo>
                  <a:pt x="3210" y="429"/>
                </a:lnTo>
                <a:lnTo>
                  <a:pt x="3679" y="437"/>
                </a:lnTo>
                <a:lnTo>
                  <a:pt x="3679" y="437"/>
                </a:lnTo>
                <a:lnTo>
                  <a:pt x="3860" y="522"/>
                </a:lnTo>
                <a:close/>
                <a:moveTo>
                  <a:pt x="2431" y="797"/>
                </a:moveTo>
                <a:lnTo>
                  <a:pt x="2431" y="797"/>
                </a:lnTo>
                <a:lnTo>
                  <a:pt x="2112" y="790"/>
                </a:lnTo>
                <a:lnTo>
                  <a:pt x="2112" y="791"/>
                </a:lnTo>
                <a:lnTo>
                  <a:pt x="1798" y="642"/>
                </a:lnTo>
                <a:lnTo>
                  <a:pt x="2181" y="613"/>
                </a:lnTo>
                <a:lnTo>
                  <a:pt x="2181" y="612"/>
                </a:lnTo>
                <a:lnTo>
                  <a:pt x="2581" y="801"/>
                </a:lnTo>
                <a:lnTo>
                  <a:pt x="2431" y="797"/>
                </a:lnTo>
                <a:lnTo>
                  <a:pt x="2431" y="797"/>
                </a:lnTo>
                <a:close/>
                <a:moveTo>
                  <a:pt x="2588" y="801"/>
                </a:moveTo>
                <a:lnTo>
                  <a:pt x="2190" y="613"/>
                </a:lnTo>
                <a:lnTo>
                  <a:pt x="3431" y="819"/>
                </a:lnTo>
                <a:lnTo>
                  <a:pt x="2588" y="801"/>
                </a:lnTo>
                <a:close/>
                <a:moveTo>
                  <a:pt x="3433" y="819"/>
                </a:moveTo>
                <a:lnTo>
                  <a:pt x="3434" y="817"/>
                </a:lnTo>
                <a:lnTo>
                  <a:pt x="3439" y="819"/>
                </a:lnTo>
                <a:lnTo>
                  <a:pt x="3433" y="819"/>
                </a:lnTo>
                <a:close/>
                <a:moveTo>
                  <a:pt x="2967" y="598"/>
                </a:moveTo>
                <a:lnTo>
                  <a:pt x="2968" y="598"/>
                </a:lnTo>
                <a:lnTo>
                  <a:pt x="3051" y="636"/>
                </a:lnTo>
                <a:lnTo>
                  <a:pt x="3051" y="637"/>
                </a:lnTo>
                <a:lnTo>
                  <a:pt x="3051" y="637"/>
                </a:lnTo>
                <a:lnTo>
                  <a:pt x="3433" y="816"/>
                </a:lnTo>
                <a:lnTo>
                  <a:pt x="2614" y="680"/>
                </a:lnTo>
                <a:lnTo>
                  <a:pt x="2966" y="598"/>
                </a:lnTo>
                <a:lnTo>
                  <a:pt x="2967" y="598"/>
                </a:lnTo>
                <a:lnTo>
                  <a:pt x="2967" y="598"/>
                </a:lnTo>
                <a:close/>
                <a:moveTo>
                  <a:pt x="2961" y="594"/>
                </a:moveTo>
                <a:lnTo>
                  <a:pt x="2138" y="487"/>
                </a:lnTo>
                <a:lnTo>
                  <a:pt x="2777" y="508"/>
                </a:lnTo>
                <a:lnTo>
                  <a:pt x="2777" y="508"/>
                </a:lnTo>
                <a:lnTo>
                  <a:pt x="2961" y="594"/>
                </a:lnTo>
                <a:close/>
                <a:moveTo>
                  <a:pt x="3446" y="819"/>
                </a:moveTo>
                <a:lnTo>
                  <a:pt x="3059" y="637"/>
                </a:lnTo>
                <a:lnTo>
                  <a:pt x="3762" y="670"/>
                </a:lnTo>
                <a:lnTo>
                  <a:pt x="3446" y="819"/>
                </a:lnTo>
                <a:close/>
                <a:moveTo>
                  <a:pt x="3052" y="634"/>
                </a:moveTo>
                <a:lnTo>
                  <a:pt x="2524" y="385"/>
                </a:lnTo>
                <a:lnTo>
                  <a:pt x="3765" y="667"/>
                </a:lnTo>
                <a:lnTo>
                  <a:pt x="3052" y="634"/>
                </a:lnTo>
                <a:close/>
                <a:moveTo>
                  <a:pt x="3766" y="667"/>
                </a:moveTo>
                <a:lnTo>
                  <a:pt x="3767" y="668"/>
                </a:lnTo>
                <a:lnTo>
                  <a:pt x="3766" y="668"/>
                </a:lnTo>
                <a:lnTo>
                  <a:pt x="3766" y="667"/>
                </a:lnTo>
                <a:close/>
                <a:moveTo>
                  <a:pt x="1919" y="476"/>
                </a:moveTo>
                <a:lnTo>
                  <a:pt x="2274" y="393"/>
                </a:lnTo>
                <a:lnTo>
                  <a:pt x="2274" y="392"/>
                </a:lnTo>
                <a:lnTo>
                  <a:pt x="2766" y="505"/>
                </a:lnTo>
                <a:lnTo>
                  <a:pt x="1919" y="476"/>
                </a:lnTo>
                <a:close/>
                <a:moveTo>
                  <a:pt x="1916" y="481"/>
                </a:moveTo>
                <a:lnTo>
                  <a:pt x="1916" y="479"/>
                </a:lnTo>
                <a:lnTo>
                  <a:pt x="2107" y="486"/>
                </a:lnTo>
                <a:lnTo>
                  <a:pt x="2107" y="486"/>
                </a:lnTo>
                <a:lnTo>
                  <a:pt x="2958" y="597"/>
                </a:lnTo>
                <a:lnTo>
                  <a:pt x="2606" y="679"/>
                </a:lnTo>
                <a:lnTo>
                  <a:pt x="2180" y="608"/>
                </a:lnTo>
                <a:lnTo>
                  <a:pt x="2180" y="608"/>
                </a:lnTo>
                <a:lnTo>
                  <a:pt x="1908" y="481"/>
                </a:lnTo>
                <a:lnTo>
                  <a:pt x="1916" y="481"/>
                </a:lnTo>
                <a:close/>
                <a:moveTo>
                  <a:pt x="3283" y="896"/>
                </a:moveTo>
                <a:lnTo>
                  <a:pt x="2886" y="810"/>
                </a:lnTo>
                <a:lnTo>
                  <a:pt x="3439" y="822"/>
                </a:lnTo>
                <a:lnTo>
                  <a:pt x="3283" y="896"/>
                </a:lnTo>
                <a:close/>
                <a:moveTo>
                  <a:pt x="3774" y="666"/>
                </a:moveTo>
                <a:lnTo>
                  <a:pt x="3774" y="665"/>
                </a:lnTo>
                <a:lnTo>
                  <a:pt x="3598" y="592"/>
                </a:lnTo>
                <a:lnTo>
                  <a:pt x="4140" y="627"/>
                </a:lnTo>
                <a:lnTo>
                  <a:pt x="3774" y="666"/>
                </a:lnTo>
                <a:close/>
                <a:moveTo>
                  <a:pt x="3769" y="667"/>
                </a:moveTo>
                <a:lnTo>
                  <a:pt x="3769" y="667"/>
                </a:lnTo>
                <a:lnTo>
                  <a:pt x="3769" y="667"/>
                </a:lnTo>
                <a:lnTo>
                  <a:pt x="3769" y="667"/>
                </a:lnTo>
                <a:close/>
                <a:moveTo>
                  <a:pt x="2522" y="384"/>
                </a:moveTo>
                <a:lnTo>
                  <a:pt x="2518" y="382"/>
                </a:lnTo>
                <a:lnTo>
                  <a:pt x="2523" y="382"/>
                </a:lnTo>
                <a:lnTo>
                  <a:pt x="2522" y="384"/>
                </a:lnTo>
                <a:close/>
                <a:moveTo>
                  <a:pt x="1628" y="845"/>
                </a:moveTo>
                <a:lnTo>
                  <a:pt x="863" y="824"/>
                </a:lnTo>
                <a:lnTo>
                  <a:pt x="1244" y="735"/>
                </a:lnTo>
                <a:lnTo>
                  <a:pt x="1244" y="736"/>
                </a:lnTo>
                <a:lnTo>
                  <a:pt x="1628" y="845"/>
                </a:lnTo>
                <a:close/>
                <a:moveTo>
                  <a:pt x="1247" y="734"/>
                </a:moveTo>
                <a:lnTo>
                  <a:pt x="1543" y="665"/>
                </a:lnTo>
                <a:lnTo>
                  <a:pt x="2238" y="861"/>
                </a:lnTo>
                <a:lnTo>
                  <a:pt x="1640" y="845"/>
                </a:lnTo>
                <a:lnTo>
                  <a:pt x="1247" y="734"/>
                </a:lnTo>
                <a:close/>
                <a:moveTo>
                  <a:pt x="1032" y="614"/>
                </a:moveTo>
                <a:lnTo>
                  <a:pt x="1024" y="614"/>
                </a:lnTo>
                <a:lnTo>
                  <a:pt x="1025" y="613"/>
                </a:lnTo>
                <a:lnTo>
                  <a:pt x="631" y="445"/>
                </a:lnTo>
                <a:lnTo>
                  <a:pt x="1246" y="563"/>
                </a:lnTo>
                <a:lnTo>
                  <a:pt x="1032" y="614"/>
                </a:lnTo>
                <a:close/>
                <a:moveTo>
                  <a:pt x="1035" y="617"/>
                </a:moveTo>
                <a:lnTo>
                  <a:pt x="1252" y="565"/>
                </a:lnTo>
                <a:lnTo>
                  <a:pt x="1252" y="564"/>
                </a:lnTo>
                <a:lnTo>
                  <a:pt x="1687" y="648"/>
                </a:lnTo>
                <a:lnTo>
                  <a:pt x="543" y="734"/>
                </a:lnTo>
                <a:lnTo>
                  <a:pt x="1032" y="617"/>
                </a:lnTo>
                <a:lnTo>
                  <a:pt x="1035" y="617"/>
                </a:lnTo>
                <a:lnTo>
                  <a:pt x="1035" y="617"/>
                </a:lnTo>
                <a:close/>
                <a:moveTo>
                  <a:pt x="1699" y="647"/>
                </a:moveTo>
                <a:lnTo>
                  <a:pt x="1691" y="647"/>
                </a:lnTo>
                <a:lnTo>
                  <a:pt x="1692" y="645"/>
                </a:lnTo>
                <a:lnTo>
                  <a:pt x="635" y="443"/>
                </a:lnTo>
                <a:lnTo>
                  <a:pt x="1008" y="356"/>
                </a:lnTo>
                <a:lnTo>
                  <a:pt x="1008" y="358"/>
                </a:lnTo>
                <a:lnTo>
                  <a:pt x="1699" y="647"/>
                </a:lnTo>
                <a:close/>
                <a:moveTo>
                  <a:pt x="1010" y="610"/>
                </a:moveTo>
                <a:lnTo>
                  <a:pt x="517" y="470"/>
                </a:lnTo>
                <a:lnTo>
                  <a:pt x="624" y="445"/>
                </a:lnTo>
                <a:lnTo>
                  <a:pt x="1010" y="610"/>
                </a:lnTo>
                <a:close/>
                <a:moveTo>
                  <a:pt x="511" y="472"/>
                </a:moveTo>
                <a:lnTo>
                  <a:pt x="1012" y="614"/>
                </a:lnTo>
                <a:lnTo>
                  <a:pt x="1013" y="611"/>
                </a:lnTo>
                <a:lnTo>
                  <a:pt x="1020" y="614"/>
                </a:lnTo>
                <a:lnTo>
                  <a:pt x="25" y="584"/>
                </a:lnTo>
                <a:lnTo>
                  <a:pt x="511" y="472"/>
                </a:lnTo>
                <a:close/>
                <a:moveTo>
                  <a:pt x="541" y="735"/>
                </a:moveTo>
                <a:lnTo>
                  <a:pt x="542" y="737"/>
                </a:lnTo>
                <a:lnTo>
                  <a:pt x="537" y="736"/>
                </a:lnTo>
                <a:lnTo>
                  <a:pt x="541" y="735"/>
                </a:lnTo>
                <a:close/>
                <a:moveTo>
                  <a:pt x="1645" y="849"/>
                </a:moveTo>
                <a:lnTo>
                  <a:pt x="1647" y="850"/>
                </a:lnTo>
                <a:lnTo>
                  <a:pt x="1648" y="848"/>
                </a:lnTo>
                <a:lnTo>
                  <a:pt x="2237" y="864"/>
                </a:lnTo>
                <a:lnTo>
                  <a:pt x="1275" y="939"/>
                </a:lnTo>
                <a:lnTo>
                  <a:pt x="1645" y="849"/>
                </a:lnTo>
                <a:close/>
                <a:moveTo>
                  <a:pt x="2243" y="864"/>
                </a:moveTo>
                <a:lnTo>
                  <a:pt x="2243" y="863"/>
                </a:lnTo>
                <a:lnTo>
                  <a:pt x="2246" y="864"/>
                </a:lnTo>
                <a:lnTo>
                  <a:pt x="2243" y="864"/>
                </a:lnTo>
                <a:close/>
                <a:moveTo>
                  <a:pt x="2437" y="801"/>
                </a:moveTo>
                <a:lnTo>
                  <a:pt x="2588" y="804"/>
                </a:lnTo>
                <a:lnTo>
                  <a:pt x="2588" y="804"/>
                </a:lnTo>
                <a:lnTo>
                  <a:pt x="2588" y="804"/>
                </a:lnTo>
                <a:lnTo>
                  <a:pt x="2871" y="810"/>
                </a:lnTo>
                <a:lnTo>
                  <a:pt x="2871" y="810"/>
                </a:lnTo>
                <a:lnTo>
                  <a:pt x="3272" y="897"/>
                </a:lnTo>
                <a:lnTo>
                  <a:pt x="2615" y="884"/>
                </a:lnTo>
                <a:lnTo>
                  <a:pt x="2437" y="801"/>
                </a:lnTo>
                <a:close/>
                <a:moveTo>
                  <a:pt x="3591" y="805"/>
                </a:moveTo>
                <a:lnTo>
                  <a:pt x="3591" y="805"/>
                </a:lnTo>
                <a:lnTo>
                  <a:pt x="3591" y="805"/>
                </a:lnTo>
                <a:lnTo>
                  <a:pt x="3375" y="856"/>
                </a:lnTo>
                <a:lnTo>
                  <a:pt x="3445" y="823"/>
                </a:lnTo>
                <a:lnTo>
                  <a:pt x="3448" y="823"/>
                </a:lnTo>
                <a:lnTo>
                  <a:pt x="3448" y="822"/>
                </a:lnTo>
                <a:lnTo>
                  <a:pt x="3772" y="669"/>
                </a:lnTo>
                <a:lnTo>
                  <a:pt x="4156" y="628"/>
                </a:lnTo>
                <a:lnTo>
                  <a:pt x="4156" y="628"/>
                </a:lnTo>
                <a:lnTo>
                  <a:pt x="4305" y="638"/>
                </a:lnTo>
                <a:lnTo>
                  <a:pt x="3591" y="805"/>
                </a:lnTo>
                <a:close/>
                <a:moveTo>
                  <a:pt x="3865" y="521"/>
                </a:moveTo>
                <a:lnTo>
                  <a:pt x="3439" y="320"/>
                </a:lnTo>
                <a:lnTo>
                  <a:pt x="4070" y="472"/>
                </a:lnTo>
                <a:lnTo>
                  <a:pt x="3865" y="521"/>
                </a:lnTo>
                <a:close/>
                <a:moveTo>
                  <a:pt x="3562" y="255"/>
                </a:moveTo>
                <a:lnTo>
                  <a:pt x="3180" y="248"/>
                </a:lnTo>
                <a:lnTo>
                  <a:pt x="3676" y="201"/>
                </a:lnTo>
                <a:lnTo>
                  <a:pt x="3562" y="255"/>
                </a:lnTo>
                <a:close/>
                <a:moveTo>
                  <a:pt x="3669" y="198"/>
                </a:moveTo>
                <a:lnTo>
                  <a:pt x="3153" y="247"/>
                </a:lnTo>
                <a:lnTo>
                  <a:pt x="3153" y="247"/>
                </a:lnTo>
                <a:lnTo>
                  <a:pt x="2896" y="242"/>
                </a:lnTo>
                <a:lnTo>
                  <a:pt x="3204" y="97"/>
                </a:lnTo>
                <a:lnTo>
                  <a:pt x="3204" y="97"/>
                </a:lnTo>
                <a:lnTo>
                  <a:pt x="3669" y="198"/>
                </a:lnTo>
                <a:close/>
                <a:moveTo>
                  <a:pt x="3556" y="257"/>
                </a:moveTo>
                <a:lnTo>
                  <a:pt x="3431" y="316"/>
                </a:lnTo>
                <a:lnTo>
                  <a:pt x="3430" y="316"/>
                </a:lnTo>
                <a:lnTo>
                  <a:pt x="3430" y="317"/>
                </a:lnTo>
                <a:lnTo>
                  <a:pt x="3350" y="355"/>
                </a:lnTo>
                <a:lnTo>
                  <a:pt x="2892" y="245"/>
                </a:lnTo>
                <a:lnTo>
                  <a:pt x="3556" y="257"/>
                </a:lnTo>
                <a:close/>
                <a:moveTo>
                  <a:pt x="3673" y="434"/>
                </a:moveTo>
                <a:lnTo>
                  <a:pt x="3206" y="426"/>
                </a:lnTo>
                <a:lnTo>
                  <a:pt x="3431" y="320"/>
                </a:lnTo>
                <a:lnTo>
                  <a:pt x="3673" y="434"/>
                </a:lnTo>
                <a:close/>
                <a:moveTo>
                  <a:pt x="2764" y="501"/>
                </a:moveTo>
                <a:lnTo>
                  <a:pt x="2131" y="357"/>
                </a:lnTo>
                <a:lnTo>
                  <a:pt x="2131" y="356"/>
                </a:lnTo>
                <a:lnTo>
                  <a:pt x="2346" y="305"/>
                </a:lnTo>
                <a:lnTo>
                  <a:pt x="2764" y="501"/>
                </a:lnTo>
                <a:close/>
                <a:moveTo>
                  <a:pt x="1900" y="480"/>
                </a:moveTo>
                <a:lnTo>
                  <a:pt x="2176" y="610"/>
                </a:lnTo>
                <a:lnTo>
                  <a:pt x="1982" y="625"/>
                </a:lnTo>
                <a:lnTo>
                  <a:pt x="1982" y="625"/>
                </a:lnTo>
                <a:lnTo>
                  <a:pt x="1426" y="468"/>
                </a:lnTo>
                <a:lnTo>
                  <a:pt x="1900" y="480"/>
                </a:lnTo>
                <a:close/>
                <a:moveTo>
                  <a:pt x="1974" y="626"/>
                </a:moveTo>
                <a:lnTo>
                  <a:pt x="1793" y="639"/>
                </a:lnTo>
                <a:lnTo>
                  <a:pt x="1790" y="638"/>
                </a:lnTo>
                <a:lnTo>
                  <a:pt x="1789" y="640"/>
                </a:lnTo>
                <a:lnTo>
                  <a:pt x="1704" y="646"/>
                </a:lnTo>
                <a:lnTo>
                  <a:pt x="1704" y="646"/>
                </a:lnTo>
                <a:lnTo>
                  <a:pt x="1011" y="356"/>
                </a:lnTo>
                <a:lnTo>
                  <a:pt x="1017" y="354"/>
                </a:lnTo>
                <a:lnTo>
                  <a:pt x="1017" y="355"/>
                </a:lnTo>
                <a:lnTo>
                  <a:pt x="1974" y="626"/>
                </a:lnTo>
                <a:close/>
                <a:moveTo>
                  <a:pt x="14" y="587"/>
                </a:moveTo>
                <a:lnTo>
                  <a:pt x="1021" y="617"/>
                </a:lnTo>
                <a:lnTo>
                  <a:pt x="531" y="734"/>
                </a:lnTo>
                <a:lnTo>
                  <a:pt x="13" y="587"/>
                </a:lnTo>
                <a:lnTo>
                  <a:pt x="14" y="587"/>
                </a:lnTo>
                <a:close/>
                <a:moveTo>
                  <a:pt x="2252" y="865"/>
                </a:moveTo>
                <a:lnTo>
                  <a:pt x="2251" y="866"/>
                </a:lnTo>
                <a:lnTo>
                  <a:pt x="2251" y="865"/>
                </a:lnTo>
                <a:lnTo>
                  <a:pt x="2252" y="865"/>
                </a:lnTo>
                <a:close/>
                <a:moveTo>
                  <a:pt x="3281" y="900"/>
                </a:moveTo>
                <a:lnTo>
                  <a:pt x="3283" y="900"/>
                </a:lnTo>
                <a:lnTo>
                  <a:pt x="3283" y="899"/>
                </a:lnTo>
                <a:lnTo>
                  <a:pt x="3283" y="899"/>
                </a:lnTo>
                <a:lnTo>
                  <a:pt x="3284" y="899"/>
                </a:lnTo>
                <a:lnTo>
                  <a:pt x="3284" y="899"/>
                </a:lnTo>
                <a:lnTo>
                  <a:pt x="3365" y="861"/>
                </a:lnTo>
                <a:lnTo>
                  <a:pt x="3365" y="861"/>
                </a:lnTo>
                <a:lnTo>
                  <a:pt x="3591" y="808"/>
                </a:lnTo>
                <a:lnTo>
                  <a:pt x="3759" y="892"/>
                </a:lnTo>
                <a:lnTo>
                  <a:pt x="3158" y="958"/>
                </a:lnTo>
                <a:lnTo>
                  <a:pt x="3281" y="900"/>
                </a:lnTo>
                <a:close/>
                <a:moveTo>
                  <a:pt x="3771" y="891"/>
                </a:moveTo>
                <a:lnTo>
                  <a:pt x="3771" y="891"/>
                </a:lnTo>
                <a:lnTo>
                  <a:pt x="3765" y="892"/>
                </a:lnTo>
                <a:lnTo>
                  <a:pt x="3596" y="807"/>
                </a:lnTo>
                <a:lnTo>
                  <a:pt x="4313" y="639"/>
                </a:lnTo>
                <a:lnTo>
                  <a:pt x="3771" y="891"/>
                </a:lnTo>
                <a:close/>
                <a:moveTo>
                  <a:pt x="3598" y="589"/>
                </a:moveTo>
                <a:lnTo>
                  <a:pt x="3865" y="524"/>
                </a:lnTo>
                <a:lnTo>
                  <a:pt x="3865" y="525"/>
                </a:lnTo>
                <a:lnTo>
                  <a:pt x="3866" y="524"/>
                </a:lnTo>
                <a:lnTo>
                  <a:pt x="4076" y="474"/>
                </a:lnTo>
                <a:lnTo>
                  <a:pt x="4076" y="473"/>
                </a:lnTo>
                <a:lnTo>
                  <a:pt x="4077" y="474"/>
                </a:lnTo>
                <a:lnTo>
                  <a:pt x="4311" y="635"/>
                </a:lnTo>
                <a:lnTo>
                  <a:pt x="3598" y="589"/>
                </a:lnTo>
                <a:close/>
                <a:moveTo>
                  <a:pt x="3438" y="317"/>
                </a:moveTo>
                <a:lnTo>
                  <a:pt x="3563" y="258"/>
                </a:lnTo>
                <a:lnTo>
                  <a:pt x="3565" y="258"/>
                </a:lnTo>
                <a:lnTo>
                  <a:pt x="3565" y="257"/>
                </a:lnTo>
                <a:lnTo>
                  <a:pt x="3683" y="201"/>
                </a:lnTo>
                <a:lnTo>
                  <a:pt x="4070" y="469"/>
                </a:lnTo>
                <a:lnTo>
                  <a:pt x="3438" y="317"/>
                </a:lnTo>
                <a:close/>
                <a:moveTo>
                  <a:pt x="3209" y="95"/>
                </a:moveTo>
                <a:lnTo>
                  <a:pt x="3399" y="4"/>
                </a:lnTo>
                <a:lnTo>
                  <a:pt x="3678" y="197"/>
                </a:lnTo>
                <a:lnTo>
                  <a:pt x="3209" y="95"/>
                </a:lnTo>
                <a:close/>
                <a:moveTo>
                  <a:pt x="2886" y="244"/>
                </a:moveTo>
                <a:lnTo>
                  <a:pt x="2635" y="184"/>
                </a:lnTo>
                <a:lnTo>
                  <a:pt x="3389" y="5"/>
                </a:lnTo>
                <a:lnTo>
                  <a:pt x="2886" y="244"/>
                </a:lnTo>
                <a:close/>
                <a:moveTo>
                  <a:pt x="2798" y="358"/>
                </a:moveTo>
                <a:lnTo>
                  <a:pt x="2798" y="358"/>
                </a:lnTo>
                <a:lnTo>
                  <a:pt x="2136" y="194"/>
                </a:lnTo>
                <a:lnTo>
                  <a:pt x="2460" y="118"/>
                </a:lnTo>
                <a:lnTo>
                  <a:pt x="2996" y="343"/>
                </a:lnTo>
                <a:lnTo>
                  <a:pt x="2798" y="358"/>
                </a:lnTo>
                <a:close/>
                <a:moveTo>
                  <a:pt x="2789" y="359"/>
                </a:moveTo>
                <a:lnTo>
                  <a:pt x="2512" y="380"/>
                </a:lnTo>
                <a:lnTo>
                  <a:pt x="2125" y="197"/>
                </a:lnTo>
                <a:lnTo>
                  <a:pt x="2133" y="195"/>
                </a:lnTo>
                <a:lnTo>
                  <a:pt x="2132" y="197"/>
                </a:lnTo>
                <a:lnTo>
                  <a:pt x="2789" y="359"/>
                </a:lnTo>
                <a:close/>
                <a:moveTo>
                  <a:pt x="1895" y="477"/>
                </a:moveTo>
                <a:lnTo>
                  <a:pt x="1422" y="465"/>
                </a:lnTo>
                <a:lnTo>
                  <a:pt x="1422" y="466"/>
                </a:lnTo>
                <a:lnTo>
                  <a:pt x="1022" y="353"/>
                </a:lnTo>
                <a:lnTo>
                  <a:pt x="1204" y="311"/>
                </a:lnTo>
                <a:lnTo>
                  <a:pt x="1895" y="477"/>
                </a:lnTo>
                <a:close/>
                <a:moveTo>
                  <a:pt x="620" y="443"/>
                </a:moveTo>
                <a:lnTo>
                  <a:pt x="21" y="582"/>
                </a:lnTo>
                <a:lnTo>
                  <a:pt x="408" y="401"/>
                </a:lnTo>
                <a:lnTo>
                  <a:pt x="408" y="403"/>
                </a:lnTo>
                <a:lnTo>
                  <a:pt x="620" y="443"/>
                </a:lnTo>
                <a:close/>
                <a:moveTo>
                  <a:pt x="2258" y="867"/>
                </a:moveTo>
                <a:lnTo>
                  <a:pt x="2261" y="868"/>
                </a:lnTo>
                <a:lnTo>
                  <a:pt x="2262" y="866"/>
                </a:lnTo>
                <a:lnTo>
                  <a:pt x="2263" y="866"/>
                </a:lnTo>
                <a:lnTo>
                  <a:pt x="2582" y="1018"/>
                </a:lnTo>
                <a:lnTo>
                  <a:pt x="1847" y="963"/>
                </a:lnTo>
                <a:lnTo>
                  <a:pt x="2258" y="867"/>
                </a:lnTo>
                <a:close/>
                <a:moveTo>
                  <a:pt x="2960" y="1047"/>
                </a:moveTo>
                <a:lnTo>
                  <a:pt x="2960" y="1046"/>
                </a:lnTo>
                <a:lnTo>
                  <a:pt x="2959" y="1046"/>
                </a:lnTo>
                <a:lnTo>
                  <a:pt x="2622" y="888"/>
                </a:lnTo>
                <a:lnTo>
                  <a:pt x="3275" y="900"/>
                </a:lnTo>
                <a:lnTo>
                  <a:pt x="2961" y="1048"/>
                </a:lnTo>
                <a:lnTo>
                  <a:pt x="2960" y="1047"/>
                </a:lnTo>
                <a:close/>
                <a:moveTo>
                  <a:pt x="2886" y="247"/>
                </a:moveTo>
                <a:lnTo>
                  <a:pt x="2886" y="247"/>
                </a:lnTo>
                <a:lnTo>
                  <a:pt x="2886" y="247"/>
                </a:lnTo>
                <a:lnTo>
                  <a:pt x="3345" y="357"/>
                </a:lnTo>
                <a:lnTo>
                  <a:pt x="3201" y="425"/>
                </a:lnTo>
                <a:lnTo>
                  <a:pt x="3003" y="343"/>
                </a:lnTo>
                <a:lnTo>
                  <a:pt x="3003" y="342"/>
                </a:lnTo>
                <a:lnTo>
                  <a:pt x="3003" y="342"/>
                </a:lnTo>
                <a:lnTo>
                  <a:pt x="2629" y="185"/>
                </a:lnTo>
                <a:lnTo>
                  <a:pt x="2630" y="185"/>
                </a:lnTo>
                <a:lnTo>
                  <a:pt x="2630" y="186"/>
                </a:lnTo>
                <a:lnTo>
                  <a:pt x="2886" y="247"/>
                </a:lnTo>
                <a:close/>
                <a:moveTo>
                  <a:pt x="2120" y="198"/>
                </a:moveTo>
                <a:lnTo>
                  <a:pt x="2342" y="303"/>
                </a:lnTo>
                <a:lnTo>
                  <a:pt x="2127" y="354"/>
                </a:lnTo>
                <a:lnTo>
                  <a:pt x="1800" y="274"/>
                </a:lnTo>
                <a:lnTo>
                  <a:pt x="2120" y="198"/>
                </a:lnTo>
                <a:close/>
                <a:moveTo>
                  <a:pt x="1845" y="963"/>
                </a:moveTo>
                <a:lnTo>
                  <a:pt x="1845" y="964"/>
                </a:lnTo>
                <a:lnTo>
                  <a:pt x="1842" y="964"/>
                </a:lnTo>
                <a:lnTo>
                  <a:pt x="1845" y="963"/>
                </a:lnTo>
                <a:close/>
                <a:moveTo>
                  <a:pt x="1846" y="965"/>
                </a:moveTo>
                <a:lnTo>
                  <a:pt x="2589" y="1021"/>
                </a:lnTo>
                <a:lnTo>
                  <a:pt x="2590" y="1022"/>
                </a:lnTo>
                <a:lnTo>
                  <a:pt x="2591" y="1021"/>
                </a:lnTo>
                <a:lnTo>
                  <a:pt x="2945" y="1048"/>
                </a:lnTo>
                <a:lnTo>
                  <a:pt x="2438" y="1093"/>
                </a:lnTo>
                <a:lnTo>
                  <a:pt x="2438" y="1094"/>
                </a:lnTo>
                <a:lnTo>
                  <a:pt x="1855" y="966"/>
                </a:lnTo>
                <a:lnTo>
                  <a:pt x="1855" y="969"/>
                </a:lnTo>
                <a:lnTo>
                  <a:pt x="2722" y="1160"/>
                </a:lnTo>
                <a:lnTo>
                  <a:pt x="2492" y="1268"/>
                </a:lnTo>
                <a:lnTo>
                  <a:pt x="1846" y="965"/>
                </a:lnTo>
                <a:close/>
                <a:moveTo>
                  <a:pt x="2727" y="1158"/>
                </a:moveTo>
                <a:lnTo>
                  <a:pt x="2444" y="1095"/>
                </a:lnTo>
                <a:lnTo>
                  <a:pt x="2956" y="1050"/>
                </a:lnTo>
                <a:lnTo>
                  <a:pt x="2727" y="1158"/>
                </a:lnTo>
                <a:close/>
                <a:moveTo>
                  <a:pt x="3151" y="961"/>
                </a:moveTo>
                <a:lnTo>
                  <a:pt x="3151" y="962"/>
                </a:lnTo>
                <a:lnTo>
                  <a:pt x="3763" y="895"/>
                </a:lnTo>
                <a:lnTo>
                  <a:pt x="3196" y="1158"/>
                </a:lnTo>
                <a:lnTo>
                  <a:pt x="2964" y="1049"/>
                </a:lnTo>
                <a:lnTo>
                  <a:pt x="3151" y="96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5126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78757" y="1005149"/>
            <a:ext cx="2118454" cy="29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8791575" y="6219825"/>
            <a:ext cx="3400425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482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bre logo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088027" y="2942011"/>
            <a:ext cx="4015946" cy="973978"/>
            <a:chOff x="968376" y="633413"/>
            <a:chExt cx="9772650" cy="2370138"/>
          </a:xfrm>
        </p:grpSpPr>
        <p:sp>
          <p:nvSpPr>
            <p:cNvPr id="11" name="Freeform 5"/>
            <p:cNvSpPr>
              <a:spLocks noEditPoints="1"/>
            </p:cNvSpPr>
            <p:nvPr userDrawn="1"/>
          </p:nvSpPr>
          <p:spPr bwMode="auto">
            <a:xfrm>
              <a:off x="8613776" y="1333500"/>
              <a:ext cx="1984375" cy="1658938"/>
            </a:xfrm>
            <a:custGeom>
              <a:avLst/>
              <a:gdLst>
                <a:gd name="T0" fmla="*/ 509 w 555"/>
                <a:gd name="T1" fmla="*/ 310 h 463"/>
                <a:gd name="T2" fmla="*/ 240 w 555"/>
                <a:gd name="T3" fmla="*/ 463 h 463"/>
                <a:gd name="T4" fmla="*/ 30 w 555"/>
                <a:gd name="T5" fmla="*/ 229 h 463"/>
                <a:gd name="T6" fmla="*/ 324 w 555"/>
                <a:gd name="T7" fmla="*/ 0 h 463"/>
                <a:gd name="T8" fmla="*/ 529 w 555"/>
                <a:gd name="T9" fmla="*/ 240 h 463"/>
                <a:gd name="T10" fmla="*/ 523 w 555"/>
                <a:gd name="T11" fmla="*/ 270 h 463"/>
                <a:gd name="T12" fmla="*/ 220 w 555"/>
                <a:gd name="T13" fmla="*/ 270 h 463"/>
                <a:gd name="T14" fmla="*/ 215 w 555"/>
                <a:gd name="T15" fmla="*/ 303 h 463"/>
                <a:gd name="T16" fmla="*/ 262 w 555"/>
                <a:gd name="T17" fmla="*/ 355 h 463"/>
                <a:gd name="T18" fmla="*/ 325 w 555"/>
                <a:gd name="T19" fmla="*/ 310 h 463"/>
                <a:gd name="T20" fmla="*/ 509 w 555"/>
                <a:gd name="T21" fmla="*/ 310 h 463"/>
                <a:gd name="T22" fmla="*/ 353 w 555"/>
                <a:gd name="T23" fmla="*/ 178 h 463"/>
                <a:gd name="T24" fmla="*/ 355 w 555"/>
                <a:gd name="T25" fmla="*/ 167 h 463"/>
                <a:gd name="T26" fmla="*/ 310 w 555"/>
                <a:gd name="T27" fmla="*/ 108 h 463"/>
                <a:gd name="T28" fmla="*/ 240 w 555"/>
                <a:gd name="T29" fmla="*/ 178 h 463"/>
                <a:gd name="T30" fmla="*/ 353 w 555"/>
                <a:gd name="T31" fmla="*/ 178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5" h="463">
                  <a:moveTo>
                    <a:pt x="509" y="310"/>
                  </a:moveTo>
                  <a:cubicBezTo>
                    <a:pt x="477" y="402"/>
                    <a:pt x="387" y="463"/>
                    <a:pt x="240" y="463"/>
                  </a:cubicBezTo>
                  <a:cubicBezTo>
                    <a:pt x="118" y="463"/>
                    <a:pt x="0" y="391"/>
                    <a:pt x="30" y="229"/>
                  </a:cubicBezTo>
                  <a:cubicBezTo>
                    <a:pt x="54" y="92"/>
                    <a:pt x="180" y="0"/>
                    <a:pt x="324" y="0"/>
                  </a:cubicBezTo>
                  <a:cubicBezTo>
                    <a:pt x="485" y="0"/>
                    <a:pt x="555" y="111"/>
                    <a:pt x="529" y="240"/>
                  </a:cubicBezTo>
                  <a:cubicBezTo>
                    <a:pt x="523" y="270"/>
                    <a:pt x="523" y="270"/>
                    <a:pt x="523" y="270"/>
                  </a:cubicBezTo>
                  <a:cubicBezTo>
                    <a:pt x="220" y="270"/>
                    <a:pt x="220" y="270"/>
                    <a:pt x="220" y="270"/>
                  </a:cubicBezTo>
                  <a:cubicBezTo>
                    <a:pt x="219" y="273"/>
                    <a:pt x="215" y="287"/>
                    <a:pt x="215" y="303"/>
                  </a:cubicBezTo>
                  <a:cubicBezTo>
                    <a:pt x="215" y="341"/>
                    <a:pt x="236" y="355"/>
                    <a:pt x="262" y="355"/>
                  </a:cubicBezTo>
                  <a:cubicBezTo>
                    <a:pt x="289" y="355"/>
                    <a:pt x="312" y="340"/>
                    <a:pt x="325" y="310"/>
                  </a:cubicBezTo>
                  <a:lnTo>
                    <a:pt x="509" y="310"/>
                  </a:lnTo>
                  <a:close/>
                  <a:moveTo>
                    <a:pt x="353" y="178"/>
                  </a:moveTo>
                  <a:cubicBezTo>
                    <a:pt x="355" y="167"/>
                    <a:pt x="355" y="167"/>
                    <a:pt x="355" y="167"/>
                  </a:cubicBezTo>
                  <a:cubicBezTo>
                    <a:pt x="362" y="134"/>
                    <a:pt x="345" y="108"/>
                    <a:pt x="310" y="108"/>
                  </a:cubicBezTo>
                  <a:cubicBezTo>
                    <a:pt x="277" y="108"/>
                    <a:pt x="250" y="132"/>
                    <a:pt x="240" y="178"/>
                  </a:cubicBezTo>
                  <a:cubicBezTo>
                    <a:pt x="353" y="178"/>
                    <a:pt x="353" y="178"/>
                    <a:pt x="353" y="17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7212013" y="1362075"/>
              <a:ext cx="1584325" cy="1579563"/>
            </a:xfrm>
            <a:custGeom>
              <a:avLst/>
              <a:gdLst>
                <a:gd name="T0" fmla="*/ 393 w 443"/>
                <a:gd name="T1" fmla="*/ 0 h 441"/>
                <a:gd name="T2" fmla="*/ 285 w 443"/>
                <a:gd name="T3" fmla="*/ 61 h 441"/>
                <a:gd name="T4" fmla="*/ 281 w 443"/>
                <a:gd name="T5" fmla="*/ 61 h 441"/>
                <a:gd name="T6" fmla="*/ 287 w 443"/>
                <a:gd name="T7" fmla="*/ 5 h 441"/>
                <a:gd name="T8" fmla="*/ 93 w 443"/>
                <a:gd name="T9" fmla="*/ 5 h 441"/>
                <a:gd name="T10" fmla="*/ 81 w 443"/>
                <a:gd name="T11" fmla="*/ 62 h 441"/>
                <a:gd name="T12" fmla="*/ 188 w 443"/>
                <a:gd name="T13" fmla="*/ 51 h 441"/>
                <a:gd name="T14" fmla="*/ 186 w 443"/>
                <a:gd name="T15" fmla="*/ 62 h 441"/>
                <a:gd name="T16" fmla="*/ 77 w 443"/>
                <a:gd name="T17" fmla="*/ 79 h 441"/>
                <a:gd name="T18" fmla="*/ 0 w 443"/>
                <a:gd name="T19" fmla="*/ 441 h 441"/>
                <a:gd name="T20" fmla="*/ 210 w 443"/>
                <a:gd name="T21" fmla="*/ 441 h 441"/>
                <a:gd name="T22" fmla="*/ 245 w 443"/>
                <a:gd name="T23" fmla="*/ 276 h 441"/>
                <a:gd name="T24" fmla="*/ 355 w 443"/>
                <a:gd name="T25" fmla="*/ 157 h 441"/>
                <a:gd name="T26" fmla="*/ 408 w 443"/>
                <a:gd name="T27" fmla="*/ 175 h 441"/>
                <a:gd name="T28" fmla="*/ 443 w 443"/>
                <a:gd name="T29" fmla="*/ 13 h 441"/>
                <a:gd name="T30" fmla="*/ 393 w 443"/>
                <a:gd name="T31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3" h="441">
                  <a:moveTo>
                    <a:pt x="393" y="0"/>
                  </a:moveTo>
                  <a:cubicBezTo>
                    <a:pt x="347" y="0"/>
                    <a:pt x="310" y="27"/>
                    <a:pt x="285" y="61"/>
                  </a:cubicBezTo>
                  <a:cubicBezTo>
                    <a:pt x="281" y="61"/>
                    <a:pt x="281" y="61"/>
                    <a:pt x="281" y="61"/>
                  </a:cubicBezTo>
                  <a:cubicBezTo>
                    <a:pt x="287" y="5"/>
                    <a:pt x="287" y="5"/>
                    <a:pt x="287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188" y="51"/>
                    <a:pt x="188" y="51"/>
                    <a:pt x="188" y="51"/>
                  </a:cubicBezTo>
                  <a:cubicBezTo>
                    <a:pt x="186" y="62"/>
                    <a:pt x="186" y="62"/>
                    <a:pt x="186" y="62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0" y="441"/>
                    <a:pt x="0" y="441"/>
                    <a:pt x="0" y="441"/>
                  </a:cubicBezTo>
                  <a:cubicBezTo>
                    <a:pt x="210" y="441"/>
                    <a:pt x="210" y="441"/>
                    <a:pt x="210" y="441"/>
                  </a:cubicBezTo>
                  <a:cubicBezTo>
                    <a:pt x="210" y="441"/>
                    <a:pt x="232" y="337"/>
                    <a:pt x="245" y="276"/>
                  </a:cubicBezTo>
                  <a:cubicBezTo>
                    <a:pt x="266" y="179"/>
                    <a:pt x="319" y="157"/>
                    <a:pt x="355" y="157"/>
                  </a:cubicBezTo>
                  <a:cubicBezTo>
                    <a:pt x="385" y="157"/>
                    <a:pt x="404" y="171"/>
                    <a:pt x="408" y="175"/>
                  </a:cubicBezTo>
                  <a:cubicBezTo>
                    <a:pt x="443" y="13"/>
                    <a:pt x="443" y="13"/>
                    <a:pt x="443" y="13"/>
                  </a:cubicBezTo>
                  <a:cubicBezTo>
                    <a:pt x="439" y="11"/>
                    <a:pt x="422" y="0"/>
                    <a:pt x="39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968376" y="633413"/>
              <a:ext cx="2365375" cy="2370138"/>
            </a:xfrm>
            <a:custGeom>
              <a:avLst/>
              <a:gdLst>
                <a:gd name="T0" fmla="*/ 228 w 662"/>
                <a:gd name="T1" fmla="*/ 390 h 661"/>
                <a:gd name="T2" fmla="*/ 80 w 662"/>
                <a:gd name="T3" fmla="*/ 219 h 661"/>
                <a:gd name="T4" fmla="*/ 402 w 662"/>
                <a:gd name="T5" fmla="*/ 1 h 661"/>
                <a:gd name="T6" fmla="*/ 644 w 662"/>
                <a:gd name="T7" fmla="*/ 195 h 661"/>
                <a:gd name="T8" fmla="*/ 421 w 662"/>
                <a:gd name="T9" fmla="*/ 195 h 661"/>
                <a:gd name="T10" fmla="*/ 371 w 662"/>
                <a:gd name="T11" fmla="*/ 140 h 661"/>
                <a:gd name="T12" fmla="*/ 315 w 662"/>
                <a:gd name="T13" fmla="*/ 173 h 661"/>
                <a:gd name="T14" fmla="*/ 366 w 662"/>
                <a:gd name="T15" fmla="*/ 226 h 661"/>
                <a:gd name="T16" fmla="*/ 455 w 662"/>
                <a:gd name="T17" fmla="*/ 250 h 661"/>
                <a:gd name="T18" fmla="*/ 606 w 662"/>
                <a:gd name="T19" fmla="*/ 392 h 661"/>
                <a:gd name="T20" fmla="*/ 327 w 662"/>
                <a:gd name="T21" fmla="*/ 421 h 661"/>
                <a:gd name="T22" fmla="*/ 228 w 662"/>
                <a:gd name="T23" fmla="*/ 390 h 661"/>
                <a:gd name="T24" fmla="*/ 236 w 662"/>
                <a:gd name="T25" fmla="*/ 539 h 661"/>
                <a:gd name="T26" fmla="*/ 255 w 662"/>
                <a:gd name="T27" fmla="*/ 451 h 661"/>
                <a:gd name="T28" fmla="*/ 16 w 662"/>
                <a:gd name="T29" fmla="*/ 451 h 661"/>
                <a:gd name="T30" fmla="*/ 269 w 662"/>
                <a:gd name="T31" fmla="*/ 661 h 661"/>
                <a:gd name="T32" fmla="*/ 601 w 662"/>
                <a:gd name="T33" fmla="*/ 480 h 661"/>
                <a:gd name="T34" fmla="*/ 236 w 662"/>
                <a:gd name="T35" fmla="*/ 539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2" h="661">
                  <a:moveTo>
                    <a:pt x="228" y="390"/>
                  </a:moveTo>
                  <a:cubicBezTo>
                    <a:pt x="144" y="363"/>
                    <a:pt x="80" y="313"/>
                    <a:pt x="80" y="219"/>
                  </a:cubicBezTo>
                  <a:cubicBezTo>
                    <a:pt x="80" y="80"/>
                    <a:pt x="218" y="1"/>
                    <a:pt x="402" y="1"/>
                  </a:cubicBezTo>
                  <a:cubicBezTo>
                    <a:pt x="558" y="0"/>
                    <a:pt x="662" y="66"/>
                    <a:pt x="644" y="195"/>
                  </a:cubicBezTo>
                  <a:cubicBezTo>
                    <a:pt x="421" y="195"/>
                    <a:pt x="421" y="195"/>
                    <a:pt x="421" y="195"/>
                  </a:cubicBezTo>
                  <a:cubicBezTo>
                    <a:pt x="429" y="160"/>
                    <a:pt x="409" y="140"/>
                    <a:pt x="371" y="140"/>
                  </a:cubicBezTo>
                  <a:cubicBezTo>
                    <a:pt x="341" y="140"/>
                    <a:pt x="318" y="155"/>
                    <a:pt x="315" y="173"/>
                  </a:cubicBezTo>
                  <a:cubicBezTo>
                    <a:pt x="309" y="199"/>
                    <a:pt x="326" y="215"/>
                    <a:pt x="366" y="226"/>
                  </a:cubicBezTo>
                  <a:cubicBezTo>
                    <a:pt x="399" y="235"/>
                    <a:pt x="422" y="241"/>
                    <a:pt x="455" y="250"/>
                  </a:cubicBezTo>
                  <a:cubicBezTo>
                    <a:pt x="549" y="277"/>
                    <a:pt x="594" y="334"/>
                    <a:pt x="606" y="392"/>
                  </a:cubicBezTo>
                  <a:cubicBezTo>
                    <a:pt x="327" y="421"/>
                    <a:pt x="327" y="421"/>
                    <a:pt x="327" y="421"/>
                  </a:cubicBezTo>
                  <a:lnTo>
                    <a:pt x="228" y="390"/>
                  </a:lnTo>
                  <a:close/>
                  <a:moveTo>
                    <a:pt x="236" y="539"/>
                  </a:moveTo>
                  <a:cubicBezTo>
                    <a:pt x="255" y="451"/>
                    <a:pt x="255" y="451"/>
                    <a:pt x="255" y="451"/>
                  </a:cubicBezTo>
                  <a:cubicBezTo>
                    <a:pt x="16" y="451"/>
                    <a:pt x="16" y="451"/>
                    <a:pt x="16" y="451"/>
                  </a:cubicBezTo>
                  <a:cubicBezTo>
                    <a:pt x="0" y="601"/>
                    <a:pt x="117" y="661"/>
                    <a:pt x="269" y="661"/>
                  </a:cubicBezTo>
                  <a:cubicBezTo>
                    <a:pt x="414" y="661"/>
                    <a:pt x="567" y="613"/>
                    <a:pt x="601" y="480"/>
                  </a:cubicBezTo>
                  <a:cubicBezTo>
                    <a:pt x="236" y="539"/>
                    <a:pt x="236" y="539"/>
                    <a:pt x="236" y="53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5167313" y="695325"/>
              <a:ext cx="2058988" cy="2297113"/>
            </a:xfrm>
            <a:custGeom>
              <a:avLst/>
              <a:gdLst>
                <a:gd name="T0" fmla="*/ 299 w 576"/>
                <a:gd name="T1" fmla="*/ 223 h 641"/>
                <a:gd name="T2" fmla="*/ 419 w 576"/>
                <a:gd name="T3" fmla="*/ 178 h 641"/>
                <a:gd name="T4" fmla="*/ 556 w 576"/>
                <a:gd name="T5" fmla="*/ 258 h 641"/>
                <a:gd name="T6" fmla="*/ 68 w 576"/>
                <a:gd name="T7" fmla="*/ 309 h 641"/>
                <a:gd name="T8" fmla="*/ 134 w 576"/>
                <a:gd name="T9" fmla="*/ 0 h 641"/>
                <a:gd name="T10" fmla="*/ 344 w 576"/>
                <a:gd name="T11" fmla="*/ 0 h 641"/>
                <a:gd name="T12" fmla="*/ 296 w 576"/>
                <a:gd name="T13" fmla="*/ 223 h 641"/>
                <a:gd name="T14" fmla="*/ 299 w 576"/>
                <a:gd name="T15" fmla="*/ 223 h 641"/>
                <a:gd name="T16" fmla="*/ 288 w 576"/>
                <a:gd name="T17" fmla="*/ 324 h 641"/>
                <a:gd name="T18" fmla="*/ 255 w 576"/>
                <a:gd name="T19" fmla="*/ 408 h 641"/>
                <a:gd name="T20" fmla="*/ 282 w 576"/>
                <a:gd name="T21" fmla="*/ 517 h 641"/>
                <a:gd name="T22" fmla="*/ 359 w 576"/>
                <a:gd name="T23" fmla="*/ 410 h 641"/>
                <a:gd name="T24" fmla="*/ 353 w 576"/>
                <a:gd name="T25" fmla="*/ 313 h 641"/>
                <a:gd name="T26" fmla="*/ 564 w 576"/>
                <a:gd name="T27" fmla="*/ 279 h 641"/>
                <a:gd name="T28" fmla="*/ 566 w 576"/>
                <a:gd name="T29" fmla="*/ 404 h 641"/>
                <a:gd name="T30" fmla="*/ 335 w 576"/>
                <a:gd name="T31" fmla="*/ 641 h 641"/>
                <a:gd name="T32" fmla="*/ 213 w 576"/>
                <a:gd name="T33" fmla="*/ 577 h 641"/>
                <a:gd name="T34" fmla="*/ 208 w 576"/>
                <a:gd name="T35" fmla="*/ 577 h 641"/>
                <a:gd name="T36" fmla="*/ 191 w 576"/>
                <a:gd name="T37" fmla="*/ 627 h 641"/>
                <a:gd name="T38" fmla="*/ 0 w 576"/>
                <a:gd name="T39" fmla="*/ 627 h 641"/>
                <a:gd name="T40" fmla="*/ 57 w 576"/>
                <a:gd name="T41" fmla="*/ 361 h 641"/>
                <a:gd name="T42" fmla="*/ 288 w 576"/>
                <a:gd name="T43" fmla="*/ 324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6" h="641">
                  <a:moveTo>
                    <a:pt x="299" y="223"/>
                  </a:moveTo>
                  <a:cubicBezTo>
                    <a:pt x="316" y="210"/>
                    <a:pt x="357" y="178"/>
                    <a:pt x="419" y="178"/>
                  </a:cubicBezTo>
                  <a:cubicBezTo>
                    <a:pt x="483" y="178"/>
                    <a:pt x="532" y="206"/>
                    <a:pt x="556" y="258"/>
                  </a:cubicBezTo>
                  <a:cubicBezTo>
                    <a:pt x="68" y="309"/>
                    <a:pt x="68" y="309"/>
                    <a:pt x="68" y="309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296" y="223"/>
                    <a:pt x="296" y="223"/>
                    <a:pt x="296" y="223"/>
                  </a:cubicBezTo>
                  <a:lnTo>
                    <a:pt x="299" y="223"/>
                  </a:lnTo>
                  <a:close/>
                  <a:moveTo>
                    <a:pt x="288" y="324"/>
                  </a:moveTo>
                  <a:cubicBezTo>
                    <a:pt x="274" y="342"/>
                    <a:pt x="263" y="368"/>
                    <a:pt x="255" y="408"/>
                  </a:cubicBezTo>
                  <a:cubicBezTo>
                    <a:pt x="236" y="495"/>
                    <a:pt x="256" y="517"/>
                    <a:pt x="282" y="517"/>
                  </a:cubicBezTo>
                  <a:cubicBezTo>
                    <a:pt x="316" y="517"/>
                    <a:pt x="345" y="485"/>
                    <a:pt x="359" y="410"/>
                  </a:cubicBezTo>
                  <a:cubicBezTo>
                    <a:pt x="368" y="362"/>
                    <a:pt x="366" y="327"/>
                    <a:pt x="353" y="313"/>
                  </a:cubicBezTo>
                  <a:cubicBezTo>
                    <a:pt x="564" y="279"/>
                    <a:pt x="564" y="279"/>
                    <a:pt x="564" y="279"/>
                  </a:cubicBezTo>
                  <a:cubicBezTo>
                    <a:pt x="574" y="312"/>
                    <a:pt x="576" y="355"/>
                    <a:pt x="566" y="404"/>
                  </a:cubicBezTo>
                  <a:cubicBezTo>
                    <a:pt x="535" y="559"/>
                    <a:pt x="441" y="641"/>
                    <a:pt x="335" y="641"/>
                  </a:cubicBezTo>
                  <a:cubicBezTo>
                    <a:pt x="287" y="641"/>
                    <a:pt x="234" y="628"/>
                    <a:pt x="213" y="577"/>
                  </a:cubicBezTo>
                  <a:cubicBezTo>
                    <a:pt x="208" y="577"/>
                    <a:pt x="208" y="577"/>
                    <a:pt x="208" y="577"/>
                  </a:cubicBezTo>
                  <a:cubicBezTo>
                    <a:pt x="191" y="627"/>
                    <a:pt x="191" y="627"/>
                    <a:pt x="191" y="627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57" y="361"/>
                    <a:pt x="57" y="361"/>
                    <a:pt x="57" y="361"/>
                  </a:cubicBezTo>
                  <a:cubicBezTo>
                    <a:pt x="288" y="324"/>
                    <a:pt x="288" y="324"/>
                    <a:pt x="288" y="3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230563" y="1314450"/>
              <a:ext cx="1893888" cy="1677988"/>
            </a:xfrm>
            <a:custGeom>
              <a:avLst/>
              <a:gdLst>
                <a:gd name="T0" fmla="*/ 304 w 530"/>
                <a:gd name="T1" fmla="*/ 301 h 468"/>
                <a:gd name="T2" fmla="*/ 243 w 530"/>
                <a:gd name="T3" fmla="*/ 360 h 468"/>
                <a:gd name="T4" fmla="*/ 206 w 530"/>
                <a:gd name="T5" fmla="*/ 309 h 468"/>
                <a:gd name="T6" fmla="*/ 277 w 530"/>
                <a:gd name="T7" fmla="*/ 264 h 468"/>
                <a:gd name="T8" fmla="*/ 311 w 530"/>
                <a:gd name="T9" fmla="*/ 264 h 468"/>
                <a:gd name="T10" fmla="*/ 304 w 530"/>
                <a:gd name="T11" fmla="*/ 301 h 468"/>
                <a:gd name="T12" fmla="*/ 250 w 530"/>
                <a:gd name="T13" fmla="*/ 151 h 468"/>
                <a:gd name="T14" fmla="*/ 303 w 530"/>
                <a:gd name="T15" fmla="*/ 103 h 468"/>
                <a:gd name="T16" fmla="*/ 336 w 530"/>
                <a:gd name="T17" fmla="*/ 148 h 468"/>
                <a:gd name="T18" fmla="*/ 332 w 530"/>
                <a:gd name="T19" fmla="*/ 165 h 468"/>
                <a:gd name="T20" fmla="*/ 529 w 530"/>
                <a:gd name="T21" fmla="*/ 144 h 468"/>
                <a:gd name="T22" fmla="*/ 311 w 530"/>
                <a:gd name="T23" fmla="*/ 0 h 468"/>
                <a:gd name="T24" fmla="*/ 56 w 530"/>
                <a:gd name="T25" fmla="*/ 153 h 468"/>
                <a:gd name="T26" fmla="*/ 53 w 530"/>
                <a:gd name="T27" fmla="*/ 163 h 468"/>
                <a:gd name="T28" fmla="*/ 248 w 530"/>
                <a:gd name="T29" fmla="*/ 163 h 468"/>
                <a:gd name="T30" fmla="*/ 250 w 530"/>
                <a:gd name="T31" fmla="*/ 151 h 468"/>
                <a:gd name="T32" fmla="*/ 8 w 530"/>
                <a:gd name="T33" fmla="*/ 284 h 468"/>
                <a:gd name="T34" fmla="*/ 0 w 530"/>
                <a:gd name="T35" fmla="*/ 340 h 468"/>
                <a:gd name="T36" fmla="*/ 137 w 530"/>
                <a:gd name="T37" fmla="*/ 468 h 468"/>
                <a:gd name="T38" fmla="*/ 281 w 530"/>
                <a:gd name="T39" fmla="*/ 413 h 468"/>
                <a:gd name="T40" fmla="*/ 283 w 530"/>
                <a:gd name="T41" fmla="*/ 413 h 468"/>
                <a:gd name="T42" fmla="*/ 279 w 530"/>
                <a:gd name="T43" fmla="*/ 454 h 468"/>
                <a:gd name="T44" fmla="*/ 477 w 530"/>
                <a:gd name="T45" fmla="*/ 454 h 468"/>
                <a:gd name="T46" fmla="*/ 525 w 530"/>
                <a:gd name="T47" fmla="*/ 228 h 468"/>
                <a:gd name="T48" fmla="*/ 530 w 530"/>
                <a:gd name="T49" fmla="*/ 199 h 468"/>
                <a:gd name="T50" fmla="*/ 8 w 530"/>
                <a:gd name="T51" fmla="*/ 284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30" h="468">
                  <a:moveTo>
                    <a:pt x="304" y="301"/>
                  </a:moveTo>
                  <a:cubicBezTo>
                    <a:pt x="297" y="334"/>
                    <a:pt x="275" y="360"/>
                    <a:pt x="243" y="360"/>
                  </a:cubicBezTo>
                  <a:cubicBezTo>
                    <a:pt x="214" y="360"/>
                    <a:pt x="200" y="336"/>
                    <a:pt x="206" y="309"/>
                  </a:cubicBezTo>
                  <a:cubicBezTo>
                    <a:pt x="211" y="287"/>
                    <a:pt x="234" y="264"/>
                    <a:pt x="277" y="264"/>
                  </a:cubicBezTo>
                  <a:cubicBezTo>
                    <a:pt x="311" y="264"/>
                    <a:pt x="311" y="264"/>
                    <a:pt x="311" y="264"/>
                  </a:cubicBezTo>
                  <a:lnTo>
                    <a:pt x="304" y="301"/>
                  </a:lnTo>
                  <a:close/>
                  <a:moveTo>
                    <a:pt x="250" y="151"/>
                  </a:moveTo>
                  <a:cubicBezTo>
                    <a:pt x="256" y="124"/>
                    <a:pt x="277" y="103"/>
                    <a:pt x="303" y="103"/>
                  </a:cubicBezTo>
                  <a:cubicBezTo>
                    <a:pt x="330" y="103"/>
                    <a:pt x="341" y="125"/>
                    <a:pt x="336" y="148"/>
                  </a:cubicBezTo>
                  <a:cubicBezTo>
                    <a:pt x="332" y="165"/>
                    <a:pt x="332" y="165"/>
                    <a:pt x="332" y="165"/>
                  </a:cubicBezTo>
                  <a:cubicBezTo>
                    <a:pt x="529" y="144"/>
                    <a:pt x="529" y="144"/>
                    <a:pt x="529" y="144"/>
                  </a:cubicBezTo>
                  <a:cubicBezTo>
                    <a:pt x="514" y="44"/>
                    <a:pt x="420" y="0"/>
                    <a:pt x="311" y="0"/>
                  </a:cubicBezTo>
                  <a:cubicBezTo>
                    <a:pt x="149" y="0"/>
                    <a:pt x="71" y="81"/>
                    <a:pt x="56" y="153"/>
                  </a:cubicBezTo>
                  <a:cubicBezTo>
                    <a:pt x="53" y="163"/>
                    <a:pt x="53" y="163"/>
                    <a:pt x="53" y="163"/>
                  </a:cubicBezTo>
                  <a:cubicBezTo>
                    <a:pt x="248" y="163"/>
                    <a:pt x="248" y="163"/>
                    <a:pt x="248" y="163"/>
                  </a:cubicBezTo>
                  <a:lnTo>
                    <a:pt x="250" y="151"/>
                  </a:lnTo>
                  <a:close/>
                  <a:moveTo>
                    <a:pt x="8" y="284"/>
                  </a:moveTo>
                  <a:cubicBezTo>
                    <a:pt x="2" y="301"/>
                    <a:pt x="0" y="319"/>
                    <a:pt x="0" y="340"/>
                  </a:cubicBezTo>
                  <a:cubicBezTo>
                    <a:pt x="0" y="408"/>
                    <a:pt x="51" y="468"/>
                    <a:pt x="137" y="468"/>
                  </a:cubicBezTo>
                  <a:cubicBezTo>
                    <a:pt x="215" y="468"/>
                    <a:pt x="260" y="435"/>
                    <a:pt x="281" y="413"/>
                  </a:cubicBezTo>
                  <a:cubicBezTo>
                    <a:pt x="283" y="413"/>
                    <a:pt x="283" y="413"/>
                    <a:pt x="283" y="413"/>
                  </a:cubicBezTo>
                  <a:cubicBezTo>
                    <a:pt x="279" y="454"/>
                    <a:pt x="279" y="454"/>
                    <a:pt x="279" y="454"/>
                  </a:cubicBezTo>
                  <a:cubicBezTo>
                    <a:pt x="477" y="454"/>
                    <a:pt x="477" y="454"/>
                    <a:pt x="477" y="454"/>
                  </a:cubicBezTo>
                  <a:cubicBezTo>
                    <a:pt x="525" y="228"/>
                    <a:pt x="525" y="228"/>
                    <a:pt x="525" y="228"/>
                  </a:cubicBezTo>
                  <a:cubicBezTo>
                    <a:pt x="527" y="218"/>
                    <a:pt x="529" y="208"/>
                    <a:pt x="530" y="199"/>
                  </a:cubicBezTo>
                  <a:cubicBezTo>
                    <a:pt x="8" y="284"/>
                    <a:pt x="8" y="284"/>
                    <a:pt x="8" y="2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 noEditPoints="1"/>
            </p:cNvSpPr>
            <p:nvPr userDrawn="1"/>
          </p:nvSpPr>
          <p:spPr bwMode="auto">
            <a:xfrm>
              <a:off x="10429876" y="2659063"/>
              <a:ext cx="311150" cy="311150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4 h 87"/>
                <a:gd name="T4" fmla="*/ 43 w 87"/>
                <a:gd name="T5" fmla="*/ 87 h 87"/>
                <a:gd name="T6" fmla="*/ 0 w 87"/>
                <a:gd name="T7" fmla="*/ 44 h 87"/>
                <a:gd name="T8" fmla="*/ 43 w 87"/>
                <a:gd name="T9" fmla="*/ 0 h 87"/>
                <a:gd name="T10" fmla="*/ 44 w 87"/>
                <a:gd name="T11" fmla="*/ 0 h 87"/>
                <a:gd name="T12" fmla="*/ 43 w 87"/>
                <a:gd name="T13" fmla="*/ 7 h 87"/>
                <a:gd name="T14" fmla="*/ 9 w 87"/>
                <a:gd name="T15" fmla="*/ 44 h 87"/>
                <a:gd name="T16" fmla="*/ 44 w 87"/>
                <a:gd name="T17" fmla="*/ 81 h 87"/>
                <a:gd name="T18" fmla="*/ 79 w 87"/>
                <a:gd name="T19" fmla="*/ 44 h 87"/>
                <a:gd name="T20" fmla="*/ 44 w 87"/>
                <a:gd name="T21" fmla="*/ 7 h 87"/>
                <a:gd name="T22" fmla="*/ 43 w 87"/>
                <a:gd name="T23" fmla="*/ 7 h 87"/>
                <a:gd name="T24" fmla="*/ 35 w 87"/>
                <a:gd name="T25" fmla="*/ 69 h 87"/>
                <a:gd name="T26" fmla="*/ 28 w 87"/>
                <a:gd name="T27" fmla="*/ 69 h 87"/>
                <a:gd name="T28" fmla="*/ 28 w 87"/>
                <a:gd name="T29" fmla="*/ 20 h 87"/>
                <a:gd name="T30" fmla="*/ 41 w 87"/>
                <a:gd name="T31" fmla="*/ 19 h 87"/>
                <a:gd name="T32" fmla="*/ 57 w 87"/>
                <a:gd name="T33" fmla="*/ 23 h 87"/>
                <a:gd name="T34" fmla="*/ 61 w 87"/>
                <a:gd name="T35" fmla="*/ 33 h 87"/>
                <a:gd name="T36" fmla="*/ 51 w 87"/>
                <a:gd name="T37" fmla="*/ 45 h 87"/>
                <a:gd name="T38" fmla="*/ 51 w 87"/>
                <a:gd name="T39" fmla="*/ 45 h 87"/>
                <a:gd name="T40" fmla="*/ 60 w 87"/>
                <a:gd name="T41" fmla="*/ 57 h 87"/>
                <a:gd name="T42" fmla="*/ 63 w 87"/>
                <a:gd name="T43" fmla="*/ 69 h 87"/>
                <a:gd name="T44" fmla="*/ 55 w 87"/>
                <a:gd name="T45" fmla="*/ 69 h 87"/>
                <a:gd name="T46" fmla="*/ 51 w 87"/>
                <a:gd name="T47" fmla="*/ 57 h 87"/>
                <a:gd name="T48" fmla="*/ 41 w 87"/>
                <a:gd name="T49" fmla="*/ 48 h 87"/>
                <a:gd name="T50" fmla="*/ 35 w 87"/>
                <a:gd name="T51" fmla="*/ 48 h 87"/>
                <a:gd name="T52" fmla="*/ 35 w 87"/>
                <a:gd name="T53" fmla="*/ 69 h 87"/>
                <a:gd name="T54" fmla="*/ 35 w 87"/>
                <a:gd name="T55" fmla="*/ 42 h 87"/>
                <a:gd name="T56" fmla="*/ 41 w 87"/>
                <a:gd name="T57" fmla="*/ 42 h 87"/>
                <a:gd name="T58" fmla="*/ 53 w 87"/>
                <a:gd name="T59" fmla="*/ 34 h 87"/>
                <a:gd name="T60" fmla="*/ 41 w 87"/>
                <a:gd name="T61" fmla="*/ 25 h 87"/>
                <a:gd name="T62" fmla="*/ 35 w 87"/>
                <a:gd name="T63" fmla="*/ 26 h 87"/>
                <a:gd name="T64" fmla="*/ 35 w 87"/>
                <a:gd name="T65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68" y="0"/>
                    <a:pt x="87" y="19"/>
                    <a:pt x="87" y="44"/>
                  </a:cubicBezTo>
                  <a:cubicBezTo>
                    <a:pt x="87" y="68"/>
                    <a:pt x="68" y="87"/>
                    <a:pt x="43" y="87"/>
                  </a:cubicBezTo>
                  <a:cubicBezTo>
                    <a:pt x="20" y="87"/>
                    <a:pt x="0" y="68"/>
                    <a:pt x="0" y="44"/>
                  </a:cubicBezTo>
                  <a:cubicBezTo>
                    <a:pt x="0" y="19"/>
                    <a:pt x="20" y="0"/>
                    <a:pt x="43" y="0"/>
                  </a:cubicBezTo>
                  <a:lnTo>
                    <a:pt x="44" y="0"/>
                  </a:lnTo>
                  <a:close/>
                  <a:moveTo>
                    <a:pt x="43" y="7"/>
                  </a:moveTo>
                  <a:cubicBezTo>
                    <a:pt x="24" y="7"/>
                    <a:pt x="9" y="23"/>
                    <a:pt x="9" y="44"/>
                  </a:cubicBezTo>
                  <a:cubicBezTo>
                    <a:pt x="9" y="64"/>
                    <a:pt x="24" y="81"/>
                    <a:pt x="44" y="81"/>
                  </a:cubicBezTo>
                  <a:cubicBezTo>
                    <a:pt x="63" y="81"/>
                    <a:pt x="79" y="64"/>
                    <a:pt x="79" y="44"/>
                  </a:cubicBezTo>
                  <a:cubicBezTo>
                    <a:pt x="79" y="23"/>
                    <a:pt x="63" y="7"/>
                    <a:pt x="44" y="7"/>
                  </a:cubicBezTo>
                  <a:lnTo>
                    <a:pt x="43" y="7"/>
                  </a:lnTo>
                  <a:close/>
                  <a:moveTo>
                    <a:pt x="35" y="69"/>
                  </a:moveTo>
                  <a:cubicBezTo>
                    <a:pt x="28" y="69"/>
                    <a:pt x="28" y="69"/>
                    <a:pt x="28" y="69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2" y="20"/>
                    <a:pt x="36" y="19"/>
                    <a:pt x="41" y="19"/>
                  </a:cubicBezTo>
                  <a:cubicBezTo>
                    <a:pt x="49" y="19"/>
                    <a:pt x="54" y="21"/>
                    <a:pt x="57" y="23"/>
                  </a:cubicBezTo>
                  <a:cubicBezTo>
                    <a:pt x="59" y="25"/>
                    <a:pt x="61" y="28"/>
                    <a:pt x="61" y="33"/>
                  </a:cubicBezTo>
                  <a:cubicBezTo>
                    <a:pt x="61" y="39"/>
                    <a:pt x="57" y="43"/>
                    <a:pt x="51" y="45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56" y="46"/>
                    <a:pt x="59" y="50"/>
                    <a:pt x="60" y="57"/>
                  </a:cubicBezTo>
                  <a:cubicBezTo>
                    <a:pt x="61" y="64"/>
                    <a:pt x="62" y="67"/>
                    <a:pt x="63" y="69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3" y="67"/>
                    <a:pt x="52" y="63"/>
                    <a:pt x="51" y="57"/>
                  </a:cubicBezTo>
                  <a:cubicBezTo>
                    <a:pt x="50" y="50"/>
                    <a:pt x="47" y="48"/>
                    <a:pt x="41" y="48"/>
                  </a:cubicBezTo>
                  <a:cubicBezTo>
                    <a:pt x="35" y="48"/>
                    <a:pt x="35" y="48"/>
                    <a:pt x="35" y="48"/>
                  </a:cubicBezTo>
                  <a:lnTo>
                    <a:pt x="35" y="69"/>
                  </a:lnTo>
                  <a:close/>
                  <a:moveTo>
                    <a:pt x="35" y="42"/>
                  </a:moveTo>
                  <a:cubicBezTo>
                    <a:pt x="41" y="42"/>
                    <a:pt x="41" y="42"/>
                    <a:pt x="41" y="42"/>
                  </a:cubicBezTo>
                  <a:cubicBezTo>
                    <a:pt x="47" y="42"/>
                    <a:pt x="53" y="40"/>
                    <a:pt x="53" y="34"/>
                  </a:cubicBezTo>
                  <a:cubicBezTo>
                    <a:pt x="53" y="29"/>
                    <a:pt x="50" y="25"/>
                    <a:pt x="41" y="25"/>
                  </a:cubicBezTo>
                  <a:cubicBezTo>
                    <a:pt x="38" y="25"/>
                    <a:pt x="37" y="25"/>
                    <a:pt x="35" y="26"/>
                  </a:cubicBezTo>
                  <a:lnTo>
                    <a:pt x="35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577547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bre logo 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+mn-lt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4088027" y="2942011"/>
            <a:ext cx="4015946" cy="973978"/>
            <a:chOff x="968376" y="633413"/>
            <a:chExt cx="9772650" cy="2370138"/>
          </a:xfrm>
          <a:solidFill>
            <a:schemeClr val="accent1"/>
          </a:solidFill>
        </p:grpSpPr>
        <p:sp>
          <p:nvSpPr>
            <p:cNvPr id="17" name="Freeform 5"/>
            <p:cNvSpPr>
              <a:spLocks noEditPoints="1"/>
            </p:cNvSpPr>
            <p:nvPr userDrawn="1"/>
          </p:nvSpPr>
          <p:spPr bwMode="auto">
            <a:xfrm>
              <a:off x="8613776" y="1333500"/>
              <a:ext cx="1984375" cy="1658938"/>
            </a:xfrm>
            <a:custGeom>
              <a:avLst/>
              <a:gdLst>
                <a:gd name="T0" fmla="*/ 509 w 555"/>
                <a:gd name="T1" fmla="*/ 310 h 463"/>
                <a:gd name="T2" fmla="*/ 240 w 555"/>
                <a:gd name="T3" fmla="*/ 463 h 463"/>
                <a:gd name="T4" fmla="*/ 30 w 555"/>
                <a:gd name="T5" fmla="*/ 229 h 463"/>
                <a:gd name="T6" fmla="*/ 324 w 555"/>
                <a:gd name="T7" fmla="*/ 0 h 463"/>
                <a:gd name="T8" fmla="*/ 529 w 555"/>
                <a:gd name="T9" fmla="*/ 240 h 463"/>
                <a:gd name="T10" fmla="*/ 523 w 555"/>
                <a:gd name="T11" fmla="*/ 270 h 463"/>
                <a:gd name="T12" fmla="*/ 220 w 555"/>
                <a:gd name="T13" fmla="*/ 270 h 463"/>
                <a:gd name="T14" fmla="*/ 215 w 555"/>
                <a:gd name="T15" fmla="*/ 303 h 463"/>
                <a:gd name="T16" fmla="*/ 262 w 555"/>
                <a:gd name="T17" fmla="*/ 355 h 463"/>
                <a:gd name="T18" fmla="*/ 325 w 555"/>
                <a:gd name="T19" fmla="*/ 310 h 463"/>
                <a:gd name="T20" fmla="*/ 509 w 555"/>
                <a:gd name="T21" fmla="*/ 310 h 463"/>
                <a:gd name="T22" fmla="*/ 353 w 555"/>
                <a:gd name="T23" fmla="*/ 178 h 463"/>
                <a:gd name="T24" fmla="*/ 355 w 555"/>
                <a:gd name="T25" fmla="*/ 167 h 463"/>
                <a:gd name="T26" fmla="*/ 310 w 555"/>
                <a:gd name="T27" fmla="*/ 108 h 463"/>
                <a:gd name="T28" fmla="*/ 240 w 555"/>
                <a:gd name="T29" fmla="*/ 178 h 463"/>
                <a:gd name="T30" fmla="*/ 353 w 555"/>
                <a:gd name="T31" fmla="*/ 178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5" h="463">
                  <a:moveTo>
                    <a:pt x="509" y="310"/>
                  </a:moveTo>
                  <a:cubicBezTo>
                    <a:pt x="477" y="402"/>
                    <a:pt x="387" y="463"/>
                    <a:pt x="240" y="463"/>
                  </a:cubicBezTo>
                  <a:cubicBezTo>
                    <a:pt x="118" y="463"/>
                    <a:pt x="0" y="391"/>
                    <a:pt x="30" y="229"/>
                  </a:cubicBezTo>
                  <a:cubicBezTo>
                    <a:pt x="54" y="92"/>
                    <a:pt x="180" y="0"/>
                    <a:pt x="324" y="0"/>
                  </a:cubicBezTo>
                  <a:cubicBezTo>
                    <a:pt x="485" y="0"/>
                    <a:pt x="555" y="111"/>
                    <a:pt x="529" y="240"/>
                  </a:cubicBezTo>
                  <a:cubicBezTo>
                    <a:pt x="523" y="270"/>
                    <a:pt x="523" y="270"/>
                    <a:pt x="523" y="270"/>
                  </a:cubicBezTo>
                  <a:cubicBezTo>
                    <a:pt x="220" y="270"/>
                    <a:pt x="220" y="270"/>
                    <a:pt x="220" y="270"/>
                  </a:cubicBezTo>
                  <a:cubicBezTo>
                    <a:pt x="219" y="273"/>
                    <a:pt x="215" y="287"/>
                    <a:pt x="215" y="303"/>
                  </a:cubicBezTo>
                  <a:cubicBezTo>
                    <a:pt x="215" y="341"/>
                    <a:pt x="236" y="355"/>
                    <a:pt x="262" y="355"/>
                  </a:cubicBezTo>
                  <a:cubicBezTo>
                    <a:pt x="289" y="355"/>
                    <a:pt x="312" y="340"/>
                    <a:pt x="325" y="310"/>
                  </a:cubicBezTo>
                  <a:lnTo>
                    <a:pt x="509" y="310"/>
                  </a:lnTo>
                  <a:close/>
                  <a:moveTo>
                    <a:pt x="353" y="178"/>
                  </a:moveTo>
                  <a:cubicBezTo>
                    <a:pt x="355" y="167"/>
                    <a:pt x="355" y="167"/>
                    <a:pt x="355" y="167"/>
                  </a:cubicBezTo>
                  <a:cubicBezTo>
                    <a:pt x="362" y="134"/>
                    <a:pt x="345" y="108"/>
                    <a:pt x="310" y="108"/>
                  </a:cubicBezTo>
                  <a:cubicBezTo>
                    <a:pt x="277" y="108"/>
                    <a:pt x="250" y="132"/>
                    <a:pt x="240" y="178"/>
                  </a:cubicBezTo>
                  <a:cubicBezTo>
                    <a:pt x="353" y="178"/>
                    <a:pt x="353" y="178"/>
                    <a:pt x="353" y="17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7212013" y="1362075"/>
              <a:ext cx="1584325" cy="1579563"/>
            </a:xfrm>
            <a:custGeom>
              <a:avLst/>
              <a:gdLst>
                <a:gd name="T0" fmla="*/ 393 w 443"/>
                <a:gd name="T1" fmla="*/ 0 h 441"/>
                <a:gd name="T2" fmla="*/ 285 w 443"/>
                <a:gd name="T3" fmla="*/ 61 h 441"/>
                <a:gd name="T4" fmla="*/ 281 w 443"/>
                <a:gd name="T5" fmla="*/ 61 h 441"/>
                <a:gd name="T6" fmla="*/ 287 w 443"/>
                <a:gd name="T7" fmla="*/ 5 h 441"/>
                <a:gd name="T8" fmla="*/ 93 w 443"/>
                <a:gd name="T9" fmla="*/ 5 h 441"/>
                <a:gd name="T10" fmla="*/ 81 w 443"/>
                <a:gd name="T11" fmla="*/ 62 h 441"/>
                <a:gd name="T12" fmla="*/ 188 w 443"/>
                <a:gd name="T13" fmla="*/ 51 h 441"/>
                <a:gd name="T14" fmla="*/ 186 w 443"/>
                <a:gd name="T15" fmla="*/ 62 h 441"/>
                <a:gd name="T16" fmla="*/ 77 w 443"/>
                <a:gd name="T17" fmla="*/ 79 h 441"/>
                <a:gd name="T18" fmla="*/ 0 w 443"/>
                <a:gd name="T19" fmla="*/ 441 h 441"/>
                <a:gd name="T20" fmla="*/ 210 w 443"/>
                <a:gd name="T21" fmla="*/ 441 h 441"/>
                <a:gd name="T22" fmla="*/ 245 w 443"/>
                <a:gd name="T23" fmla="*/ 276 h 441"/>
                <a:gd name="T24" fmla="*/ 355 w 443"/>
                <a:gd name="T25" fmla="*/ 157 h 441"/>
                <a:gd name="T26" fmla="*/ 408 w 443"/>
                <a:gd name="T27" fmla="*/ 175 h 441"/>
                <a:gd name="T28" fmla="*/ 443 w 443"/>
                <a:gd name="T29" fmla="*/ 13 h 441"/>
                <a:gd name="T30" fmla="*/ 393 w 443"/>
                <a:gd name="T31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3" h="441">
                  <a:moveTo>
                    <a:pt x="393" y="0"/>
                  </a:moveTo>
                  <a:cubicBezTo>
                    <a:pt x="347" y="0"/>
                    <a:pt x="310" y="27"/>
                    <a:pt x="285" y="61"/>
                  </a:cubicBezTo>
                  <a:cubicBezTo>
                    <a:pt x="281" y="61"/>
                    <a:pt x="281" y="61"/>
                    <a:pt x="281" y="61"/>
                  </a:cubicBezTo>
                  <a:cubicBezTo>
                    <a:pt x="287" y="5"/>
                    <a:pt x="287" y="5"/>
                    <a:pt x="287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188" y="51"/>
                    <a:pt x="188" y="51"/>
                    <a:pt x="188" y="51"/>
                  </a:cubicBezTo>
                  <a:cubicBezTo>
                    <a:pt x="186" y="62"/>
                    <a:pt x="186" y="62"/>
                    <a:pt x="186" y="62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0" y="441"/>
                    <a:pt x="0" y="441"/>
                    <a:pt x="0" y="441"/>
                  </a:cubicBezTo>
                  <a:cubicBezTo>
                    <a:pt x="210" y="441"/>
                    <a:pt x="210" y="441"/>
                    <a:pt x="210" y="441"/>
                  </a:cubicBezTo>
                  <a:cubicBezTo>
                    <a:pt x="210" y="441"/>
                    <a:pt x="232" y="337"/>
                    <a:pt x="245" y="276"/>
                  </a:cubicBezTo>
                  <a:cubicBezTo>
                    <a:pt x="266" y="179"/>
                    <a:pt x="319" y="157"/>
                    <a:pt x="355" y="157"/>
                  </a:cubicBezTo>
                  <a:cubicBezTo>
                    <a:pt x="385" y="157"/>
                    <a:pt x="404" y="171"/>
                    <a:pt x="408" y="175"/>
                  </a:cubicBezTo>
                  <a:cubicBezTo>
                    <a:pt x="443" y="13"/>
                    <a:pt x="443" y="13"/>
                    <a:pt x="443" y="13"/>
                  </a:cubicBezTo>
                  <a:cubicBezTo>
                    <a:pt x="439" y="11"/>
                    <a:pt x="422" y="0"/>
                    <a:pt x="39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 noEditPoints="1"/>
            </p:cNvSpPr>
            <p:nvPr userDrawn="1"/>
          </p:nvSpPr>
          <p:spPr bwMode="auto">
            <a:xfrm>
              <a:off x="968376" y="633413"/>
              <a:ext cx="2365375" cy="2370138"/>
            </a:xfrm>
            <a:custGeom>
              <a:avLst/>
              <a:gdLst>
                <a:gd name="T0" fmla="*/ 228 w 662"/>
                <a:gd name="T1" fmla="*/ 390 h 661"/>
                <a:gd name="T2" fmla="*/ 80 w 662"/>
                <a:gd name="T3" fmla="*/ 219 h 661"/>
                <a:gd name="T4" fmla="*/ 402 w 662"/>
                <a:gd name="T5" fmla="*/ 1 h 661"/>
                <a:gd name="T6" fmla="*/ 644 w 662"/>
                <a:gd name="T7" fmla="*/ 195 h 661"/>
                <a:gd name="T8" fmla="*/ 421 w 662"/>
                <a:gd name="T9" fmla="*/ 195 h 661"/>
                <a:gd name="T10" fmla="*/ 371 w 662"/>
                <a:gd name="T11" fmla="*/ 140 h 661"/>
                <a:gd name="T12" fmla="*/ 315 w 662"/>
                <a:gd name="T13" fmla="*/ 173 h 661"/>
                <a:gd name="T14" fmla="*/ 366 w 662"/>
                <a:gd name="T15" fmla="*/ 226 h 661"/>
                <a:gd name="T16" fmla="*/ 455 w 662"/>
                <a:gd name="T17" fmla="*/ 250 h 661"/>
                <a:gd name="T18" fmla="*/ 606 w 662"/>
                <a:gd name="T19" fmla="*/ 392 h 661"/>
                <a:gd name="T20" fmla="*/ 327 w 662"/>
                <a:gd name="T21" fmla="*/ 421 h 661"/>
                <a:gd name="T22" fmla="*/ 228 w 662"/>
                <a:gd name="T23" fmla="*/ 390 h 661"/>
                <a:gd name="T24" fmla="*/ 236 w 662"/>
                <a:gd name="T25" fmla="*/ 539 h 661"/>
                <a:gd name="T26" fmla="*/ 255 w 662"/>
                <a:gd name="T27" fmla="*/ 451 h 661"/>
                <a:gd name="T28" fmla="*/ 16 w 662"/>
                <a:gd name="T29" fmla="*/ 451 h 661"/>
                <a:gd name="T30" fmla="*/ 269 w 662"/>
                <a:gd name="T31" fmla="*/ 661 h 661"/>
                <a:gd name="T32" fmla="*/ 601 w 662"/>
                <a:gd name="T33" fmla="*/ 480 h 661"/>
                <a:gd name="T34" fmla="*/ 236 w 662"/>
                <a:gd name="T35" fmla="*/ 539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2" h="661">
                  <a:moveTo>
                    <a:pt x="228" y="390"/>
                  </a:moveTo>
                  <a:cubicBezTo>
                    <a:pt x="144" y="363"/>
                    <a:pt x="80" y="313"/>
                    <a:pt x="80" y="219"/>
                  </a:cubicBezTo>
                  <a:cubicBezTo>
                    <a:pt x="80" y="80"/>
                    <a:pt x="218" y="1"/>
                    <a:pt x="402" y="1"/>
                  </a:cubicBezTo>
                  <a:cubicBezTo>
                    <a:pt x="558" y="0"/>
                    <a:pt x="662" y="66"/>
                    <a:pt x="644" y="195"/>
                  </a:cubicBezTo>
                  <a:cubicBezTo>
                    <a:pt x="421" y="195"/>
                    <a:pt x="421" y="195"/>
                    <a:pt x="421" y="195"/>
                  </a:cubicBezTo>
                  <a:cubicBezTo>
                    <a:pt x="429" y="160"/>
                    <a:pt x="409" y="140"/>
                    <a:pt x="371" y="140"/>
                  </a:cubicBezTo>
                  <a:cubicBezTo>
                    <a:pt x="341" y="140"/>
                    <a:pt x="318" y="155"/>
                    <a:pt x="315" y="173"/>
                  </a:cubicBezTo>
                  <a:cubicBezTo>
                    <a:pt x="309" y="199"/>
                    <a:pt x="326" y="215"/>
                    <a:pt x="366" y="226"/>
                  </a:cubicBezTo>
                  <a:cubicBezTo>
                    <a:pt x="399" y="235"/>
                    <a:pt x="422" y="241"/>
                    <a:pt x="455" y="250"/>
                  </a:cubicBezTo>
                  <a:cubicBezTo>
                    <a:pt x="549" y="277"/>
                    <a:pt x="594" y="334"/>
                    <a:pt x="606" y="392"/>
                  </a:cubicBezTo>
                  <a:cubicBezTo>
                    <a:pt x="327" y="421"/>
                    <a:pt x="327" y="421"/>
                    <a:pt x="327" y="421"/>
                  </a:cubicBezTo>
                  <a:lnTo>
                    <a:pt x="228" y="390"/>
                  </a:lnTo>
                  <a:close/>
                  <a:moveTo>
                    <a:pt x="236" y="539"/>
                  </a:moveTo>
                  <a:cubicBezTo>
                    <a:pt x="255" y="451"/>
                    <a:pt x="255" y="451"/>
                    <a:pt x="255" y="451"/>
                  </a:cubicBezTo>
                  <a:cubicBezTo>
                    <a:pt x="16" y="451"/>
                    <a:pt x="16" y="451"/>
                    <a:pt x="16" y="451"/>
                  </a:cubicBezTo>
                  <a:cubicBezTo>
                    <a:pt x="0" y="601"/>
                    <a:pt x="117" y="661"/>
                    <a:pt x="269" y="661"/>
                  </a:cubicBezTo>
                  <a:cubicBezTo>
                    <a:pt x="414" y="661"/>
                    <a:pt x="567" y="613"/>
                    <a:pt x="601" y="480"/>
                  </a:cubicBezTo>
                  <a:cubicBezTo>
                    <a:pt x="236" y="539"/>
                    <a:pt x="236" y="539"/>
                    <a:pt x="236" y="5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5167313" y="695325"/>
              <a:ext cx="2058988" cy="2297113"/>
            </a:xfrm>
            <a:custGeom>
              <a:avLst/>
              <a:gdLst>
                <a:gd name="T0" fmla="*/ 299 w 576"/>
                <a:gd name="T1" fmla="*/ 223 h 641"/>
                <a:gd name="T2" fmla="*/ 419 w 576"/>
                <a:gd name="T3" fmla="*/ 178 h 641"/>
                <a:gd name="T4" fmla="*/ 556 w 576"/>
                <a:gd name="T5" fmla="*/ 258 h 641"/>
                <a:gd name="T6" fmla="*/ 68 w 576"/>
                <a:gd name="T7" fmla="*/ 309 h 641"/>
                <a:gd name="T8" fmla="*/ 134 w 576"/>
                <a:gd name="T9" fmla="*/ 0 h 641"/>
                <a:gd name="T10" fmla="*/ 344 w 576"/>
                <a:gd name="T11" fmla="*/ 0 h 641"/>
                <a:gd name="T12" fmla="*/ 296 w 576"/>
                <a:gd name="T13" fmla="*/ 223 h 641"/>
                <a:gd name="T14" fmla="*/ 299 w 576"/>
                <a:gd name="T15" fmla="*/ 223 h 641"/>
                <a:gd name="T16" fmla="*/ 288 w 576"/>
                <a:gd name="T17" fmla="*/ 324 h 641"/>
                <a:gd name="T18" fmla="*/ 255 w 576"/>
                <a:gd name="T19" fmla="*/ 408 h 641"/>
                <a:gd name="T20" fmla="*/ 282 w 576"/>
                <a:gd name="T21" fmla="*/ 517 h 641"/>
                <a:gd name="T22" fmla="*/ 359 w 576"/>
                <a:gd name="T23" fmla="*/ 410 h 641"/>
                <a:gd name="T24" fmla="*/ 353 w 576"/>
                <a:gd name="T25" fmla="*/ 313 h 641"/>
                <a:gd name="T26" fmla="*/ 564 w 576"/>
                <a:gd name="T27" fmla="*/ 279 h 641"/>
                <a:gd name="T28" fmla="*/ 566 w 576"/>
                <a:gd name="T29" fmla="*/ 404 h 641"/>
                <a:gd name="T30" fmla="*/ 335 w 576"/>
                <a:gd name="T31" fmla="*/ 641 h 641"/>
                <a:gd name="T32" fmla="*/ 213 w 576"/>
                <a:gd name="T33" fmla="*/ 577 h 641"/>
                <a:gd name="T34" fmla="*/ 208 w 576"/>
                <a:gd name="T35" fmla="*/ 577 h 641"/>
                <a:gd name="T36" fmla="*/ 191 w 576"/>
                <a:gd name="T37" fmla="*/ 627 h 641"/>
                <a:gd name="T38" fmla="*/ 0 w 576"/>
                <a:gd name="T39" fmla="*/ 627 h 641"/>
                <a:gd name="T40" fmla="*/ 57 w 576"/>
                <a:gd name="T41" fmla="*/ 361 h 641"/>
                <a:gd name="T42" fmla="*/ 288 w 576"/>
                <a:gd name="T43" fmla="*/ 324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6" h="641">
                  <a:moveTo>
                    <a:pt x="299" y="223"/>
                  </a:moveTo>
                  <a:cubicBezTo>
                    <a:pt x="316" y="210"/>
                    <a:pt x="357" y="178"/>
                    <a:pt x="419" y="178"/>
                  </a:cubicBezTo>
                  <a:cubicBezTo>
                    <a:pt x="483" y="178"/>
                    <a:pt x="532" y="206"/>
                    <a:pt x="556" y="258"/>
                  </a:cubicBezTo>
                  <a:cubicBezTo>
                    <a:pt x="68" y="309"/>
                    <a:pt x="68" y="309"/>
                    <a:pt x="68" y="309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296" y="223"/>
                    <a:pt x="296" y="223"/>
                    <a:pt x="296" y="223"/>
                  </a:cubicBezTo>
                  <a:lnTo>
                    <a:pt x="299" y="223"/>
                  </a:lnTo>
                  <a:close/>
                  <a:moveTo>
                    <a:pt x="288" y="324"/>
                  </a:moveTo>
                  <a:cubicBezTo>
                    <a:pt x="274" y="342"/>
                    <a:pt x="263" y="368"/>
                    <a:pt x="255" y="408"/>
                  </a:cubicBezTo>
                  <a:cubicBezTo>
                    <a:pt x="236" y="495"/>
                    <a:pt x="256" y="517"/>
                    <a:pt x="282" y="517"/>
                  </a:cubicBezTo>
                  <a:cubicBezTo>
                    <a:pt x="316" y="517"/>
                    <a:pt x="345" y="485"/>
                    <a:pt x="359" y="410"/>
                  </a:cubicBezTo>
                  <a:cubicBezTo>
                    <a:pt x="368" y="362"/>
                    <a:pt x="366" y="327"/>
                    <a:pt x="353" y="313"/>
                  </a:cubicBezTo>
                  <a:cubicBezTo>
                    <a:pt x="564" y="279"/>
                    <a:pt x="564" y="279"/>
                    <a:pt x="564" y="279"/>
                  </a:cubicBezTo>
                  <a:cubicBezTo>
                    <a:pt x="574" y="312"/>
                    <a:pt x="576" y="355"/>
                    <a:pt x="566" y="404"/>
                  </a:cubicBezTo>
                  <a:cubicBezTo>
                    <a:pt x="535" y="559"/>
                    <a:pt x="441" y="641"/>
                    <a:pt x="335" y="641"/>
                  </a:cubicBezTo>
                  <a:cubicBezTo>
                    <a:pt x="287" y="641"/>
                    <a:pt x="234" y="628"/>
                    <a:pt x="213" y="577"/>
                  </a:cubicBezTo>
                  <a:cubicBezTo>
                    <a:pt x="208" y="577"/>
                    <a:pt x="208" y="577"/>
                    <a:pt x="208" y="577"/>
                  </a:cubicBezTo>
                  <a:cubicBezTo>
                    <a:pt x="191" y="627"/>
                    <a:pt x="191" y="627"/>
                    <a:pt x="191" y="627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57" y="361"/>
                    <a:pt x="57" y="361"/>
                    <a:pt x="57" y="361"/>
                  </a:cubicBezTo>
                  <a:cubicBezTo>
                    <a:pt x="288" y="324"/>
                    <a:pt x="288" y="324"/>
                    <a:pt x="288" y="32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 noEditPoints="1"/>
            </p:cNvSpPr>
            <p:nvPr userDrawn="1"/>
          </p:nvSpPr>
          <p:spPr bwMode="auto">
            <a:xfrm>
              <a:off x="3230563" y="1314450"/>
              <a:ext cx="1893888" cy="1677988"/>
            </a:xfrm>
            <a:custGeom>
              <a:avLst/>
              <a:gdLst>
                <a:gd name="T0" fmla="*/ 304 w 530"/>
                <a:gd name="T1" fmla="*/ 301 h 468"/>
                <a:gd name="T2" fmla="*/ 243 w 530"/>
                <a:gd name="T3" fmla="*/ 360 h 468"/>
                <a:gd name="T4" fmla="*/ 206 w 530"/>
                <a:gd name="T5" fmla="*/ 309 h 468"/>
                <a:gd name="T6" fmla="*/ 277 w 530"/>
                <a:gd name="T7" fmla="*/ 264 h 468"/>
                <a:gd name="T8" fmla="*/ 311 w 530"/>
                <a:gd name="T9" fmla="*/ 264 h 468"/>
                <a:gd name="T10" fmla="*/ 304 w 530"/>
                <a:gd name="T11" fmla="*/ 301 h 468"/>
                <a:gd name="T12" fmla="*/ 250 w 530"/>
                <a:gd name="T13" fmla="*/ 151 h 468"/>
                <a:gd name="T14" fmla="*/ 303 w 530"/>
                <a:gd name="T15" fmla="*/ 103 h 468"/>
                <a:gd name="T16" fmla="*/ 336 w 530"/>
                <a:gd name="T17" fmla="*/ 148 h 468"/>
                <a:gd name="T18" fmla="*/ 332 w 530"/>
                <a:gd name="T19" fmla="*/ 165 h 468"/>
                <a:gd name="T20" fmla="*/ 529 w 530"/>
                <a:gd name="T21" fmla="*/ 144 h 468"/>
                <a:gd name="T22" fmla="*/ 311 w 530"/>
                <a:gd name="T23" fmla="*/ 0 h 468"/>
                <a:gd name="T24" fmla="*/ 56 w 530"/>
                <a:gd name="T25" fmla="*/ 153 h 468"/>
                <a:gd name="T26" fmla="*/ 53 w 530"/>
                <a:gd name="T27" fmla="*/ 163 h 468"/>
                <a:gd name="T28" fmla="*/ 248 w 530"/>
                <a:gd name="T29" fmla="*/ 163 h 468"/>
                <a:gd name="T30" fmla="*/ 250 w 530"/>
                <a:gd name="T31" fmla="*/ 151 h 468"/>
                <a:gd name="T32" fmla="*/ 8 w 530"/>
                <a:gd name="T33" fmla="*/ 284 h 468"/>
                <a:gd name="T34" fmla="*/ 0 w 530"/>
                <a:gd name="T35" fmla="*/ 340 h 468"/>
                <a:gd name="T36" fmla="*/ 137 w 530"/>
                <a:gd name="T37" fmla="*/ 468 h 468"/>
                <a:gd name="T38" fmla="*/ 281 w 530"/>
                <a:gd name="T39" fmla="*/ 413 h 468"/>
                <a:gd name="T40" fmla="*/ 283 w 530"/>
                <a:gd name="T41" fmla="*/ 413 h 468"/>
                <a:gd name="T42" fmla="*/ 279 w 530"/>
                <a:gd name="T43" fmla="*/ 454 h 468"/>
                <a:gd name="T44" fmla="*/ 477 w 530"/>
                <a:gd name="T45" fmla="*/ 454 h 468"/>
                <a:gd name="T46" fmla="*/ 525 w 530"/>
                <a:gd name="T47" fmla="*/ 228 h 468"/>
                <a:gd name="T48" fmla="*/ 530 w 530"/>
                <a:gd name="T49" fmla="*/ 199 h 468"/>
                <a:gd name="T50" fmla="*/ 8 w 530"/>
                <a:gd name="T51" fmla="*/ 284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30" h="468">
                  <a:moveTo>
                    <a:pt x="304" y="301"/>
                  </a:moveTo>
                  <a:cubicBezTo>
                    <a:pt x="297" y="334"/>
                    <a:pt x="275" y="360"/>
                    <a:pt x="243" y="360"/>
                  </a:cubicBezTo>
                  <a:cubicBezTo>
                    <a:pt x="214" y="360"/>
                    <a:pt x="200" y="336"/>
                    <a:pt x="206" y="309"/>
                  </a:cubicBezTo>
                  <a:cubicBezTo>
                    <a:pt x="211" y="287"/>
                    <a:pt x="234" y="264"/>
                    <a:pt x="277" y="264"/>
                  </a:cubicBezTo>
                  <a:cubicBezTo>
                    <a:pt x="311" y="264"/>
                    <a:pt x="311" y="264"/>
                    <a:pt x="311" y="264"/>
                  </a:cubicBezTo>
                  <a:lnTo>
                    <a:pt x="304" y="301"/>
                  </a:lnTo>
                  <a:close/>
                  <a:moveTo>
                    <a:pt x="250" y="151"/>
                  </a:moveTo>
                  <a:cubicBezTo>
                    <a:pt x="256" y="124"/>
                    <a:pt x="277" y="103"/>
                    <a:pt x="303" y="103"/>
                  </a:cubicBezTo>
                  <a:cubicBezTo>
                    <a:pt x="330" y="103"/>
                    <a:pt x="341" y="125"/>
                    <a:pt x="336" y="148"/>
                  </a:cubicBezTo>
                  <a:cubicBezTo>
                    <a:pt x="332" y="165"/>
                    <a:pt x="332" y="165"/>
                    <a:pt x="332" y="165"/>
                  </a:cubicBezTo>
                  <a:cubicBezTo>
                    <a:pt x="529" y="144"/>
                    <a:pt x="529" y="144"/>
                    <a:pt x="529" y="144"/>
                  </a:cubicBezTo>
                  <a:cubicBezTo>
                    <a:pt x="514" y="44"/>
                    <a:pt x="420" y="0"/>
                    <a:pt x="311" y="0"/>
                  </a:cubicBezTo>
                  <a:cubicBezTo>
                    <a:pt x="149" y="0"/>
                    <a:pt x="71" y="81"/>
                    <a:pt x="56" y="153"/>
                  </a:cubicBezTo>
                  <a:cubicBezTo>
                    <a:pt x="53" y="163"/>
                    <a:pt x="53" y="163"/>
                    <a:pt x="53" y="163"/>
                  </a:cubicBezTo>
                  <a:cubicBezTo>
                    <a:pt x="248" y="163"/>
                    <a:pt x="248" y="163"/>
                    <a:pt x="248" y="163"/>
                  </a:cubicBezTo>
                  <a:lnTo>
                    <a:pt x="250" y="151"/>
                  </a:lnTo>
                  <a:close/>
                  <a:moveTo>
                    <a:pt x="8" y="284"/>
                  </a:moveTo>
                  <a:cubicBezTo>
                    <a:pt x="2" y="301"/>
                    <a:pt x="0" y="319"/>
                    <a:pt x="0" y="340"/>
                  </a:cubicBezTo>
                  <a:cubicBezTo>
                    <a:pt x="0" y="408"/>
                    <a:pt x="51" y="468"/>
                    <a:pt x="137" y="468"/>
                  </a:cubicBezTo>
                  <a:cubicBezTo>
                    <a:pt x="215" y="468"/>
                    <a:pt x="260" y="435"/>
                    <a:pt x="281" y="413"/>
                  </a:cubicBezTo>
                  <a:cubicBezTo>
                    <a:pt x="283" y="413"/>
                    <a:pt x="283" y="413"/>
                    <a:pt x="283" y="413"/>
                  </a:cubicBezTo>
                  <a:cubicBezTo>
                    <a:pt x="279" y="454"/>
                    <a:pt x="279" y="454"/>
                    <a:pt x="279" y="454"/>
                  </a:cubicBezTo>
                  <a:cubicBezTo>
                    <a:pt x="477" y="454"/>
                    <a:pt x="477" y="454"/>
                    <a:pt x="477" y="454"/>
                  </a:cubicBezTo>
                  <a:cubicBezTo>
                    <a:pt x="525" y="228"/>
                    <a:pt x="525" y="228"/>
                    <a:pt x="525" y="228"/>
                  </a:cubicBezTo>
                  <a:cubicBezTo>
                    <a:pt x="527" y="218"/>
                    <a:pt x="529" y="208"/>
                    <a:pt x="530" y="199"/>
                  </a:cubicBezTo>
                  <a:cubicBezTo>
                    <a:pt x="8" y="284"/>
                    <a:pt x="8" y="284"/>
                    <a:pt x="8" y="28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 noEditPoints="1"/>
            </p:cNvSpPr>
            <p:nvPr userDrawn="1"/>
          </p:nvSpPr>
          <p:spPr bwMode="auto">
            <a:xfrm>
              <a:off x="10429876" y="2659063"/>
              <a:ext cx="311150" cy="311150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4 h 87"/>
                <a:gd name="T4" fmla="*/ 43 w 87"/>
                <a:gd name="T5" fmla="*/ 87 h 87"/>
                <a:gd name="T6" fmla="*/ 0 w 87"/>
                <a:gd name="T7" fmla="*/ 44 h 87"/>
                <a:gd name="T8" fmla="*/ 43 w 87"/>
                <a:gd name="T9" fmla="*/ 0 h 87"/>
                <a:gd name="T10" fmla="*/ 44 w 87"/>
                <a:gd name="T11" fmla="*/ 0 h 87"/>
                <a:gd name="T12" fmla="*/ 43 w 87"/>
                <a:gd name="T13" fmla="*/ 7 h 87"/>
                <a:gd name="T14" fmla="*/ 9 w 87"/>
                <a:gd name="T15" fmla="*/ 44 h 87"/>
                <a:gd name="T16" fmla="*/ 44 w 87"/>
                <a:gd name="T17" fmla="*/ 81 h 87"/>
                <a:gd name="T18" fmla="*/ 79 w 87"/>
                <a:gd name="T19" fmla="*/ 44 h 87"/>
                <a:gd name="T20" fmla="*/ 44 w 87"/>
                <a:gd name="T21" fmla="*/ 7 h 87"/>
                <a:gd name="T22" fmla="*/ 43 w 87"/>
                <a:gd name="T23" fmla="*/ 7 h 87"/>
                <a:gd name="T24" fmla="*/ 35 w 87"/>
                <a:gd name="T25" fmla="*/ 69 h 87"/>
                <a:gd name="T26" fmla="*/ 28 w 87"/>
                <a:gd name="T27" fmla="*/ 69 h 87"/>
                <a:gd name="T28" fmla="*/ 28 w 87"/>
                <a:gd name="T29" fmla="*/ 20 h 87"/>
                <a:gd name="T30" fmla="*/ 41 w 87"/>
                <a:gd name="T31" fmla="*/ 19 h 87"/>
                <a:gd name="T32" fmla="*/ 57 w 87"/>
                <a:gd name="T33" fmla="*/ 23 h 87"/>
                <a:gd name="T34" fmla="*/ 61 w 87"/>
                <a:gd name="T35" fmla="*/ 33 h 87"/>
                <a:gd name="T36" fmla="*/ 51 w 87"/>
                <a:gd name="T37" fmla="*/ 45 h 87"/>
                <a:gd name="T38" fmla="*/ 51 w 87"/>
                <a:gd name="T39" fmla="*/ 45 h 87"/>
                <a:gd name="T40" fmla="*/ 60 w 87"/>
                <a:gd name="T41" fmla="*/ 57 h 87"/>
                <a:gd name="T42" fmla="*/ 63 w 87"/>
                <a:gd name="T43" fmla="*/ 69 h 87"/>
                <a:gd name="T44" fmla="*/ 55 w 87"/>
                <a:gd name="T45" fmla="*/ 69 h 87"/>
                <a:gd name="T46" fmla="*/ 51 w 87"/>
                <a:gd name="T47" fmla="*/ 57 h 87"/>
                <a:gd name="T48" fmla="*/ 41 w 87"/>
                <a:gd name="T49" fmla="*/ 48 h 87"/>
                <a:gd name="T50" fmla="*/ 35 w 87"/>
                <a:gd name="T51" fmla="*/ 48 h 87"/>
                <a:gd name="T52" fmla="*/ 35 w 87"/>
                <a:gd name="T53" fmla="*/ 69 h 87"/>
                <a:gd name="T54" fmla="*/ 35 w 87"/>
                <a:gd name="T55" fmla="*/ 42 h 87"/>
                <a:gd name="T56" fmla="*/ 41 w 87"/>
                <a:gd name="T57" fmla="*/ 42 h 87"/>
                <a:gd name="T58" fmla="*/ 53 w 87"/>
                <a:gd name="T59" fmla="*/ 34 h 87"/>
                <a:gd name="T60" fmla="*/ 41 w 87"/>
                <a:gd name="T61" fmla="*/ 25 h 87"/>
                <a:gd name="T62" fmla="*/ 35 w 87"/>
                <a:gd name="T63" fmla="*/ 26 h 87"/>
                <a:gd name="T64" fmla="*/ 35 w 87"/>
                <a:gd name="T65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68" y="0"/>
                    <a:pt x="87" y="19"/>
                    <a:pt x="87" y="44"/>
                  </a:cubicBezTo>
                  <a:cubicBezTo>
                    <a:pt x="87" y="68"/>
                    <a:pt x="68" y="87"/>
                    <a:pt x="43" y="87"/>
                  </a:cubicBezTo>
                  <a:cubicBezTo>
                    <a:pt x="20" y="87"/>
                    <a:pt x="0" y="68"/>
                    <a:pt x="0" y="44"/>
                  </a:cubicBezTo>
                  <a:cubicBezTo>
                    <a:pt x="0" y="19"/>
                    <a:pt x="20" y="0"/>
                    <a:pt x="43" y="0"/>
                  </a:cubicBezTo>
                  <a:lnTo>
                    <a:pt x="44" y="0"/>
                  </a:lnTo>
                  <a:close/>
                  <a:moveTo>
                    <a:pt x="43" y="7"/>
                  </a:moveTo>
                  <a:cubicBezTo>
                    <a:pt x="24" y="7"/>
                    <a:pt x="9" y="23"/>
                    <a:pt x="9" y="44"/>
                  </a:cubicBezTo>
                  <a:cubicBezTo>
                    <a:pt x="9" y="64"/>
                    <a:pt x="24" y="81"/>
                    <a:pt x="44" y="81"/>
                  </a:cubicBezTo>
                  <a:cubicBezTo>
                    <a:pt x="63" y="81"/>
                    <a:pt x="79" y="64"/>
                    <a:pt x="79" y="44"/>
                  </a:cubicBezTo>
                  <a:cubicBezTo>
                    <a:pt x="79" y="23"/>
                    <a:pt x="63" y="7"/>
                    <a:pt x="44" y="7"/>
                  </a:cubicBezTo>
                  <a:lnTo>
                    <a:pt x="43" y="7"/>
                  </a:lnTo>
                  <a:close/>
                  <a:moveTo>
                    <a:pt x="35" y="69"/>
                  </a:moveTo>
                  <a:cubicBezTo>
                    <a:pt x="28" y="69"/>
                    <a:pt x="28" y="69"/>
                    <a:pt x="28" y="69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2" y="20"/>
                    <a:pt x="36" y="19"/>
                    <a:pt x="41" y="19"/>
                  </a:cubicBezTo>
                  <a:cubicBezTo>
                    <a:pt x="49" y="19"/>
                    <a:pt x="54" y="21"/>
                    <a:pt x="57" y="23"/>
                  </a:cubicBezTo>
                  <a:cubicBezTo>
                    <a:pt x="59" y="25"/>
                    <a:pt x="61" y="28"/>
                    <a:pt x="61" y="33"/>
                  </a:cubicBezTo>
                  <a:cubicBezTo>
                    <a:pt x="61" y="39"/>
                    <a:pt x="57" y="43"/>
                    <a:pt x="51" y="45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56" y="46"/>
                    <a:pt x="59" y="50"/>
                    <a:pt x="60" y="57"/>
                  </a:cubicBezTo>
                  <a:cubicBezTo>
                    <a:pt x="61" y="64"/>
                    <a:pt x="62" y="67"/>
                    <a:pt x="63" y="69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3" y="67"/>
                    <a:pt x="52" y="63"/>
                    <a:pt x="51" y="57"/>
                  </a:cubicBezTo>
                  <a:cubicBezTo>
                    <a:pt x="50" y="50"/>
                    <a:pt x="47" y="48"/>
                    <a:pt x="41" y="48"/>
                  </a:cubicBezTo>
                  <a:cubicBezTo>
                    <a:pt x="35" y="48"/>
                    <a:pt x="35" y="48"/>
                    <a:pt x="35" y="48"/>
                  </a:cubicBezTo>
                  <a:lnTo>
                    <a:pt x="35" y="69"/>
                  </a:lnTo>
                  <a:close/>
                  <a:moveTo>
                    <a:pt x="35" y="42"/>
                  </a:moveTo>
                  <a:cubicBezTo>
                    <a:pt x="41" y="42"/>
                    <a:pt x="41" y="42"/>
                    <a:pt x="41" y="42"/>
                  </a:cubicBezTo>
                  <a:cubicBezTo>
                    <a:pt x="47" y="42"/>
                    <a:pt x="53" y="40"/>
                    <a:pt x="53" y="34"/>
                  </a:cubicBezTo>
                  <a:cubicBezTo>
                    <a:pt x="53" y="29"/>
                    <a:pt x="50" y="25"/>
                    <a:pt x="41" y="25"/>
                  </a:cubicBezTo>
                  <a:cubicBezTo>
                    <a:pt x="38" y="25"/>
                    <a:pt x="37" y="25"/>
                    <a:pt x="35" y="26"/>
                  </a:cubicBezTo>
                  <a:lnTo>
                    <a:pt x="35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64209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0" dirty="0">
                <a:latin typeface="+mj-lt"/>
              </a:rPr>
              <a:t>DO NOT USE</a:t>
            </a:r>
            <a:r>
              <a:rPr lang="en-US" sz="4800" baseline="0" dirty="0">
                <a:latin typeface="+mj-lt"/>
              </a:rPr>
              <a:t> LAYOUTS</a:t>
            </a:r>
          </a:p>
          <a:p>
            <a:pPr algn="ctr"/>
            <a:r>
              <a:rPr lang="en-US" sz="4800" baseline="0" dirty="0">
                <a:latin typeface="+mj-lt"/>
              </a:rPr>
              <a:t>LISTED AFTER THIS ONE</a:t>
            </a:r>
            <a:endParaRPr 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854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18260"/>
            <a:ext cx="11274425" cy="655638"/>
          </a:xfrm>
        </p:spPr>
        <p:txBody>
          <a:bodyPr>
            <a:noAutofit/>
          </a:bodyPr>
          <a:lstStyle>
            <a:lvl1pPr marL="0" indent="0">
              <a:buNone/>
              <a:defRPr sz="20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/>
                </a:solidFill>
              </a:defRPr>
            </a:lvl2pPr>
            <a:lvl3pPr marL="914400" indent="0">
              <a:buNone/>
              <a:defRPr sz="2000">
                <a:solidFill>
                  <a:schemeClr val="tx2"/>
                </a:solidFill>
              </a:defRPr>
            </a:lvl3pPr>
            <a:lvl4pPr marL="1371600" indent="0">
              <a:buNone/>
              <a:defRPr sz="2000">
                <a:solidFill>
                  <a:schemeClr val="tx2"/>
                </a:solidFill>
              </a:defRPr>
            </a:lvl4pPr>
            <a:lvl5pPr marL="1828800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Slide subtitle to help define your message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2392848"/>
            <a:ext cx="11274425" cy="3992077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1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16736"/>
            <a:ext cx="11274425" cy="655638"/>
          </a:xfrm>
        </p:spPr>
        <p:txBody>
          <a:bodyPr>
            <a:noAutofit/>
          </a:bodyPr>
          <a:lstStyle>
            <a:lvl1pPr marL="0" indent="0">
              <a:buNone/>
              <a:defRPr sz="20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/>
                </a:solidFill>
              </a:defRPr>
            </a:lvl2pPr>
            <a:lvl3pPr marL="914400" indent="0">
              <a:buNone/>
              <a:defRPr sz="2000">
                <a:solidFill>
                  <a:schemeClr val="tx2"/>
                </a:solidFill>
              </a:defRPr>
            </a:lvl3pPr>
            <a:lvl4pPr marL="1371600" indent="0">
              <a:buNone/>
              <a:defRPr sz="2000">
                <a:solidFill>
                  <a:schemeClr val="tx2"/>
                </a:solidFill>
              </a:defRPr>
            </a:lvl4pPr>
            <a:lvl5pPr marL="1828800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Slide subtitle to help define your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77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7200" y="1636791"/>
            <a:ext cx="1861210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 userDrawn="1"/>
        </p:nvSpPr>
        <p:spPr>
          <a:xfrm>
            <a:off x="457198" y="1005990"/>
            <a:ext cx="1894995" cy="160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66713"/>
            <a:ext cx="11274552" cy="1107996"/>
          </a:xfrm>
        </p:spPr>
        <p:txBody>
          <a:bodyPr r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Use for two-line main title ONLY </a:t>
            </a:r>
            <a:br>
              <a:rPr lang="en-US" dirty="0"/>
            </a:br>
            <a:r>
              <a:rPr lang="en-US" dirty="0"/>
              <a:t>if you cannot edit to one line</a:t>
            </a:r>
          </a:p>
        </p:txBody>
      </p:sp>
    </p:spTree>
    <p:extLst>
      <p:ext uri="{BB962C8B-B14F-4D97-AF65-F5344CB8AC3E}">
        <p14:creationId xmlns:p14="http://schemas.microsoft.com/office/powerpoint/2010/main" val="13082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5866"/>
            <a:ext cx="11277600" cy="49859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56951"/>
            <a:ext cx="11277600" cy="46200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92336"/>
            <a:ext cx="1861210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7976216" y="6528816"/>
            <a:ext cx="344728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800" i="1" dirty="0">
                <a:solidFill>
                  <a:schemeClr val="bg1">
                    <a:lumMod val="50000"/>
                  </a:schemeClr>
                </a:solidFill>
              </a:rPr>
              <a:t>confidential  |  </a:t>
            </a:r>
            <a:r>
              <a:rPr lang="en-US" sz="800" i="1" dirty="0">
                <a:solidFill>
                  <a:srgbClr val="FFFFFF">
                    <a:lumMod val="50000"/>
                  </a:srgbClr>
                </a:solidFill>
              </a:rPr>
              <a:t>©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</a:rPr>
              <a:t>2017 Sabre GLBL</a:t>
            </a:r>
            <a:r>
              <a:rPr lang="en-US" sz="800" i="1" baseline="0" dirty="0">
                <a:solidFill>
                  <a:schemeClr val="bg1">
                    <a:lumMod val="50000"/>
                  </a:schemeClr>
                </a:solidFill>
              </a:rPr>
              <a:t> Inc. All rights reserved.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79530" y="6536584"/>
            <a:ext cx="255270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7D422E1F-D216-4DCD-8A23-E6B63B555678}" type="slidenum">
              <a:rPr lang="en-US" sz="800" b="0" i="0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800" b="0" i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35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35" r:id="rId2"/>
    <p:sldLayoutId id="2147483777" r:id="rId3"/>
    <p:sldLayoutId id="2147483778" r:id="rId4"/>
    <p:sldLayoutId id="2147483779" r:id="rId5"/>
    <p:sldLayoutId id="2147483785" r:id="rId6"/>
    <p:sldLayoutId id="2147483759" r:id="rId7"/>
    <p:sldLayoutId id="2147483758" r:id="rId8"/>
    <p:sldLayoutId id="2147483760" r:id="rId9"/>
    <p:sldLayoutId id="2147483782" r:id="rId10"/>
    <p:sldLayoutId id="2147483762" r:id="rId11"/>
    <p:sldLayoutId id="2147483757" r:id="rId12"/>
    <p:sldLayoutId id="2147483752" r:id="rId13"/>
    <p:sldLayoutId id="2147483753" r:id="rId14"/>
    <p:sldLayoutId id="2147483745" r:id="rId15"/>
    <p:sldLayoutId id="2147483747" r:id="rId16"/>
    <p:sldLayoutId id="2147483748" r:id="rId17"/>
    <p:sldLayoutId id="2147483749" r:id="rId18"/>
    <p:sldLayoutId id="2147483787" r:id="rId19"/>
    <p:sldLayoutId id="2147483754" r:id="rId20"/>
    <p:sldLayoutId id="2147483761" r:id="rId21"/>
    <p:sldLayoutId id="2147483768" r:id="rId22"/>
    <p:sldLayoutId id="2147483786" r:id="rId23"/>
    <p:sldLayoutId id="2147483769" r:id="rId24"/>
    <p:sldLayoutId id="2147483783" r:id="rId25"/>
    <p:sldLayoutId id="2147483789" r:id="rId26"/>
    <p:sldLayoutId id="2147483685" r:id="rId27"/>
    <p:sldLayoutId id="2147483741" r:id="rId28"/>
    <p:sldLayoutId id="2147483742" r:id="rId29"/>
    <p:sldLayoutId id="2147483751" r:id="rId30"/>
    <p:sldLayoutId id="2147483790" r:id="rId31"/>
    <p:sldLayoutId id="2147483854" r:id="rId3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accent1"/>
          </a:solidFill>
          <a:latin typeface="+mj-lt"/>
          <a:ea typeface="+mj-ea"/>
          <a:cs typeface="Roboto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None/>
        <a:defRPr sz="2400" b="0" i="0" kern="1200">
          <a:solidFill>
            <a:schemeClr val="tx2"/>
          </a:solidFill>
          <a:latin typeface="+mn-lt"/>
          <a:ea typeface="+mn-ea"/>
          <a:cs typeface="Roboto Light" charset="0"/>
        </a:defRPr>
      </a:lvl1pPr>
      <a:lvl2pPr marL="0" indent="-274320" algn="l" defTabSz="9144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/>
        </a:buClr>
        <a:buFont typeface="Roboto" panose="02000000000000000000" pitchFamily="2" charset="0"/>
        <a:buChar char="–"/>
        <a:defRPr sz="2000" b="0" i="0" kern="1200">
          <a:solidFill>
            <a:schemeClr val="tx2"/>
          </a:solidFill>
          <a:latin typeface="+mn-lt"/>
          <a:ea typeface="+mn-ea"/>
          <a:cs typeface="Roboto Light" charset="0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Roboto Light" charset="0"/>
        </a:defRPr>
      </a:lvl3pPr>
      <a:lvl4pPr marL="914400" indent="-27432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Roboto" panose="02000000000000000000" pitchFamily="2" charset="0"/>
        <a:buChar char="–"/>
        <a:defRPr sz="1600" b="0" i="0" kern="1200">
          <a:solidFill>
            <a:schemeClr val="tx2"/>
          </a:solidFill>
          <a:latin typeface="+mn-lt"/>
          <a:ea typeface="+mn-ea"/>
          <a:cs typeface="Roboto Light" charset="0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Roboto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6" userDrawn="1">
          <p15:clr>
            <a:srgbClr val="F26B43"/>
          </p15:clr>
        </p15:guide>
        <p15:guide id="2" orient="horz" pos="2152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4032" userDrawn="1">
          <p15:clr>
            <a:srgbClr val="F26B43"/>
          </p15:clr>
        </p15:guide>
        <p15:guide id="5" orient="horz" pos="288" userDrawn="1">
          <p15:clr>
            <a:srgbClr val="F26B43"/>
          </p15:clr>
        </p15:guide>
        <p15:guide id="6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5866"/>
            <a:ext cx="11277600" cy="49859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56951"/>
            <a:ext cx="11277600" cy="46200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92336"/>
            <a:ext cx="1861210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7976216" y="6528816"/>
            <a:ext cx="344728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800" i="1" dirty="0">
                <a:solidFill>
                  <a:schemeClr val="bg1">
                    <a:lumMod val="50000"/>
                  </a:schemeClr>
                </a:solidFill>
              </a:rPr>
              <a:t>confidential  |  </a:t>
            </a:r>
            <a:r>
              <a:rPr lang="en-US" sz="800" i="1" dirty="0">
                <a:solidFill>
                  <a:srgbClr val="FFFFFF">
                    <a:lumMod val="50000"/>
                  </a:srgbClr>
                </a:solidFill>
              </a:rPr>
              <a:t>©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</a:rPr>
              <a:t>2018 Sabre GLBL</a:t>
            </a:r>
            <a:r>
              <a:rPr lang="en-US" sz="800" i="1" baseline="0" dirty="0">
                <a:solidFill>
                  <a:schemeClr val="bg1">
                    <a:lumMod val="50000"/>
                  </a:schemeClr>
                </a:solidFill>
              </a:rPr>
              <a:t> Inc. All rights reserved.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79530" y="6536584"/>
            <a:ext cx="255270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7D422E1F-D216-4DCD-8A23-E6B63B555678}" type="slidenum">
              <a:rPr lang="en-US" sz="800" b="0" i="0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800" b="0" i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02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  <p:sldLayoutId id="2147483839" r:id="rId18"/>
    <p:sldLayoutId id="2147483840" r:id="rId19"/>
    <p:sldLayoutId id="2147483841" r:id="rId20"/>
    <p:sldLayoutId id="2147483842" r:id="rId21"/>
    <p:sldLayoutId id="2147483843" r:id="rId22"/>
    <p:sldLayoutId id="2147483844" r:id="rId23"/>
    <p:sldLayoutId id="2147483845" r:id="rId24"/>
    <p:sldLayoutId id="2147483846" r:id="rId25"/>
    <p:sldLayoutId id="2147483847" r:id="rId26"/>
    <p:sldLayoutId id="2147483848" r:id="rId27"/>
    <p:sldLayoutId id="2147483849" r:id="rId28"/>
    <p:sldLayoutId id="2147483850" r:id="rId29"/>
    <p:sldLayoutId id="2147483851" r:id="rId30"/>
    <p:sldLayoutId id="2147483852" r:id="rId31"/>
    <p:sldLayoutId id="2147483853" r:id="rId3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accent1"/>
          </a:solidFill>
          <a:latin typeface="+mj-lt"/>
          <a:ea typeface="+mj-ea"/>
          <a:cs typeface="Roboto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None/>
        <a:defRPr sz="2400" b="0" i="0" kern="1200">
          <a:solidFill>
            <a:schemeClr val="tx2"/>
          </a:solidFill>
          <a:latin typeface="+mn-lt"/>
          <a:ea typeface="+mn-ea"/>
          <a:cs typeface="Roboto Light" charset="0"/>
        </a:defRPr>
      </a:lvl1pPr>
      <a:lvl2pPr marL="274320" indent="-274320" algn="l" defTabSz="9144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/>
        </a:buClr>
        <a:buFont typeface="Roboto" panose="02000000000000000000" pitchFamily="2" charset="0"/>
        <a:buChar char="–"/>
        <a:defRPr sz="2000" b="0" i="0" kern="1200">
          <a:solidFill>
            <a:schemeClr val="tx2"/>
          </a:solidFill>
          <a:latin typeface="+mn-lt"/>
          <a:ea typeface="+mn-ea"/>
          <a:cs typeface="Roboto Light" charset="0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Roboto Light" charset="0"/>
        </a:defRPr>
      </a:lvl3pPr>
      <a:lvl4pPr marL="914400" indent="-27432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Roboto" panose="02000000000000000000" pitchFamily="2" charset="0"/>
        <a:buChar char="–"/>
        <a:defRPr sz="1600" b="0" i="0" kern="1200">
          <a:solidFill>
            <a:schemeClr val="tx2"/>
          </a:solidFill>
          <a:latin typeface="+mn-lt"/>
          <a:ea typeface="+mn-ea"/>
          <a:cs typeface="Roboto Light" charset="0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Roboto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6">
          <p15:clr>
            <a:srgbClr val="F26B43"/>
          </p15:clr>
        </p15:guide>
        <p15:guide id="2" orient="horz" pos="2152">
          <p15:clr>
            <a:srgbClr val="F26B43"/>
          </p15:clr>
        </p15:guide>
        <p15:guide id="3" pos="7287">
          <p15:clr>
            <a:srgbClr val="F26B43"/>
          </p15:clr>
        </p15:guide>
        <p15:guide id="4" orient="horz" pos="4032">
          <p15:clr>
            <a:srgbClr val="F26B43"/>
          </p15:clr>
        </p15:guide>
        <p15:guide id="5" orient="horz" pos="288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7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F5C313E1-77F4-44EF-9311-D8C14C4F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Design Principles &amp; Creational Design Pattern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9E28438-32E2-442C-8163-09EB9F58A1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Pramod Kumar</a:t>
            </a:r>
          </a:p>
        </p:txBody>
      </p:sp>
    </p:spTree>
    <p:extLst>
      <p:ext uri="{BB962C8B-B14F-4D97-AF65-F5344CB8AC3E}">
        <p14:creationId xmlns:p14="http://schemas.microsoft.com/office/powerpoint/2010/main" val="875072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658CF2-5179-446E-9CDF-D41BEEDC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indent="0" defTabSz="609585">
              <a:buNone/>
              <a:defRPr/>
            </a:pPr>
            <a:r>
              <a:rPr lang="en-US" sz="3200" dirty="0">
                <a:solidFill>
                  <a:schemeClr val="accent1"/>
                </a:solidFill>
              </a:rPr>
              <a:t>Interface Segregation Principle(ISP)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8E7DE-2F1E-4E47-BCB0-E66C9D176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951"/>
            <a:ext cx="11277600" cy="307719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Client should not be forced to depend the method that they don’t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YAGNI : You Are Not Going to Need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Lets see in the code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95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61616" y="1930019"/>
            <a:ext cx="1866264" cy="2343785"/>
            <a:chOff x="2261616" y="1930019"/>
            <a:chExt cx="1866264" cy="2343785"/>
          </a:xfrm>
        </p:grpSpPr>
        <p:sp>
          <p:nvSpPr>
            <p:cNvPr id="3" name="object 3"/>
            <p:cNvSpPr/>
            <p:nvPr/>
          </p:nvSpPr>
          <p:spPr>
            <a:xfrm>
              <a:off x="2723261" y="1942973"/>
              <a:ext cx="1391920" cy="1485900"/>
            </a:xfrm>
            <a:custGeom>
              <a:avLst/>
              <a:gdLst/>
              <a:ahLst/>
              <a:cxnLst/>
              <a:rect l="l" t="t" r="r" b="b"/>
              <a:pathLst>
                <a:path w="1391920" h="1485900">
                  <a:moveTo>
                    <a:pt x="0" y="696594"/>
                  </a:moveTo>
                  <a:lnTo>
                    <a:pt x="1605" y="648905"/>
                  </a:lnTo>
                  <a:lnTo>
                    <a:pt x="6352" y="602078"/>
                  </a:lnTo>
                  <a:lnTo>
                    <a:pt x="14136" y="556217"/>
                  </a:lnTo>
                  <a:lnTo>
                    <a:pt x="24855" y="511424"/>
                  </a:lnTo>
                  <a:lnTo>
                    <a:pt x="38405" y="467805"/>
                  </a:lnTo>
                  <a:lnTo>
                    <a:pt x="54681" y="425463"/>
                  </a:lnTo>
                  <a:lnTo>
                    <a:pt x="73581" y="384502"/>
                  </a:lnTo>
                  <a:lnTo>
                    <a:pt x="95000" y="345026"/>
                  </a:lnTo>
                  <a:lnTo>
                    <a:pt x="118836" y="307137"/>
                  </a:lnTo>
                  <a:lnTo>
                    <a:pt x="144984" y="270941"/>
                  </a:lnTo>
                  <a:lnTo>
                    <a:pt x="173341" y="236541"/>
                  </a:lnTo>
                  <a:lnTo>
                    <a:pt x="203803" y="204041"/>
                  </a:lnTo>
                  <a:lnTo>
                    <a:pt x="236266" y="173544"/>
                  </a:lnTo>
                  <a:lnTo>
                    <a:pt x="270628" y="145155"/>
                  </a:lnTo>
                  <a:lnTo>
                    <a:pt x="306784" y="118976"/>
                  </a:lnTo>
                  <a:lnTo>
                    <a:pt x="344630" y="95113"/>
                  </a:lnTo>
                  <a:lnTo>
                    <a:pt x="384064" y="73668"/>
                  </a:lnTo>
                  <a:lnTo>
                    <a:pt x="424981" y="54746"/>
                  </a:lnTo>
                  <a:lnTo>
                    <a:pt x="467278" y="38451"/>
                  </a:lnTo>
                  <a:lnTo>
                    <a:pt x="510851" y="24885"/>
                  </a:lnTo>
                  <a:lnTo>
                    <a:pt x="555597" y="14153"/>
                  </a:lnTo>
                  <a:lnTo>
                    <a:pt x="601411" y="6359"/>
                  </a:lnTo>
                  <a:lnTo>
                    <a:pt x="648191" y="1607"/>
                  </a:lnTo>
                  <a:lnTo>
                    <a:pt x="695833" y="0"/>
                  </a:lnTo>
                  <a:lnTo>
                    <a:pt x="743474" y="1607"/>
                  </a:lnTo>
                  <a:lnTo>
                    <a:pt x="790254" y="6359"/>
                  </a:lnTo>
                  <a:lnTo>
                    <a:pt x="836068" y="14153"/>
                  </a:lnTo>
                  <a:lnTo>
                    <a:pt x="880814" y="24885"/>
                  </a:lnTo>
                  <a:lnTo>
                    <a:pt x="924387" y="38451"/>
                  </a:lnTo>
                  <a:lnTo>
                    <a:pt x="966684" y="54746"/>
                  </a:lnTo>
                  <a:lnTo>
                    <a:pt x="1007601" y="73668"/>
                  </a:lnTo>
                  <a:lnTo>
                    <a:pt x="1047035" y="95113"/>
                  </a:lnTo>
                  <a:lnTo>
                    <a:pt x="1084881" y="118976"/>
                  </a:lnTo>
                  <a:lnTo>
                    <a:pt x="1121037" y="145155"/>
                  </a:lnTo>
                  <a:lnTo>
                    <a:pt x="1155399" y="173544"/>
                  </a:lnTo>
                  <a:lnTo>
                    <a:pt x="1187862" y="204041"/>
                  </a:lnTo>
                  <a:lnTo>
                    <a:pt x="1218324" y="236541"/>
                  </a:lnTo>
                  <a:lnTo>
                    <a:pt x="1246681" y="270941"/>
                  </a:lnTo>
                  <a:lnTo>
                    <a:pt x="1272829" y="307137"/>
                  </a:lnTo>
                  <a:lnTo>
                    <a:pt x="1296665" y="345026"/>
                  </a:lnTo>
                  <a:lnTo>
                    <a:pt x="1318084" y="384502"/>
                  </a:lnTo>
                  <a:lnTo>
                    <a:pt x="1336984" y="425463"/>
                  </a:lnTo>
                  <a:lnTo>
                    <a:pt x="1353260" y="467805"/>
                  </a:lnTo>
                  <a:lnTo>
                    <a:pt x="1366810" y="511424"/>
                  </a:lnTo>
                  <a:lnTo>
                    <a:pt x="1377529" y="556217"/>
                  </a:lnTo>
                  <a:lnTo>
                    <a:pt x="1385313" y="602078"/>
                  </a:lnTo>
                  <a:lnTo>
                    <a:pt x="1390060" y="648905"/>
                  </a:lnTo>
                  <a:lnTo>
                    <a:pt x="1391665" y="696594"/>
                  </a:lnTo>
                  <a:lnTo>
                    <a:pt x="1389982" y="745223"/>
                  </a:lnTo>
                  <a:lnTo>
                    <a:pt x="1385000" y="793070"/>
                  </a:lnTo>
                  <a:lnTo>
                    <a:pt x="1376819" y="840009"/>
                  </a:lnTo>
                  <a:lnTo>
                    <a:pt x="1365542" y="885914"/>
                  </a:lnTo>
                  <a:lnTo>
                    <a:pt x="1351270" y="930657"/>
                  </a:lnTo>
                  <a:lnTo>
                    <a:pt x="1334103" y="974114"/>
                  </a:lnTo>
                  <a:lnTo>
                    <a:pt x="1314143" y="1016156"/>
                  </a:lnTo>
                  <a:lnTo>
                    <a:pt x="1291492" y="1056659"/>
                  </a:lnTo>
                  <a:lnTo>
                    <a:pt x="1266250" y="1095495"/>
                  </a:lnTo>
                  <a:lnTo>
                    <a:pt x="1238519" y="1132538"/>
                  </a:lnTo>
                  <a:lnTo>
                    <a:pt x="1208401" y="1167662"/>
                  </a:lnTo>
                  <a:lnTo>
                    <a:pt x="1175995" y="1200740"/>
                  </a:lnTo>
                  <a:lnTo>
                    <a:pt x="1141404" y="1231646"/>
                  </a:lnTo>
                  <a:lnTo>
                    <a:pt x="1104729" y="1260253"/>
                  </a:lnTo>
                  <a:lnTo>
                    <a:pt x="1066071" y="1286436"/>
                  </a:lnTo>
                  <a:lnTo>
                    <a:pt x="1025532" y="1310067"/>
                  </a:lnTo>
                  <a:lnTo>
                    <a:pt x="983212" y="1331021"/>
                  </a:lnTo>
                  <a:lnTo>
                    <a:pt x="939212" y="1349171"/>
                  </a:lnTo>
                  <a:lnTo>
                    <a:pt x="893635" y="1364390"/>
                  </a:lnTo>
                  <a:lnTo>
                    <a:pt x="846581" y="1376552"/>
                  </a:lnTo>
                  <a:lnTo>
                    <a:pt x="838835" y="1485391"/>
                  </a:lnTo>
                  <a:lnTo>
                    <a:pt x="653034" y="1302765"/>
                  </a:lnTo>
                  <a:lnTo>
                    <a:pt x="867410" y="1081786"/>
                  </a:lnTo>
                  <a:lnTo>
                    <a:pt x="859789" y="1188719"/>
                  </a:lnTo>
                  <a:lnTo>
                    <a:pt x="903849" y="1171764"/>
                  </a:lnTo>
                  <a:lnTo>
                    <a:pt x="945482" y="1151277"/>
                  </a:lnTo>
                  <a:lnTo>
                    <a:pt x="984575" y="1127490"/>
                  </a:lnTo>
                  <a:lnTo>
                    <a:pt x="1021011" y="1100636"/>
                  </a:lnTo>
                  <a:lnTo>
                    <a:pt x="1054675" y="1070946"/>
                  </a:lnTo>
                  <a:lnTo>
                    <a:pt x="1085450" y="1038653"/>
                  </a:lnTo>
                  <a:lnTo>
                    <a:pt x="1113221" y="1003986"/>
                  </a:lnTo>
                  <a:lnTo>
                    <a:pt x="1137872" y="967180"/>
                  </a:lnTo>
                  <a:lnTo>
                    <a:pt x="1159287" y="928465"/>
                  </a:lnTo>
                  <a:lnTo>
                    <a:pt x="1177351" y="888073"/>
                  </a:lnTo>
                  <a:lnTo>
                    <a:pt x="1191948" y="846236"/>
                  </a:lnTo>
                  <a:lnTo>
                    <a:pt x="1202962" y="803185"/>
                  </a:lnTo>
                  <a:lnTo>
                    <a:pt x="1210278" y="759153"/>
                  </a:lnTo>
                  <a:lnTo>
                    <a:pt x="1213779" y="714372"/>
                  </a:lnTo>
                  <a:lnTo>
                    <a:pt x="1213349" y="669072"/>
                  </a:lnTo>
                  <a:lnTo>
                    <a:pt x="1208874" y="623486"/>
                  </a:lnTo>
                  <a:lnTo>
                    <a:pt x="1200237" y="577846"/>
                  </a:lnTo>
                  <a:lnTo>
                    <a:pt x="1187323" y="532384"/>
                  </a:lnTo>
                  <a:lnTo>
                    <a:pt x="1170390" y="488263"/>
                  </a:lnTo>
                  <a:lnTo>
                    <a:pt x="1149931" y="446573"/>
                  </a:lnTo>
                  <a:lnTo>
                    <a:pt x="1126177" y="407428"/>
                  </a:lnTo>
                  <a:lnTo>
                    <a:pt x="1099359" y="370945"/>
                  </a:lnTo>
                  <a:lnTo>
                    <a:pt x="1069709" y="337240"/>
                  </a:lnTo>
                  <a:lnTo>
                    <a:pt x="1037458" y="306427"/>
                  </a:lnTo>
                  <a:lnTo>
                    <a:pt x="1002838" y="278623"/>
                  </a:lnTo>
                  <a:lnTo>
                    <a:pt x="966080" y="253944"/>
                  </a:lnTo>
                  <a:lnTo>
                    <a:pt x="927417" y="232505"/>
                  </a:lnTo>
                  <a:lnTo>
                    <a:pt x="887079" y="214422"/>
                  </a:lnTo>
                  <a:lnTo>
                    <a:pt x="845298" y="199811"/>
                  </a:lnTo>
                  <a:lnTo>
                    <a:pt x="802306" y="188787"/>
                  </a:lnTo>
                  <a:lnTo>
                    <a:pt x="758333" y="181467"/>
                  </a:lnTo>
                  <a:lnTo>
                    <a:pt x="713612" y="177966"/>
                  </a:lnTo>
                  <a:lnTo>
                    <a:pt x="668375" y="178400"/>
                  </a:lnTo>
                  <a:lnTo>
                    <a:pt x="622852" y="182885"/>
                  </a:lnTo>
                  <a:lnTo>
                    <a:pt x="577275" y="191536"/>
                  </a:lnTo>
                  <a:lnTo>
                    <a:pt x="531876" y="204469"/>
                  </a:lnTo>
                  <a:lnTo>
                    <a:pt x="487644" y="221517"/>
                  </a:lnTo>
                  <a:lnTo>
                    <a:pt x="445681" y="242247"/>
                  </a:lnTo>
                  <a:lnTo>
                    <a:pt x="406148" y="266436"/>
                  </a:lnTo>
                  <a:lnTo>
                    <a:pt x="369207" y="293858"/>
                  </a:lnTo>
                  <a:lnTo>
                    <a:pt x="335017" y="324291"/>
                  </a:lnTo>
                  <a:lnTo>
                    <a:pt x="303742" y="357508"/>
                  </a:lnTo>
                  <a:lnTo>
                    <a:pt x="275542" y="393287"/>
                  </a:lnTo>
                  <a:lnTo>
                    <a:pt x="250578" y="431402"/>
                  </a:lnTo>
                  <a:lnTo>
                    <a:pt x="229013" y="471629"/>
                  </a:lnTo>
                  <a:lnTo>
                    <a:pt x="211006" y="513744"/>
                  </a:lnTo>
                  <a:lnTo>
                    <a:pt x="196720" y="557523"/>
                  </a:lnTo>
                  <a:lnTo>
                    <a:pt x="186316" y="602740"/>
                  </a:lnTo>
                  <a:lnTo>
                    <a:pt x="179956" y="649172"/>
                  </a:lnTo>
                  <a:lnTo>
                    <a:pt x="177800" y="696594"/>
                  </a:lnTo>
                  <a:lnTo>
                    <a:pt x="0" y="696594"/>
                  </a:lnTo>
                  <a:close/>
                </a:path>
              </a:pathLst>
            </a:custGeom>
            <a:ln w="25908">
              <a:solidFill>
                <a:srgbClr val="D951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08960" y="2390520"/>
              <a:ext cx="825398" cy="457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74570" y="2867405"/>
              <a:ext cx="1391920" cy="1393190"/>
            </a:xfrm>
            <a:custGeom>
              <a:avLst/>
              <a:gdLst/>
              <a:ahLst/>
              <a:cxnLst/>
              <a:rect l="l" t="t" r="r" b="b"/>
              <a:pathLst>
                <a:path w="1391920" h="1393189">
                  <a:moveTo>
                    <a:pt x="695706" y="0"/>
                  </a:moveTo>
                  <a:lnTo>
                    <a:pt x="648079" y="1606"/>
                  </a:lnTo>
                  <a:lnTo>
                    <a:pt x="601313" y="6357"/>
                  </a:lnTo>
                  <a:lnTo>
                    <a:pt x="555512" y="14148"/>
                  </a:lnTo>
                  <a:lnTo>
                    <a:pt x="510778" y="24876"/>
                  </a:lnTo>
                  <a:lnTo>
                    <a:pt x="467215" y="38436"/>
                  </a:lnTo>
                  <a:lnTo>
                    <a:pt x="424928" y="54727"/>
                  </a:lnTo>
                  <a:lnTo>
                    <a:pt x="384019" y="73642"/>
                  </a:lnTo>
                  <a:lnTo>
                    <a:pt x="344593" y="95080"/>
                  </a:lnTo>
                  <a:lnTo>
                    <a:pt x="306753" y="118936"/>
                  </a:lnTo>
                  <a:lnTo>
                    <a:pt x="270603" y="145107"/>
                  </a:lnTo>
                  <a:lnTo>
                    <a:pt x="236246" y="173489"/>
                  </a:lnTo>
                  <a:lnTo>
                    <a:pt x="203787" y="203977"/>
                  </a:lnTo>
                  <a:lnTo>
                    <a:pt x="173328" y="236470"/>
                  </a:lnTo>
                  <a:lnTo>
                    <a:pt x="144975" y="270862"/>
                  </a:lnTo>
                  <a:lnTo>
                    <a:pt x="118829" y="307051"/>
                  </a:lnTo>
                  <a:lnTo>
                    <a:pt x="94995" y="344931"/>
                  </a:lnTo>
                  <a:lnTo>
                    <a:pt x="73578" y="384401"/>
                  </a:lnTo>
                  <a:lnTo>
                    <a:pt x="54679" y="425356"/>
                  </a:lnTo>
                  <a:lnTo>
                    <a:pt x="38403" y="467693"/>
                  </a:lnTo>
                  <a:lnTo>
                    <a:pt x="24854" y="511307"/>
                  </a:lnTo>
                  <a:lnTo>
                    <a:pt x="14136" y="556095"/>
                  </a:lnTo>
                  <a:lnTo>
                    <a:pt x="6351" y="601954"/>
                  </a:lnTo>
                  <a:lnTo>
                    <a:pt x="1605" y="648779"/>
                  </a:lnTo>
                  <a:lnTo>
                    <a:pt x="0" y="696468"/>
                  </a:lnTo>
                  <a:lnTo>
                    <a:pt x="1605" y="744156"/>
                  </a:lnTo>
                  <a:lnTo>
                    <a:pt x="6351" y="790981"/>
                  </a:lnTo>
                  <a:lnTo>
                    <a:pt x="14136" y="836840"/>
                  </a:lnTo>
                  <a:lnTo>
                    <a:pt x="24854" y="881628"/>
                  </a:lnTo>
                  <a:lnTo>
                    <a:pt x="38403" y="925242"/>
                  </a:lnTo>
                  <a:lnTo>
                    <a:pt x="54679" y="967579"/>
                  </a:lnTo>
                  <a:lnTo>
                    <a:pt x="73578" y="1008534"/>
                  </a:lnTo>
                  <a:lnTo>
                    <a:pt x="94996" y="1048004"/>
                  </a:lnTo>
                  <a:lnTo>
                    <a:pt x="118829" y="1085884"/>
                  </a:lnTo>
                  <a:lnTo>
                    <a:pt x="144975" y="1122073"/>
                  </a:lnTo>
                  <a:lnTo>
                    <a:pt x="173328" y="1156465"/>
                  </a:lnTo>
                  <a:lnTo>
                    <a:pt x="203787" y="1188958"/>
                  </a:lnTo>
                  <a:lnTo>
                    <a:pt x="236246" y="1219446"/>
                  </a:lnTo>
                  <a:lnTo>
                    <a:pt x="270603" y="1247828"/>
                  </a:lnTo>
                  <a:lnTo>
                    <a:pt x="306753" y="1273999"/>
                  </a:lnTo>
                  <a:lnTo>
                    <a:pt x="344593" y="1297855"/>
                  </a:lnTo>
                  <a:lnTo>
                    <a:pt x="384019" y="1319293"/>
                  </a:lnTo>
                  <a:lnTo>
                    <a:pt x="424928" y="1338208"/>
                  </a:lnTo>
                  <a:lnTo>
                    <a:pt x="467215" y="1354499"/>
                  </a:lnTo>
                  <a:lnTo>
                    <a:pt x="510778" y="1368059"/>
                  </a:lnTo>
                  <a:lnTo>
                    <a:pt x="555512" y="1378787"/>
                  </a:lnTo>
                  <a:lnTo>
                    <a:pt x="601313" y="1386578"/>
                  </a:lnTo>
                  <a:lnTo>
                    <a:pt x="648079" y="1391329"/>
                  </a:lnTo>
                  <a:lnTo>
                    <a:pt x="695706" y="1392936"/>
                  </a:lnTo>
                  <a:lnTo>
                    <a:pt x="743332" y="1391329"/>
                  </a:lnTo>
                  <a:lnTo>
                    <a:pt x="790098" y="1386578"/>
                  </a:lnTo>
                  <a:lnTo>
                    <a:pt x="835899" y="1378787"/>
                  </a:lnTo>
                  <a:lnTo>
                    <a:pt x="880633" y="1368059"/>
                  </a:lnTo>
                  <a:lnTo>
                    <a:pt x="924196" y="1354499"/>
                  </a:lnTo>
                  <a:lnTo>
                    <a:pt x="966483" y="1338208"/>
                  </a:lnTo>
                  <a:lnTo>
                    <a:pt x="1007392" y="1319293"/>
                  </a:lnTo>
                  <a:lnTo>
                    <a:pt x="1046818" y="1297855"/>
                  </a:lnTo>
                  <a:lnTo>
                    <a:pt x="1084658" y="1273999"/>
                  </a:lnTo>
                  <a:lnTo>
                    <a:pt x="1120808" y="1247828"/>
                  </a:lnTo>
                  <a:lnTo>
                    <a:pt x="1155165" y="1219446"/>
                  </a:lnTo>
                  <a:lnTo>
                    <a:pt x="1187624" y="1188958"/>
                  </a:lnTo>
                  <a:lnTo>
                    <a:pt x="1218083" y="1156465"/>
                  </a:lnTo>
                  <a:lnTo>
                    <a:pt x="1246436" y="1122073"/>
                  </a:lnTo>
                  <a:lnTo>
                    <a:pt x="1272582" y="1085884"/>
                  </a:lnTo>
                  <a:lnTo>
                    <a:pt x="1296416" y="1048004"/>
                  </a:lnTo>
                  <a:lnTo>
                    <a:pt x="1317833" y="1008534"/>
                  </a:lnTo>
                  <a:lnTo>
                    <a:pt x="1336732" y="967579"/>
                  </a:lnTo>
                  <a:lnTo>
                    <a:pt x="1353008" y="925242"/>
                  </a:lnTo>
                  <a:lnTo>
                    <a:pt x="1366557" y="881628"/>
                  </a:lnTo>
                  <a:lnTo>
                    <a:pt x="1377275" y="836840"/>
                  </a:lnTo>
                  <a:lnTo>
                    <a:pt x="1385060" y="790981"/>
                  </a:lnTo>
                  <a:lnTo>
                    <a:pt x="1389806" y="744156"/>
                  </a:lnTo>
                  <a:lnTo>
                    <a:pt x="1391412" y="696468"/>
                  </a:lnTo>
                  <a:lnTo>
                    <a:pt x="1214120" y="696468"/>
                  </a:lnTo>
                  <a:lnTo>
                    <a:pt x="1211577" y="747822"/>
                  </a:lnTo>
                  <a:lnTo>
                    <a:pt x="1204045" y="798310"/>
                  </a:lnTo>
                  <a:lnTo>
                    <a:pt x="1191664" y="847589"/>
                  </a:lnTo>
                  <a:lnTo>
                    <a:pt x="1174575" y="895318"/>
                  </a:lnTo>
                  <a:lnTo>
                    <a:pt x="1152920" y="941153"/>
                  </a:lnTo>
                  <a:lnTo>
                    <a:pt x="1126841" y="984754"/>
                  </a:lnTo>
                  <a:lnTo>
                    <a:pt x="1096478" y="1025776"/>
                  </a:lnTo>
                  <a:lnTo>
                    <a:pt x="1061974" y="1063879"/>
                  </a:lnTo>
                  <a:lnTo>
                    <a:pt x="1027092" y="1095761"/>
                  </a:lnTo>
                  <a:lnTo>
                    <a:pt x="990140" y="1123889"/>
                  </a:lnTo>
                  <a:lnTo>
                    <a:pt x="951379" y="1148261"/>
                  </a:lnTo>
                  <a:lnTo>
                    <a:pt x="911066" y="1168877"/>
                  </a:lnTo>
                  <a:lnTo>
                    <a:pt x="869460" y="1185739"/>
                  </a:lnTo>
                  <a:lnTo>
                    <a:pt x="826821" y="1198847"/>
                  </a:lnTo>
                  <a:lnTo>
                    <a:pt x="783408" y="1208200"/>
                  </a:lnTo>
                  <a:lnTo>
                    <a:pt x="739479" y="1213798"/>
                  </a:lnTo>
                  <a:lnTo>
                    <a:pt x="695293" y="1215644"/>
                  </a:lnTo>
                  <a:lnTo>
                    <a:pt x="651109" y="1213735"/>
                  </a:lnTo>
                  <a:lnTo>
                    <a:pt x="607187" y="1208073"/>
                  </a:lnTo>
                  <a:lnTo>
                    <a:pt x="563785" y="1198658"/>
                  </a:lnTo>
                  <a:lnTo>
                    <a:pt x="521163" y="1185491"/>
                  </a:lnTo>
                  <a:lnTo>
                    <a:pt x="479579" y="1168571"/>
                  </a:lnTo>
                  <a:lnTo>
                    <a:pt x="439291" y="1147898"/>
                  </a:lnTo>
                  <a:lnTo>
                    <a:pt x="400560" y="1123474"/>
                  </a:lnTo>
                  <a:lnTo>
                    <a:pt x="363644" y="1095298"/>
                  </a:lnTo>
                  <a:lnTo>
                    <a:pt x="328803" y="1063371"/>
                  </a:lnTo>
                  <a:lnTo>
                    <a:pt x="296960" y="1028424"/>
                  </a:lnTo>
                  <a:lnTo>
                    <a:pt x="268868" y="991406"/>
                  </a:lnTo>
                  <a:lnTo>
                    <a:pt x="244527" y="952577"/>
                  </a:lnTo>
                  <a:lnTo>
                    <a:pt x="223937" y="912194"/>
                  </a:lnTo>
                  <a:lnTo>
                    <a:pt x="207097" y="870519"/>
                  </a:lnTo>
                  <a:lnTo>
                    <a:pt x="194008" y="827809"/>
                  </a:lnTo>
                  <a:lnTo>
                    <a:pt x="184670" y="784325"/>
                  </a:lnTo>
                  <a:lnTo>
                    <a:pt x="179082" y="740326"/>
                  </a:lnTo>
                  <a:lnTo>
                    <a:pt x="177244" y="696071"/>
                  </a:lnTo>
                  <a:lnTo>
                    <a:pt x="179156" y="651819"/>
                  </a:lnTo>
                  <a:lnTo>
                    <a:pt x="184818" y="607830"/>
                  </a:lnTo>
                  <a:lnTo>
                    <a:pt x="194230" y="564364"/>
                  </a:lnTo>
                  <a:lnTo>
                    <a:pt x="207391" y="521679"/>
                  </a:lnTo>
                  <a:lnTo>
                    <a:pt x="224302" y="480035"/>
                  </a:lnTo>
                  <a:lnTo>
                    <a:pt x="244962" y="439692"/>
                  </a:lnTo>
                  <a:lnTo>
                    <a:pt x="269371" y="400908"/>
                  </a:lnTo>
                  <a:lnTo>
                    <a:pt x="297530" y="363943"/>
                  </a:lnTo>
                  <a:lnTo>
                    <a:pt x="329438" y="329057"/>
                  </a:lnTo>
                  <a:lnTo>
                    <a:pt x="364319" y="297174"/>
                  </a:lnTo>
                  <a:lnTo>
                    <a:pt x="401271" y="269046"/>
                  </a:lnTo>
                  <a:lnTo>
                    <a:pt x="440032" y="244674"/>
                  </a:lnTo>
                  <a:lnTo>
                    <a:pt x="480345" y="224058"/>
                  </a:lnTo>
                  <a:lnTo>
                    <a:pt x="521951" y="207196"/>
                  </a:lnTo>
                  <a:lnTo>
                    <a:pt x="564590" y="194088"/>
                  </a:lnTo>
                  <a:lnTo>
                    <a:pt x="608003" y="184735"/>
                  </a:lnTo>
                  <a:lnTo>
                    <a:pt x="651932" y="179137"/>
                  </a:lnTo>
                  <a:lnTo>
                    <a:pt x="696118" y="177292"/>
                  </a:lnTo>
                  <a:lnTo>
                    <a:pt x="740302" y="179200"/>
                  </a:lnTo>
                  <a:lnTo>
                    <a:pt x="784224" y="184862"/>
                  </a:lnTo>
                  <a:lnTo>
                    <a:pt x="827626" y="194277"/>
                  </a:lnTo>
                  <a:lnTo>
                    <a:pt x="870248" y="207444"/>
                  </a:lnTo>
                  <a:lnTo>
                    <a:pt x="911832" y="224364"/>
                  </a:lnTo>
                  <a:lnTo>
                    <a:pt x="952120" y="245037"/>
                  </a:lnTo>
                  <a:lnTo>
                    <a:pt x="990851" y="269461"/>
                  </a:lnTo>
                  <a:lnTo>
                    <a:pt x="1027767" y="297637"/>
                  </a:lnTo>
                  <a:lnTo>
                    <a:pt x="1062608" y="329565"/>
                  </a:lnTo>
                  <a:lnTo>
                    <a:pt x="1187958" y="204216"/>
                  </a:lnTo>
                  <a:lnTo>
                    <a:pt x="1151228" y="170004"/>
                  </a:lnTo>
                  <a:lnTo>
                    <a:pt x="1112369" y="138700"/>
                  </a:lnTo>
                  <a:lnTo>
                    <a:pt x="1071555" y="110378"/>
                  </a:lnTo>
                  <a:lnTo>
                    <a:pt x="1028962" y="85111"/>
                  </a:lnTo>
                  <a:lnTo>
                    <a:pt x="984765" y="62974"/>
                  </a:lnTo>
                  <a:lnTo>
                    <a:pt x="939139" y="44039"/>
                  </a:lnTo>
                  <a:lnTo>
                    <a:pt x="892259" y="28382"/>
                  </a:lnTo>
                  <a:lnTo>
                    <a:pt x="844301" y="16075"/>
                  </a:lnTo>
                  <a:lnTo>
                    <a:pt x="795439" y="7194"/>
                  </a:lnTo>
                  <a:lnTo>
                    <a:pt x="745849" y="1810"/>
                  </a:lnTo>
                  <a:lnTo>
                    <a:pt x="6957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74570" y="2867405"/>
              <a:ext cx="1391920" cy="1393190"/>
            </a:xfrm>
            <a:custGeom>
              <a:avLst/>
              <a:gdLst/>
              <a:ahLst/>
              <a:cxnLst/>
              <a:rect l="l" t="t" r="r" b="b"/>
              <a:pathLst>
                <a:path w="1391920" h="1393189">
                  <a:moveTo>
                    <a:pt x="1391412" y="696468"/>
                  </a:moveTo>
                  <a:lnTo>
                    <a:pt x="1389806" y="744156"/>
                  </a:lnTo>
                  <a:lnTo>
                    <a:pt x="1385060" y="790981"/>
                  </a:lnTo>
                  <a:lnTo>
                    <a:pt x="1377275" y="836840"/>
                  </a:lnTo>
                  <a:lnTo>
                    <a:pt x="1366557" y="881628"/>
                  </a:lnTo>
                  <a:lnTo>
                    <a:pt x="1353008" y="925242"/>
                  </a:lnTo>
                  <a:lnTo>
                    <a:pt x="1336732" y="967579"/>
                  </a:lnTo>
                  <a:lnTo>
                    <a:pt x="1317833" y="1008534"/>
                  </a:lnTo>
                  <a:lnTo>
                    <a:pt x="1296416" y="1048004"/>
                  </a:lnTo>
                  <a:lnTo>
                    <a:pt x="1272582" y="1085884"/>
                  </a:lnTo>
                  <a:lnTo>
                    <a:pt x="1246436" y="1122073"/>
                  </a:lnTo>
                  <a:lnTo>
                    <a:pt x="1218083" y="1156465"/>
                  </a:lnTo>
                  <a:lnTo>
                    <a:pt x="1187624" y="1188958"/>
                  </a:lnTo>
                  <a:lnTo>
                    <a:pt x="1155165" y="1219446"/>
                  </a:lnTo>
                  <a:lnTo>
                    <a:pt x="1120808" y="1247828"/>
                  </a:lnTo>
                  <a:lnTo>
                    <a:pt x="1084658" y="1273999"/>
                  </a:lnTo>
                  <a:lnTo>
                    <a:pt x="1046818" y="1297855"/>
                  </a:lnTo>
                  <a:lnTo>
                    <a:pt x="1007392" y="1319293"/>
                  </a:lnTo>
                  <a:lnTo>
                    <a:pt x="966483" y="1338208"/>
                  </a:lnTo>
                  <a:lnTo>
                    <a:pt x="924196" y="1354499"/>
                  </a:lnTo>
                  <a:lnTo>
                    <a:pt x="880633" y="1368059"/>
                  </a:lnTo>
                  <a:lnTo>
                    <a:pt x="835899" y="1378787"/>
                  </a:lnTo>
                  <a:lnTo>
                    <a:pt x="790098" y="1386578"/>
                  </a:lnTo>
                  <a:lnTo>
                    <a:pt x="743332" y="1391329"/>
                  </a:lnTo>
                  <a:lnTo>
                    <a:pt x="695706" y="1392936"/>
                  </a:lnTo>
                  <a:lnTo>
                    <a:pt x="648079" y="1391329"/>
                  </a:lnTo>
                  <a:lnTo>
                    <a:pt x="601313" y="1386578"/>
                  </a:lnTo>
                  <a:lnTo>
                    <a:pt x="555512" y="1378787"/>
                  </a:lnTo>
                  <a:lnTo>
                    <a:pt x="510778" y="1368059"/>
                  </a:lnTo>
                  <a:lnTo>
                    <a:pt x="467215" y="1354499"/>
                  </a:lnTo>
                  <a:lnTo>
                    <a:pt x="424928" y="1338208"/>
                  </a:lnTo>
                  <a:lnTo>
                    <a:pt x="384019" y="1319293"/>
                  </a:lnTo>
                  <a:lnTo>
                    <a:pt x="344593" y="1297855"/>
                  </a:lnTo>
                  <a:lnTo>
                    <a:pt x="306753" y="1273999"/>
                  </a:lnTo>
                  <a:lnTo>
                    <a:pt x="270603" y="1247828"/>
                  </a:lnTo>
                  <a:lnTo>
                    <a:pt x="236246" y="1219446"/>
                  </a:lnTo>
                  <a:lnTo>
                    <a:pt x="203787" y="1188958"/>
                  </a:lnTo>
                  <a:lnTo>
                    <a:pt x="173328" y="1156465"/>
                  </a:lnTo>
                  <a:lnTo>
                    <a:pt x="144975" y="1122073"/>
                  </a:lnTo>
                  <a:lnTo>
                    <a:pt x="118829" y="1085884"/>
                  </a:lnTo>
                  <a:lnTo>
                    <a:pt x="94996" y="1048004"/>
                  </a:lnTo>
                  <a:lnTo>
                    <a:pt x="73578" y="1008534"/>
                  </a:lnTo>
                  <a:lnTo>
                    <a:pt x="54679" y="967579"/>
                  </a:lnTo>
                  <a:lnTo>
                    <a:pt x="38403" y="925242"/>
                  </a:lnTo>
                  <a:lnTo>
                    <a:pt x="24854" y="881628"/>
                  </a:lnTo>
                  <a:lnTo>
                    <a:pt x="14136" y="836840"/>
                  </a:lnTo>
                  <a:lnTo>
                    <a:pt x="6351" y="790981"/>
                  </a:lnTo>
                  <a:lnTo>
                    <a:pt x="1605" y="744156"/>
                  </a:lnTo>
                  <a:lnTo>
                    <a:pt x="0" y="696468"/>
                  </a:lnTo>
                  <a:lnTo>
                    <a:pt x="1605" y="648779"/>
                  </a:lnTo>
                  <a:lnTo>
                    <a:pt x="6351" y="601954"/>
                  </a:lnTo>
                  <a:lnTo>
                    <a:pt x="14136" y="556095"/>
                  </a:lnTo>
                  <a:lnTo>
                    <a:pt x="24854" y="511307"/>
                  </a:lnTo>
                  <a:lnTo>
                    <a:pt x="38403" y="467693"/>
                  </a:lnTo>
                  <a:lnTo>
                    <a:pt x="54679" y="425356"/>
                  </a:lnTo>
                  <a:lnTo>
                    <a:pt x="73578" y="384401"/>
                  </a:lnTo>
                  <a:lnTo>
                    <a:pt x="94995" y="344931"/>
                  </a:lnTo>
                  <a:lnTo>
                    <a:pt x="118829" y="307051"/>
                  </a:lnTo>
                  <a:lnTo>
                    <a:pt x="144975" y="270862"/>
                  </a:lnTo>
                  <a:lnTo>
                    <a:pt x="173328" y="236470"/>
                  </a:lnTo>
                  <a:lnTo>
                    <a:pt x="203787" y="203977"/>
                  </a:lnTo>
                  <a:lnTo>
                    <a:pt x="236246" y="173489"/>
                  </a:lnTo>
                  <a:lnTo>
                    <a:pt x="270603" y="145107"/>
                  </a:lnTo>
                  <a:lnTo>
                    <a:pt x="306753" y="118936"/>
                  </a:lnTo>
                  <a:lnTo>
                    <a:pt x="344593" y="95080"/>
                  </a:lnTo>
                  <a:lnTo>
                    <a:pt x="384019" y="73642"/>
                  </a:lnTo>
                  <a:lnTo>
                    <a:pt x="424928" y="54727"/>
                  </a:lnTo>
                  <a:lnTo>
                    <a:pt x="467215" y="38436"/>
                  </a:lnTo>
                  <a:lnTo>
                    <a:pt x="510778" y="24876"/>
                  </a:lnTo>
                  <a:lnTo>
                    <a:pt x="555512" y="14148"/>
                  </a:lnTo>
                  <a:lnTo>
                    <a:pt x="601313" y="6357"/>
                  </a:lnTo>
                  <a:lnTo>
                    <a:pt x="648079" y="1606"/>
                  </a:lnTo>
                  <a:lnTo>
                    <a:pt x="695706" y="0"/>
                  </a:lnTo>
                  <a:lnTo>
                    <a:pt x="745849" y="1810"/>
                  </a:lnTo>
                  <a:lnTo>
                    <a:pt x="795439" y="7194"/>
                  </a:lnTo>
                  <a:lnTo>
                    <a:pt x="844301" y="16075"/>
                  </a:lnTo>
                  <a:lnTo>
                    <a:pt x="892259" y="28382"/>
                  </a:lnTo>
                  <a:lnTo>
                    <a:pt x="939139" y="44039"/>
                  </a:lnTo>
                  <a:lnTo>
                    <a:pt x="984765" y="62974"/>
                  </a:lnTo>
                  <a:lnTo>
                    <a:pt x="1028962" y="85111"/>
                  </a:lnTo>
                  <a:lnTo>
                    <a:pt x="1071555" y="110378"/>
                  </a:lnTo>
                  <a:lnTo>
                    <a:pt x="1112369" y="138700"/>
                  </a:lnTo>
                  <a:lnTo>
                    <a:pt x="1151228" y="170004"/>
                  </a:lnTo>
                  <a:lnTo>
                    <a:pt x="1187958" y="204216"/>
                  </a:lnTo>
                  <a:lnTo>
                    <a:pt x="1062608" y="329565"/>
                  </a:lnTo>
                  <a:lnTo>
                    <a:pt x="1027767" y="297637"/>
                  </a:lnTo>
                  <a:lnTo>
                    <a:pt x="990851" y="269461"/>
                  </a:lnTo>
                  <a:lnTo>
                    <a:pt x="952120" y="245037"/>
                  </a:lnTo>
                  <a:lnTo>
                    <a:pt x="911832" y="224364"/>
                  </a:lnTo>
                  <a:lnTo>
                    <a:pt x="870248" y="207444"/>
                  </a:lnTo>
                  <a:lnTo>
                    <a:pt x="827626" y="194277"/>
                  </a:lnTo>
                  <a:lnTo>
                    <a:pt x="784224" y="184862"/>
                  </a:lnTo>
                  <a:lnTo>
                    <a:pt x="740302" y="179200"/>
                  </a:lnTo>
                  <a:lnTo>
                    <a:pt x="696118" y="177292"/>
                  </a:lnTo>
                  <a:lnTo>
                    <a:pt x="651932" y="179137"/>
                  </a:lnTo>
                  <a:lnTo>
                    <a:pt x="608003" y="184735"/>
                  </a:lnTo>
                  <a:lnTo>
                    <a:pt x="564590" y="194088"/>
                  </a:lnTo>
                  <a:lnTo>
                    <a:pt x="521951" y="207196"/>
                  </a:lnTo>
                  <a:lnTo>
                    <a:pt x="480345" y="224058"/>
                  </a:lnTo>
                  <a:lnTo>
                    <a:pt x="440032" y="244674"/>
                  </a:lnTo>
                  <a:lnTo>
                    <a:pt x="401271" y="269046"/>
                  </a:lnTo>
                  <a:lnTo>
                    <a:pt x="364319" y="297174"/>
                  </a:lnTo>
                  <a:lnTo>
                    <a:pt x="329438" y="329057"/>
                  </a:lnTo>
                  <a:lnTo>
                    <a:pt x="297530" y="363943"/>
                  </a:lnTo>
                  <a:lnTo>
                    <a:pt x="269371" y="400908"/>
                  </a:lnTo>
                  <a:lnTo>
                    <a:pt x="244962" y="439692"/>
                  </a:lnTo>
                  <a:lnTo>
                    <a:pt x="224302" y="480035"/>
                  </a:lnTo>
                  <a:lnTo>
                    <a:pt x="207391" y="521679"/>
                  </a:lnTo>
                  <a:lnTo>
                    <a:pt x="194230" y="564364"/>
                  </a:lnTo>
                  <a:lnTo>
                    <a:pt x="184818" y="607830"/>
                  </a:lnTo>
                  <a:lnTo>
                    <a:pt x="179156" y="651819"/>
                  </a:lnTo>
                  <a:lnTo>
                    <a:pt x="177244" y="696071"/>
                  </a:lnTo>
                  <a:lnTo>
                    <a:pt x="179082" y="740326"/>
                  </a:lnTo>
                  <a:lnTo>
                    <a:pt x="184670" y="784325"/>
                  </a:lnTo>
                  <a:lnTo>
                    <a:pt x="194008" y="827809"/>
                  </a:lnTo>
                  <a:lnTo>
                    <a:pt x="207097" y="870519"/>
                  </a:lnTo>
                  <a:lnTo>
                    <a:pt x="223937" y="912194"/>
                  </a:lnTo>
                  <a:lnTo>
                    <a:pt x="244527" y="952577"/>
                  </a:lnTo>
                  <a:lnTo>
                    <a:pt x="268868" y="991406"/>
                  </a:lnTo>
                  <a:lnTo>
                    <a:pt x="296960" y="1028424"/>
                  </a:lnTo>
                  <a:lnTo>
                    <a:pt x="328803" y="1063371"/>
                  </a:lnTo>
                  <a:lnTo>
                    <a:pt x="363644" y="1095298"/>
                  </a:lnTo>
                  <a:lnTo>
                    <a:pt x="400560" y="1123474"/>
                  </a:lnTo>
                  <a:lnTo>
                    <a:pt x="439291" y="1147898"/>
                  </a:lnTo>
                  <a:lnTo>
                    <a:pt x="479579" y="1168571"/>
                  </a:lnTo>
                  <a:lnTo>
                    <a:pt x="521163" y="1185491"/>
                  </a:lnTo>
                  <a:lnTo>
                    <a:pt x="563785" y="1198658"/>
                  </a:lnTo>
                  <a:lnTo>
                    <a:pt x="607187" y="1208073"/>
                  </a:lnTo>
                  <a:lnTo>
                    <a:pt x="651109" y="1213735"/>
                  </a:lnTo>
                  <a:lnTo>
                    <a:pt x="695293" y="1215644"/>
                  </a:lnTo>
                  <a:lnTo>
                    <a:pt x="739479" y="1213798"/>
                  </a:lnTo>
                  <a:lnTo>
                    <a:pt x="783408" y="1208200"/>
                  </a:lnTo>
                  <a:lnTo>
                    <a:pt x="826821" y="1198847"/>
                  </a:lnTo>
                  <a:lnTo>
                    <a:pt x="869460" y="1185739"/>
                  </a:lnTo>
                  <a:lnTo>
                    <a:pt x="911066" y="1168877"/>
                  </a:lnTo>
                  <a:lnTo>
                    <a:pt x="951379" y="1148261"/>
                  </a:lnTo>
                  <a:lnTo>
                    <a:pt x="990140" y="1123889"/>
                  </a:lnTo>
                  <a:lnTo>
                    <a:pt x="1027092" y="1095761"/>
                  </a:lnTo>
                  <a:lnTo>
                    <a:pt x="1061974" y="1063879"/>
                  </a:lnTo>
                  <a:lnTo>
                    <a:pt x="1096478" y="1025776"/>
                  </a:lnTo>
                  <a:lnTo>
                    <a:pt x="1126841" y="984754"/>
                  </a:lnTo>
                  <a:lnTo>
                    <a:pt x="1152920" y="941153"/>
                  </a:lnTo>
                  <a:lnTo>
                    <a:pt x="1174575" y="895318"/>
                  </a:lnTo>
                  <a:lnTo>
                    <a:pt x="1191664" y="847589"/>
                  </a:lnTo>
                  <a:lnTo>
                    <a:pt x="1204045" y="798310"/>
                  </a:lnTo>
                  <a:lnTo>
                    <a:pt x="1211577" y="747822"/>
                  </a:lnTo>
                  <a:lnTo>
                    <a:pt x="1214120" y="696468"/>
                  </a:lnTo>
                  <a:lnTo>
                    <a:pt x="1391412" y="696468"/>
                  </a:lnTo>
                  <a:close/>
                </a:path>
              </a:pathLst>
            </a:custGeom>
            <a:ln w="25908">
              <a:solidFill>
                <a:srgbClr val="D951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99309" y="3323208"/>
              <a:ext cx="979423" cy="457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172565" y="4569586"/>
            <a:ext cx="4370070" cy="1219835"/>
            <a:chOff x="1172565" y="4569586"/>
            <a:chExt cx="4370070" cy="1219835"/>
          </a:xfrm>
        </p:grpSpPr>
        <p:sp>
          <p:nvSpPr>
            <p:cNvPr id="9" name="object 9"/>
            <p:cNvSpPr/>
            <p:nvPr/>
          </p:nvSpPr>
          <p:spPr>
            <a:xfrm>
              <a:off x="1470025" y="4569586"/>
              <a:ext cx="3766692" cy="304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72565" y="4874386"/>
              <a:ext cx="4369689" cy="304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19479" y="5178882"/>
              <a:ext cx="3865245" cy="3051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68729" y="5484266"/>
              <a:ext cx="3094355" cy="3048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885685" y="4569586"/>
            <a:ext cx="4318000" cy="914400"/>
            <a:chOff x="6885685" y="4569586"/>
            <a:chExt cx="4318000" cy="914400"/>
          </a:xfrm>
        </p:grpSpPr>
        <p:sp>
          <p:nvSpPr>
            <p:cNvPr id="14" name="object 14"/>
            <p:cNvSpPr/>
            <p:nvPr/>
          </p:nvSpPr>
          <p:spPr>
            <a:xfrm>
              <a:off x="7082281" y="4569586"/>
              <a:ext cx="3924680" cy="3048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85685" y="4874386"/>
              <a:ext cx="431787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48753" y="5178882"/>
              <a:ext cx="3916807" cy="30510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7952231" y="1930145"/>
            <a:ext cx="1866264" cy="2343150"/>
            <a:chOff x="7952231" y="1930145"/>
            <a:chExt cx="1866264" cy="2343150"/>
          </a:xfrm>
        </p:grpSpPr>
        <p:sp>
          <p:nvSpPr>
            <p:cNvPr id="18" name="object 18"/>
            <p:cNvSpPr/>
            <p:nvPr/>
          </p:nvSpPr>
          <p:spPr>
            <a:xfrm>
              <a:off x="8412479" y="1943099"/>
              <a:ext cx="1393190" cy="1485265"/>
            </a:xfrm>
            <a:custGeom>
              <a:avLst/>
              <a:gdLst/>
              <a:ahLst/>
              <a:cxnLst/>
              <a:rect l="l" t="t" r="r" b="b"/>
              <a:pathLst>
                <a:path w="1393190" h="1485264">
                  <a:moveTo>
                    <a:pt x="0" y="696467"/>
                  </a:moveTo>
                  <a:lnTo>
                    <a:pt x="1606" y="648779"/>
                  </a:lnTo>
                  <a:lnTo>
                    <a:pt x="6357" y="601954"/>
                  </a:lnTo>
                  <a:lnTo>
                    <a:pt x="14148" y="556095"/>
                  </a:lnTo>
                  <a:lnTo>
                    <a:pt x="24876" y="511307"/>
                  </a:lnTo>
                  <a:lnTo>
                    <a:pt x="38436" y="467693"/>
                  </a:lnTo>
                  <a:lnTo>
                    <a:pt x="54727" y="425356"/>
                  </a:lnTo>
                  <a:lnTo>
                    <a:pt x="73642" y="384401"/>
                  </a:lnTo>
                  <a:lnTo>
                    <a:pt x="95080" y="344931"/>
                  </a:lnTo>
                  <a:lnTo>
                    <a:pt x="118936" y="307051"/>
                  </a:lnTo>
                  <a:lnTo>
                    <a:pt x="145107" y="270862"/>
                  </a:lnTo>
                  <a:lnTo>
                    <a:pt x="173489" y="236470"/>
                  </a:lnTo>
                  <a:lnTo>
                    <a:pt x="203977" y="203977"/>
                  </a:lnTo>
                  <a:lnTo>
                    <a:pt x="236470" y="173489"/>
                  </a:lnTo>
                  <a:lnTo>
                    <a:pt x="270862" y="145107"/>
                  </a:lnTo>
                  <a:lnTo>
                    <a:pt x="307051" y="118936"/>
                  </a:lnTo>
                  <a:lnTo>
                    <a:pt x="344931" y="95080"/>
                  </a:lnTo>
                  <a:lnTo>
                    <a:pt x="384401" y="73642"/>
                  </a:lnTo>
                  <a:lnTo>
                    <a:pt x="425356" y="54727"/>
                  </a:lnTo>
                  <a:lnTo>
                    <a:pt x="467693" y="38436"/>
                  </a:lnTo>
                  <a:lnTo>
                    <a:pt x="511307" y="24876"/>
                  </a:lnTo>
                  <a:lnTo>
                    <a:pt x="556095" y="14148"/>
                  </a:lnTo>
                  <a:lnTo>
                    <a:pt x="601954" y="6357"/>
                  </a:lnTo>
                  <a:lnTo>
                    <a:pt x="648779" y="1606"/>
                  </a:lnTo>
                  <a:lnTo>
                    <a:pt x="696468" y="0"/>
                  </a:lnTo>
                  <a:lnTo>
                    <a:pt x="744156" y="1606"/>
                  </a:lnTo>
                  <a:lnTo>
                    <a:pt x="790981" y="6357"/>
                  </a:lnTo>
                  <a:lnTo>
                    <a:pt x="836840" y="14148"/>
                  </a:lnTo>
                  <a:lnTo>
                    <a:pt x="881628" y="24876"/>
                  </a:lnTo>
                  <a:lnTo>
                    <a:pt x="925242" y="38436"/>
                  </a:lnTo>
                  <a:lnTo>
                    <a:pt x="967579" y="54727"/>
                  </a:lnTo>
                  <a:lnTo>
                    <a:pt x="1008534" y="73642"/>
                  </a:lnTo>
                  <a:lnTo>
                    <a:pt x="1048003" y="95080"/>
                  </a:lnTo>
                  <a:lnTo>
                    <a:pt x="1085884" y="118936"/>
                  </a:lnTo>
                  <a:lnTo>
                    <a:pt x="1122073" y="145107"/>
                  </a:lnTo>
                  <a:lnTo>
                    <a:pt x="1156465" y="173489"/>
                  </a:lnTo>
                  <a:lnTo>
                    <a:pt x="1188958" y="203977"/>
                  </a:lnTo>
                  <a:lnTo>
                    <a:pt x="1219446" y="236470"/>
                  </a:lnTo>
                  <a:lnTo>
                    <a:pt x="1247828" y="270862"/>
                  </a:lnTo>
                  <a:lnTo>
                    <a:pt x="1273999" y="307051"/>
                  </a:lnTo>
                  <a:lnTo>
                    <a:pt x="1297855" y="344932"/>
                  </a:lnTo>
                  <a:lnTo>
                    <a:pt x="1319293" y="384401"/>
                  </a:lnTo>
                  <a:lnTo>
                    <a:pt x="1338208" y="425356"/>
                  </a:lnTo>
                  <a:lnTo>
                    <a:pt x="1354499" y="467693"/>
                  </a:lnTo>
                  <a:lnTo>
                    <a:pt x="1368059" y="511307"/>
                  </a:lnTo>
                  <a:lnTo>
                    <a:pt x="1378787" y="556095"/>
                  </a:lnTo>
                  <a:lnTo>
                    <a:pt x="1386578" y="601954"/>
                  </a:lnTo>
                  <a:lnTo>
                    <a:pt x="1391329" y="648779"/>
                  </a:lnTo>
                  <a:lnTo>
                    <a:pt x="1392936" y="696467"/>
                  </a:lnTo>
                  <a:lnTo>
                    <a:pt x="1391250" y="745114"/>
                  </a:lnTo>
                  <a:lnTo>
                    <a:pt x="1386262" y="792974"/>
                  </a:lnTo>
                  <a:lnTo>
                    <a:pt x="1378072" y="839924"/>
                  </a:lnTo>
                  <a:lnTo>
                    <a:pt x="1366782" y="885836"/>
                  </a:lnTo>
                  <a:lnTo>
                    <a:pt x="1352492" y="930584"/>
                  </a:lnTo>
                  <a:lnTo>
                    <a:pt x="1335304" y="974043"/>
                  </a:lnTo>
                  <a:lnTo>
                    <a:pt x="1315320" y="1016086"/>
                  </a:lnTo>
                  <a:lnTo>
                    <a:pt x="1292640" y="1056587"/>
                  </a:lnTo>
                  <a:lnTo>
                    <a:pt x="1267366" y="1095420"/>
                  </a:lnTo>
                  <a:lnTo>
                    <a:pt x="1239599" y="1132459"/>
                  </a:lnTo>
                  <a:lnTo>
                    <a:pt x="1209440" y="1167577"/>
                  </a:lnTo>
                  <a:lnTo>
                    <a:pt x="1176991" y="1200649"/>
                  </a:lnTo>
                  <a:lnTo>
                    <a:pt x="1142352" y="1231549"/>
                  </a:lnTo>
                  <a:lnTo>
                    <a:pt x="1105626" y="1260150"/>
                  </a:lnTo>
                  <a:lnTo>
                    <a:pt x="1066913" y="1286327"/>
                  </a:lnTo>
                  <a:lnTo>
                    <a:pt x="1026314" y="1309953"/>
                  </a:lnTo>
                  <a:lnTo>
                    <a:pt x="983931" y="1330902"/>
                  </a:lnTo>
                  <a:lnTo>
                    <a:pt x="939865" y="1349047"/>
                  </a:lnTo>
                  <a:lnTo>
                    <a:pt x="894218" y="1364264"/>
                  </a:lnTo>
                  <a:lnTo>
                    <a:pt x="847090" y="1376426"/>
                  </a:lnTo>
                  <a:lnTo>
                    <a:pt x="839470" y="1485264"/>
                  </a:lnTo>
                  <a:lnTo>
                    <a:pt x="653669" y="1302512"/>
                  </a:lnTo>
                  <a:lnTo>
                    <a:pt x="867918" y="1081277"/>
                  </a:lnTo>
                  <a:lnTo>
                    <a:pt x="860425" y="1188465"/>
                  </a:lnTo>
                  <a:lnTo>
                    <a:pt x="904526" y="1171532"/>
                  </a:lnTo>
                  <a:lnTo>
                    <a:pt x="946202" y="1151069"/>
                  </a:lnTo>
                  <a:lnTo>
                    <a:pt x="985336" y="1127309"/>
                  </a:lnTo>
                  <a:lnTo>
                    <a:pt x="1021813" y="1100482"/>
                  </a:lnTo>
                  <a:lnTo>
                    <a:pt x="1055516" y="1070819"/>
                  </a:lnTo>
                  <a:lnTo>
                    <a:pt x="1086329" y="1038554"/>
                  </a:lnTo>
                  <a:lnTo>
                    <a:pt x="1114137" y="1003916"/>
                  </a:lnTo>
                  <a:lnTo>
                    <a:pt x="1138823" y="967137"/>
                  </a:lnTo>
                  <a:lnTo>
                    <a:pt x="1160271" y="928449"/>
                  </a:lnTo>
                  <a:lnTo>
                    <a:pt x="1178366" y="888083"/>
                  </a:lnTo>
                  <a:lnTo>
                    <a:pt x="1192991" y="846270"/>
                  </a:lnTo>
                  <a:lnTo>
                    <a:pt x="1204030" y="803242"/>
                  </a:lnTo>
                  <a:lnTo>
                    <a:pt x="1211367" y="759230"/>
                  </a:lnTo>
                  <a:lnTo>
                    <a:pt x="1214887" y="714465"/>
                  </a:lnTo>
                  <a:lnTo>
                    <a:pt x="1214472" y="669180"/>
                  </a:lnTo>
                  <a:lnTo>
                    <a:pt x="1210008" y="623604"/>
                  </a:lnTo>
                  <a:lnTo>
                    <a:pt x="1201378" y="577971"/>
                  </a:lnTo>
                  <a:lnTo>
                    <a:pt x="1188466" y="532511"/>
                  </a:lnTo>
                  <a:lnTo>
                    <a:pt x="1171532" y="488409"/>
                  </a:lnTo>
                  <a:lnTo>
                    <a:pt x="1151069" y="446733"/>
                  </a:lnTo>
                  <a:lnTo>
                    <a:pt x="1127309" y="407599"/>
                  </a:lnTo>
                  <a:lnTo>
                    <a:pt x="1100482" y="371122"/>
                  </a:lnTo>
                  <a:lnTo>
                    <a:pt x="1070819" y="337419"/>
                  </a:lnTo>
                  <a:lnTo>
                    <a:pt x="1038554" y="306606"/>
                  </a:lnTo>
                  <a:lnTo>
                    <a:pt x="1003916" y="278798"/>
                  </a:lnTo>
                  <a:lnTo>
                    <a:pt x="967137" y="254112"/>
                  </a:lnTo>
                  <a:lnTo>
                    <a:pt x="928449" y="232664"/>
                  </a:lnTo>
                  <a:lnTo>
                    <a:pt x="888083" y="214569"/>
                  </a:lnTo>
                  <a:lnTo>
                    <a:pt x="846270" y="199944"/>
                  </a:lnTo>
                  <a:lnTo>
                    <a:pt x="803242" y="188905"/>
                  </a:lnTo>
                  <a:lnTo>
                    <a:pt x="759230" y="181568"/>
                  </a:lnTo>
                  <a:lnTo>
                    <a:pt x="714465" y="178048"/>
                  </a:lnTo>
                  <a:lnTo>
                    <a:pt x="669180" y="178463"/>
                  </a:lnTo>
                  <a:lnTo>
                    <a:pt x="623604" y="182927"/>
                  </a:lnTo>
                  <a:lnTo>
                    <a:pt x="577971" y="191557"/>
                  </a:lnTo>
                  <a:lnTo>
                    <a:pt x="532511" y="204470"/>
                  </a:lnTo>
                  <a:lnTo>
                    <a:pt x="488225" y="221515"/>
                  </a:lnTo>
                  <a:lnTo>
                    <a:pt x="446208" y="242240"/>
                  </a:lnTo>
                  <a:lnTo>
                    <a:pt x="406623" y="266421"/>
                  </a:lnTo>
                  <a:lnTo>
                    <a:pt x="369630" y="293833"/>
                  </a:lnTo>
                  <a:lnTo>
                    <a:pt x="335392" y="324254"/>
                  </a:lnTo>
                  <a:lnTo>
                    <a:pt x="304070" y="357458"/>
                  </a:lnTo>
                  <a:lnTo>
                    <a:pt x="275828" y="393223"/>
                  </a:lnTo>
                  <a:lnTo>
                    <a:pt x="250825" y="431325"/>
                  </a:lnTo>
                  <a:lnTo>
                    <a:pt x="229225" y="471539"/>
                  </a:lnTo>
                  <a:lnTo>
                    <a:pt x="211189" y="513642"/>
                  </a:lnTo>
                  <a:lnTo>
                    <a:pt x="196880" y="557411"/>
                  </a:lnTo>
                  <a:lnTo>
                    <a:pt x="186458" y="602620"/>
                  </a:lnTo>
                  <a:lnTo>
                    <a:pt x="180086" y="649047"/>
                  </a:lnTo>
                  <a:lnTo>
                    <a:pt x="177926" y="696467"/>
                  </a:lnTo>
                  <a:lnTo>
                    <a:pt x="0" y="696467"/>
                  </a:lnTo>
                  <a:close/>
                </a:path>
              </a:pathLst>
            </a:custGeom>
            <a:ln w="25907">
              <a:solidFill>
                <a:srgbClr val="5D52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800210" y="2390520"/>
              <a:ext cx="824992" cy="457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65185" y="2867405"/>
              <a:ext cx="1391920" cy="1393190"/>
            </a:xfrm>
            <a:custGeom>
              <a:avLst/>
              <a:gdLst/>
              <a:ahLst/>
              <a:cxnLst/>
              <a:rect l="l" t="t" r="r" b="b"/>
              <a:pathLst>
                <a:path w="1391920" h="1393189">
                  <a:moveTo>
                    <a:pt x="695706" y="0"/>
                  </a:moveTo>
                  <a:lnTo>
                    <a:pt x="648079" y="1606"/>
                  </a:lnTo>
                  <a:lnTo>
                    <a:pt x="601313" y="6357"/>
                  </a:lnTo>
                  <a:lnTo>
                    <a:pt x="555512" y="14148"/>
                  </a:lnTo>
                  <a:lnTo>
                    <a:pt x="510778" y="24876"/>
                  </a:lnTo>
                  <a:lnTo>
                    <a:pt x="467215" y="38436"/>
                  </a:lnTo>
                  <a:lnTo>
                    <a:pt x="424928" y="54727"/>
                  </a:lnTo>
                  <a:lnTo>
                    <a:pt x="384019" y="73642"/>
                  </a:lnTo>
                  <a:lnTo>
                    <a:pt x="344593" y="95080"/>
                  </a:lnTo>
                  <a:lnTo>
                    <a:pt x="306753" y="118936"/>
                  </a:lnTo>
                  <a:lnTo>
                    <a:pt x="270603" y="145107"/>
                  </a:lnTo>
                  <a:lnTo>
                    <a:pt x="236246" y="173489"/>
                  </a:lnTo>
                  <a:lnTo>
                    <a:pt x="203787" y="203977"/>
                  </a:lnTo>
                  <a:lnTo>
                    <a:pt x="173328" y="236470"/>
                  </a:lnTo>
                  <a:lnTo>
                    <a:pt x="144975" y="270862"/>
                  </a:lnTo>
                  <a:lnTo>
                    <a:pt x="118829" y="307051"/>
                  </a:lnTo>
                  <a:lnTo>
                    <a:pt x="94996" y="344931"/>
                  </a:lnTo>
                  <a:lnTo>
                    <a:pt x="73578" y="384401"/>
                  </a:lnTo>
                  <a:lnTo>
                    <a:pt x="54679" y="425356"/>
                  </a:lnTo>
                  <a:lnTo>
                    <a:pt x="38403" y="467693"/>
                  </a:lnTo>
                  <a:lnTo>
                    <a:pt x="24854" y="511307"/>
                  </a:lnTo>
                  <a:lnTo>
                    <a:pt x="14136" y="556095"/>
                  </a:lnTo>
                  <a:lnTo>
                    <a:pt x="6351" y="601954"/>
                  </a:lnTo>
                  <a:lnTo>
                    <a:pt x="1605" y="648779"/>
                  </a:lnTo>
                  <a:lnTo>
                    <a:pt x="0" y="696468"/>
                  </a:lnTo>
                  <a:lnTo>
                    <a:pt x="1605" y="744156"/>
                  </a:lnTo>
                  <a:lnTo>
                    <a:pt x="6351" y="790981"/>
                  </a:lnTo>
                  <a:lnTo>
                    <a:pt x="14136" y="836840"/>
                  </a:lnTo>
                  <a:lnTo>
                    <a:pt x="24854" y="881628"/>
                  </a:lnTo>
                  <a:lnTo>
                    <a:pt x="38403" y="925242"/>
                  </a:lnTo>
                  <a:lnTo>
                    <a:pt x="54679" y="967579"/>
                  </a:lnTo>
                  <a:lnTo>
                    <a:pt x="73578" y="1008534"/>
                  </a:lnTo>
                  <a:lnTo>
                    <a:pt x="94996" y="1048004"/>
                  </a:lnTo>
                  <a:lnTo>
                    <a:pt x="118829" y="1085884"/>
                  </a:lnTo>
                  <a:lnTo>
                    <a:pt x="144975" y="1122073"/>
                  </a:lnTo>
                  <a:lnTo>
                    <a:pt x="173328" y="1156465"/>
                  </a:lnTo>
                  <a:lnTo>
                    <a:pt x="203787" y="1188958"/>
                  </a:lnTo>
                  <a:lnTo>
                    <a:pt x="236246" y="1219446"/>
                  </a:lnTo>
                  <a:lnTo>
                    <a:pt x="270603" y="1247828"/>
                  </a:lnTo>
                  <a:lnTo>
                    <a:pt x="306753" y="1273999"/>
                  </a:lnTo>
                  <a:lnTo>
                    <a:pt x="344593" y="1297855"/>
                  </a:lnTo>
                  <a:lnTo>
                    <a:pt x="384019" y="1319293"/>
                  </a:lnTo>
                  <a:lnTo>
                    <a:pt x="424928" y="1338208"/>
                  </a:lnTo>
                  <a:lnTo>
                    <a:pt x="467215" y="1354499"/>
                  </a:lnTo>
                  <a:lnTo>
                    <a:pt x="510778" y="1368059"/>
                  </a:lnTo>
                  <a:lnTo>
                    <a:pt x="555512" y="1378787"/>
                  </a:lnTo>
                  <a:lnTo>
                    <a:pt x="601313" y="1386578"/>
                  </a:lnTo>
                  <a:lnTo>
                    <a:pt x="648079" y="1391329"/>
                  </a:lnTo>
                  <a:lnTo>
                    <a:pt x="695706" y="1392936"/>
                  </a:lnTo>
                  <a:lnTo>
                    <a:pt x="743332" y="1391329"/>
                  </a:lnTo>
                  <a:lnTo>
                    <a:pt x="790098" y="1386578"/>
                  </a:lnTo>
                  <a:lnTo>
                    <a:pt x="835899" y="1378787"/>
                  </a:lnTo>
                  <a:lnTo>
                    <a:pt x="880633" y="1368059"/>
                  </a:lnTo>
                  <a:lnTo>
                    <a:pt x="924196" y="1354499"/>
                  </a:lnTo>
                  <a:lnTo>
                    <a:pt x="966483" y="1338208"/>
                  </a:lnTo>
                  <a:lnTo>
                    <a:pt x="1007392" y="1319293"/>
                  </a:lnTo>
                  <a:lnTo>
                    <a:pt x="1046818" y="1297855"/>
                  </a:lnTo>
                  <a:lnTo>
                    <a:pt x="1084658" y="1273999"/>
                  </a:lnTo>
                  <a:lnTo>
                    <a:pt x="1120808" y="1247828"/>
                  </a:lnTo>
                  <a:lnTo>
                    <a:pt x="1155165" y="1219446"/>
                  </a:lnTo>
                  <a:lnTo>
                    <a:pt x="1187624" y="1188958"/>
                  </a:lnTo>
                  <a:lnTo>
                    <a:pt x="1218083" y="1156465"/>
                  </a:lnTo>
                  <a:lnTo>
                    <a:pt x="1246436" y="1122073"/>
                  </a:lnTo>
                  <a:lnTo>
                    <a:pt x="1272582" y="1085884"/>
                  </a:lnTo>
                  <a:lnTo>
                    <a:pt x="1296416" y="1048004"/>
                  </a:lnTo>
                  <a:lnTo>
                    <a:pt x="1317833" y="1008534"/>
                  </a:lnTo>
                  <a:lnTo>
                    <a:pt x="1336732" y="967579"/>
                  </a:lnTo>
                  <a:lnTo>
                    <a:pt x="1353008" y="925242"/>
                  </a:lnTo>
                  <a:lnTo>
                    <a:pt x="1366557" y="881628"/>
                  </a:lnTo>
                  <a:lnTo>
                    <a:pt x="1377275" y="836840"/>
                  </a:lnTo>
                  <a:lnTo>
                    <a:pt x="1385060" y="790981"/>
                  </a:lnTo>
                  <a:lnTo>
                    <a:pt x="1389806" y="744156"/>
                  </a:lnTo>
                  <a:lnTo>
                    <a:pt x="1391412" y="696468"/>
                  </a:lnTo>
                  <a:lnTo>
                    <a:pt x="1214120" y="696468"/>
                  </a:lnTo>
                  <a:lnTo>
                    <a:pt x="1211577" y="747822"/>
                  </a:lnTo>
                  <a:lnTo>
                    <a:pt x="1204045" y="798310"/>
                  </a:lnTo>
                  <a:lnTo>
                    <a:pt x="1191664" y="847589"/>
                  </a:lnTo>
                  <a:lnTo>
                    <a:pt x="1174575" y="895318"/>
                  </a:lnTo>
                  <a:lnTo>
                    <a:pt x="1152920" y="941153"/>
                  </a:lnTo>
                  <a:lnTo>
                    <a:pt x="1126841" y="984754"/>
                  </a:lnTo>
                  <a:lnTo>
                    <a:pt x="1096478" y="1025776"/>
                  </a:lnTo>
                  <a:lnTo>
                    <a:pt x="1061974" y="1063879"/>
                  </a:lnTo>
                  <a:lnTo>
                    <a:pt x="1027092" y="1095761"/>
                  </a:lnTo>
                  <a:lnTo>
                    <a:pt x="990140" y="1123889"/>
                  </a:lnTo>
                  <a:lnTo>
                    <a:pt x="951379" y="1148261"/>
                  </a:lnTo>
                  <a:lnTo>
                    <a:pt x="911066" y="1168877"/>
                  </a:lnTo>
                  <a:lnTo>
                    <a:pt x="869460" y="1185739"/>
                  </a:lnTo>
                  <a:lnTo>
                    <a:pt x="826821" y="1198847"/>
                  </a:lnTo>
                  <a:lnTo>
                    <a:pt x="783408" y="1208200"/>
                  </a:lnTo>
                  <a:lnTo>
                    <a:pt x="739479" y="1213798"/>
                  </a:lnTo>
                  <a:lnTo>
                    <a:pt x="695293" y="1215644"/>
                  </a:lnTo>
                  <a:lnTo>
                    <a:pt x="651109" y="1213735"/>
                  </a:lnTo>
                  <a:lnTo>
                    <a:pt x="607187" y="1208073"/>
                  </a:lnTo>
                  <a:lnTo>
                    <a:pt x="563785" y="1198658"/>
                  </a:lnTo>
                  <a:lnTo>
                    <a:pt x="521163" y="1185491"/>
                  </a:lnTo>
                  <a:lnTo>
                    <a:pt x="479579" y="1168571"/>
                  </a:lnTo>
                  <a:lnTo>
                    <a:pt x="439291" y="1147898"/>
                  </a:lnTo>
                  <a:lnTo>
                    <a:pt x="400560" y="1123474"/>
                  </a:lnTo>
                  <a:lnTo>
                    <a:pt x="363644" y="1095298"/>
                  </a:lnTo>
                  <a:lnTo>
                    <a:pt x="328803" y="1063371"/>
                  </a:lnTo>
                  <a:lnTo>
                    <a:pt x="296960" y="1028424"/>
                  </a:lnTo>
                  <a:lnTo>
                    <a:pt x="268868" y="991406"/>
                  </a:lnTo>
                  <a:lnTo>
                    <a:pt x="244527" y="952577"/>
                  </a:lnTo>
                  <a:lnTo>
                    <a:pt x="223937" y="912194"/>
                  </a:lnTo>
                  <a:lnTo>
                    <a:pt x="207097" y="870519"/>
                  </a:lnTo>
                  <a:lnTo>
                    <a:pt x="194008" y="827809"/>
                  </a:lnTo>
                  <a:lnTo>
                    <a:pt x="184670" y="784325"/>
                  </a:lnTo>
                  <a:lnTo>
                    <a:pt x="179082" y="740326"/>
                  </a:lnTo>
                  <a:lnTo>
                    <a:pt x="177244" y="696071"/>
                  </a:lnTo>
                  <a:lnTo>
                    <a:pt x="179156" y="651819"/>
                  </a:lnTo>
                  <a:lnTo>
                    <a:pt x="184818" y="607830"/>
                  </a:lnTo>
                  <a:lnTo>
                    <a:pt x="194230" y="564364"/>
                  </a:lnTo>
                  <a:lnTo>
                    <a:pt x="207391" y="521679"/>
                  </a:lnTo>
                  <a:lnTo>
                    <a:pt x="224302" y="480035"/>
                  </a:lnTo>
                  <a:lnTo>
                    <a:pt x="244962" y="439692"/>
                  </a:lnTo>
                  <a:lnTo>
                    <a:pt x="269371" y="400908"/>
                  </a:lnTo>
                  <a:lnTo>
                    <a:pt x="297530" y="363943"/>
                  </a:lnTo>
                  <a:lnTo>
                    <a:pt x="329438" y="329057"/>
                  </a:lnTo>
                  <a:lnTo>
                    <a:pt x="364319" y="297174"/>
                  </a:lnTo>
                  <a:lnTo>
                    <a:pt x="401271" y="269046"/>
                  </a:lnTo>
                  <a:lnTo>
                    <a:pt x="440032" y="244674"/>
                  </a:lnTo>
                  <a:lnTo>
                    <a:pt x="480345" y="224058"/>
                  </a:lnTo>
                  <a:lnTo>
                    <a:pt x="521951" y="207196"/>
                  </a:lnTo>
                  <a:lnTo>
                    <a:pt x="564590" y="194088"/>
                  </a:lnTo>
                  <a:lnTo>
                    <a:pt x="608003" y="184735"/>
                  </a:lnTo>
                  <a:lnTo>
                    <a:pt x="651932" y="179137"/>
                  </a:lnTo>
                  <a:lnTo>
                    <a:pt x="696118" y="177292"/>
                  </a:lnTo>
                  <a:lnTo>
                    <a:pt x="740302" y="179200"/>
                  </a:lnTo>
                  <a:lnTo>
                    <a:pt x="784224" y="184862"/>
                  </a:lnTo>
                  <a:lnTo>
                    <a:pt x="827626" y="194277"/>
                  </a:lnTo>
                  <a:lnTo>
                    <a:pt x="870248" y="207444"/>
                  </a:lnTo>
                  <a:lnTo>
                    <a:pt x="911832" y="224364"/>
                  </a:lnTo>
                  <a:lnTo>
                    <a:pt x="952120" y="245037"/>
                  </a:lnTo>
                  <a:lnTo>
                    <a:pt x="990851" y="269461"/>
                  </a:lnTo>
                  <a:lnTo>
                    <a:pt x="1027767" y="297637"/>
                  </a:lnTo>
                  <a:lnTo>
                    <a:pt x="1062609" y="329565"/>
                  </a:lnTo>
                  <a:lnTo>
                    <a:pt x="1187958" y="204216"/>
                  </a:lnTo>
                  <a:lnTo>
                    <a:pt x="1151228" y="170004"/>
                  </a:lnTo>
                  <a:lnTo>
                    <a:pt x="1112369" y="138700"/>
                  </a:lnTo>
                  <a:lnTo>
                    <a:pt x="1071555" y="110378"/>
                  </a:lnTo>
                  <a:lnTo>
                    <a:pt x="1028962" y="85111"/>
                  </a:lnTo>
                  <a:lnTo>
                    <a:pt x="984765" y="62974"/>
                  </a:lnTo>
                  <a:lnTo>
                    <a:pt x="939139" y="44039"/>
                  </a:lnTo>
                  <a:lnTo>
                    <a:pt x="892259" y="28382"/>
                  </a:lnTo>
                  <a:lnTo>
                    <a:pt x="844301" y="16075"/>
                  </a:lnTo>
                  <a:lnTo>
                    <a:pt x="795439" y="7194"/>
                  </a:lnTo>
                  <a:lnTo>
                    <a:pt x="745849" y="1810"/>
                  </a:lnTo>
                  <a:lnTo>
                    <a:pt x="6957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65185" y="2867405"/>
              <a:ext cx="1391920" cy="1393190"/>
            </a:xfrm>
            <a:custGeom>
              <a:avLst/>
              <a:gdLst/>
              <a:ahLst/>
              <a:cxnLst/>
              <a:rect l="l" t="t" r="r" b="b"/>
              <a:pathLst>
                <a:path w="1391920" h="1393189">
                  <a:moveTo>
                    <a:pt x="1391412" y="696468"/>
                  </a:moveTo>
                  <a:lnTo>
                    <a:pt x="1389806" y="744156"/>
                  </a:lnTo>
                  <a:lnTo>
                    <a:pt x="1385060" y="790981"/>
                  </a:lnTo>
                  <a:lnTo>
                    <a:pt x="1377275" y="836840"/>
                  </a:lnTo>
                  <a:lnTo>
                    <a:pt x="1366557" y="881628"/>
                  </a:lnTo>
                  <a:lnTo>
                    <a:pt x="1353008" y="925242"/>
                  </a:lnTo>
                  <a:lnTo>
                    <a:pt x="1336732" y="967579"/>
                  </a:lnTo>
                  <a:lnTo>
                    <a:pt x="1317833" y="1008534"/>
                  </a:lnTo>
                  <a:lnTo>
                    <a:pt x="1296416" y="1048004"/>
                  </a:lnTo>
                  <a:lnTo>
                    <a:pt x="1272582" y="1085884"/>
                  </a:lnTo>
                  <a:lnTo>
                    <a:pt x="1246436" y="1122073"/>
                  </a:lnTo>
                  <a:lnTo>
                    <a:pt x="1218083" y="1156465"/>
                  </a:lnTo>
                  <a:lnTo>
                    <a:pt x="1187624" y="1188958"/>
                  </a:lnTo>
                  <a:lnTo>
                    <a:pt x="1155165" y="1219446"/>
                  </a:lnTo>
                  <a:lnTo>
                    <a:pt x="1120808" y="1247828"/>
                  </a:lnTo>
                  <a:lnTo>
                    <a:pt x="1084658" y="1273999"/>
                  </a:lnTo>
                  <a:lnTo>
                    <a:pt x="1046818" y="1297855"/>
                  </a:lnTo>
                  <a:lnTo>
                    <a:pt x="1007392" y="1319293"/>
                  </a:lnTo>
                  <a:lnTo>
                    <a:pt x="966483" y="1338208"/>
                  </a:lnTo>
                  <a:lnTo>
                    <a:pt x="924196" y="1354499"/>
                  </a:lnTo>
                  <a:lnTo>
                    <a:pt x="880633" y="1368059"/>
                  </a:lnTo>
                  <a:lnTo>
                    <a:pt x="835899" y="1378787"/>
                  </a:lnTo>
                  <a:lnTo>
                    <a:pt x="790098" y="1386578"/>
                  </a:lnTo>
                  <a:lnTo>
                    <a:pt x="743332" y="1391329"/>
                  </a:lnTo>
                  <a:lnTo>
                    <a:pt x="695706" y="1392936"/>
                  </a:lnTo>
                  <a:lnTo>
                    <a:pt x="648079" y="1391329"/>
                  </a:lnTo>
                  <a:lnTo>
                    <a:pt x="601313" y="1386578"/>
                  </a:lnTo>
                  <a:lnTo>
                    <a:pt x="555512" y="1378787"/>
                  </a:lnTo>
                  <a:lnTo>
                    <a:pt x="510778" y="1368059"/>
                  </a:lnTo>
                  <a:lnTo>
                    <a:pt x="467215" y="1354499"/>
                  </a:lnTo>
                  <a:lnTo>
                    <a:pt x="424928" y="1338208"/>
                  </a:lnTo>
                  <a:lnTo>
                    <a:pt x="384019" y="1319293"/>
                  </a:lnTo>
                  <a:lnTo>
                    <a:pt x="344593" y="1297855"/>
                  </a:lnTo>
                  <a:lnTo>
                    <a:pt x="306753" y="1273999"/>
                  </a:lnTo>
                  <a:lnTo>
                    <a:pt x="270603" y="1247828"/>
                  </a:lnTo>
                  <a:lnTo>
                    <a:pt x="236246" y="1219446"/>
                  </a:lnTo>
                  <a:lnTo>
                    <a:pt x="203787" y="1188958"/>
                  </a:lnTo>
                  <a:lnTo>
                    <a:pt x="173328" y="1156465"/>
                  </a:lnTo>
                  <a:lnTo>
                    <a:pt x="144975" y="1122073"/>
                  </a:lnTo>
                  <a:lnTo>
                    <a:pt x="118829" y="1085884"/>
                  </a:lnTo>
                  <a:lnTo>
                    <a:pt x="94996" y="1048004"/>
                  </a:lnTo>
                  <a:lnTo>
                    <a:pt x="73578" y="1008534"/>
                  </a:lnTo>
                  <a:lnTo>
                    <a:pt x="54679" y="967579"/>
                  </a:lnTo>
                  <a:lnTo>
                    <a:pt x="38403" y="925242"/>
                  </a:lnTo>
                  <a:lnTo>
                    <a:pt x="24854" y="881628"/>
                  </a:lnTo>
                  <a:lnTo>
                    <a:pt x="14136" y="836840"/>
                  </a:lnTo>
                  <a:lnTo>
                    <a:pt x="6351" y="790981"/>
                  </a:lnTo>
                  <a:lnTo>
                    <a:pt x="1605" y="744156"/>
                  </a:lnTo>
                  <a:lnTo>
                    <a:pt x="0" y="696468"/>
                  </a:lnTo>
                  <a:lnTo>
                    <a:pt x="1605" y="648779"/>
                  </a:lnTo>
                  <a:lnTo>
                    <a:pt x="6351" y="601954"/>
                  </a:lnTo>
                  <a:lnTo>
                    <a:pt x="14136" y="556095"/>
                  </a:lnTo>
                  <a:lnTo>
                    <a:pt x="24854" y="511307"/>
                  </a:lnTo>
                  <a:lnTo>
                    <a:pt x="38403" y="467693"/>
                  </a:lnTo>
                  <a:lnTo>
                    <a:pt x="54679" y="425356"/>
                  </a:lnTo>
                  <a:lnTo>
                    <a:pt x="73578" y="384401"/>
                  </a:lnTo>
                  <a:lnTo>
                    <a:pt x="94996" y="344931"/>
                  </a:lnTo>
                  <a:lnTo>
                    <a:pt x="118829" y="307051"/>
                  </a:lnTo>
                  <a:lnTo>
                    <a:pt x="144975" y="270862"/>
                  </a:lnTo>
                  <a:lnTo>
                    <a:pt x="173328" y="236470"/>
                  </a:lnTo>
                  <a:lnTo>
                    <a:pt x="203787" y="203977"/>
                  </a:lnTo>
                  <a:lnTo>
                    <a:pt x="236246" y="173489"/>
                  </a:lnTo>
                  <a:lnTo>
                    <a:pt x="270603" y="145107"/>
                  </a:lnTo>
                  <a:lnTo>
                    <a:pt x="306753" y="118936"/>
                  </a:lnTo>
                  <a:lnTo>
                    <a:pt x="344593" y="95080"/>
                  </a:lnTo>
                  <a:lnTo>
                    <a:pt x="384019" y="73642"/>
                  </a:lnTo>
                  <a:lnTo>
                    <a:pt x="424928" y="54727"/>
                  </a:lnTo>
                  <a:lnTo>
                    <a:pt x="467215" y="38436"/>
                  </a:lnTo>
                  <a:lnTo>
                    <a:pt x="510778" y="24876"/>
                  </a:lnTo>
                  <a:lnTo>
                    <a:pt x="555512" y="14148"/>
                  </a:lnTo>
                  <a:lnTo>
                    <a:pt x="601313" y="6357"/>
                  </a:lnTo>
                  <a:lnTo>
                    <a:pt x="648079" y="1606"/>
                  </a:lnTo>
                  <a:lnTo>
                    <a:pt x="695706" y="0"/>
                  </a:lnTo>
                  <a:lnTo>
                    <a:pt x="745849" y="1810"/>
                  </a:lnTo>
                  <a:lnTo>
                    <a:pt x="795439" y="7194"/>
                  </a:lnTo>
                  <a:lnTo>
                    <a:pt x="844301" y="16075"/>
                  </a:lnTo>
                  <a:lnTo>
                    <a:pt x="892259" y="28382"/>
                  </a:lnTo>
                  <a:lnTo>
                    <a:pt x="939139" y="44039"/>
                  </a:lnTo>
                  <a:lnTo>
                    <a:pt x="984765" y="62974"/>
                  </a:lnTo>
                  <a:lnTo>
                    <a:pt x="1028962" y="85111"/>
                  </a:lnTo>
                  <a:lnTo>
                    <a:pt x="1071555" y="110378"/>
                  </a:lnTo>
                  <a:lnTo>
                    <a:pt x="1112369" y="138700"/>
                  </a:lnTo>
                  <a:lnTo>
                    <a:pt x="1151228" y="170004"/>
                  </a:lnTo>
                  <a:lnTo>
                    <a:pt x="1187958" y="204216"/>
                  </a:lnTo>
                  <a:lnTo>
                    <a:pt x="1062609" y="329565"/>
                  </a:lnTo>
                  <a:lnTo>
                    <a:pt x="1027767" y="297637"/>
                  </a:lnTo>
                  <a:lnTo>
                    <a:pt x="990851" y="269461"/>
                  </a:lnTo>
                  <a:lnTo>
                    <a:pt x="952120" y="245037"/>
                  </a:lnTo>
                  <a:lnTo>
                    <a:pt x="911832" y="224364"/>
                  </a:lnTo>
                  <a:lnTo>
                    <a:pt x="870248" y="207444"/>
                  </a:lnTo>
                  <a:lnTo>
                    <a:pt x="827626" y="194277"/>
                  </a:lnTo>
                  <a:lnTo>
                    <a:pt x="784224" y="184862"/>
                  </a:lnTo>
                  <a:lnTo>
                    <a:pt x="740302" y="179200"/>
                  </a:lnTo>
                  <a:lnTo>
                    <a:pt x="696118" y="177292"/>
                  </a:lnTo>
                  <a:lnTo>
                    <a:pt x="651932" y="179137"/>
                  </a:lnTo>
                  <a:lnTo>
                    <a:pt x="608003" y="184735"/>
                  </a:lnTo>
                  <a:lnTo>
                    <a:pt x="564590" y="194088"/>
                  </a:lnTo>
                  <a:lnTo>
                    <a:pt x="521951" y="207196"/>
                  </a:lnTo>
                  <a:lnTo>
                    <a:pt x="480345" y="224058"/>
                  </a:lnTo>
                  <a:lnTo>
                    <a:pt x="440032" y="244674"/>
                  </a:lnTo>
                  <a:lnTo>
                    <a:pt x="401271" y="269046"/>
                  </a:lnTo>
                  <a:lnTo>
                    <a:pt x="364319" y="297174"/>
                  </a:lnTo>
                  <a:lnTo>
                    <a:pt x="329438" y="329057"/>
                  </a:lnTo>
                  <a:lnTo>
                    <a:pt x="297530" y="363943"/>
                  </a:lnTo>
                  <a:lnTo>
                    <a:pt x="269371" y="400908"/>
                  </a:lnTo>
                  <a:lnTo>
                    <a:pt x="244962" y="439692"/>
                  </a:lnTo>
                  <a:lnTo>
                    <a:pt x="224302" y="480035"/>
                  </a:lnTo>
                  <a:lnTo>
                    <a:pt x="207391" y="521679"/>
                  </a:lnTo>
                  <a:lnTo>
                    <a:pt x="194230" y="564364"/>
                  </a:lnTo>
                  <a:lnTo>
                    <a:pt x="184818" y="607830"/>
                  </a:lnTo>
                  <a:lnTo>
                    <a:pt x="179156" y="651819"/>
                  </a:lnTo>
                  <a:lnTo>
                    <a:pt x="177244" y="696071"/>
                  </a:lnTo>
                  <a:lnTo>
                    <a:pt x="179082" y="740326"/>
                  </a:lnTo>
                  <a:lnTo>
                    <a:pt x="184670" y="784325"/>
                  </a:lnTo>
                  <a:lnTo>
                    <a:pt x="194008" y="827809"/>
                  </a:lnTo>
                  <a:lnTo>
                    <a:pt x="207097" y="870519"/>
                  </a:lnTo>
                  <a:lnTo>
                    <a:pt x="223937" y="912194"/>
                  </a:lnTo>
                  <a:lnTo>
                    <a:pt x="244527" y="952577"/>
                  </a:lnTo>
                  <a:lnTo>
                    <a:pt x="268868" y="991406"/>
                  </a:lnTo>
                  <a:lnTo>
                    <a:pt x="296960" y="1028424"/>
                  </a:lnTo>
                  <a:lnTo>
                    <a:pt x="328803" y="1063371"/>
                  </a:lnTo>
                  <a:lnTo>
                    <a:pt x="363644" y="1095298"/>
                  </a:lnTo>
                  <a:lnTo>
                    <a:pt x="400560" y="1123474"/>
                  </a:lnTo>
                  <a:lnTo>
                    <a:pt x="439291" y="1147898"/>
                  </a:lnTo>
                  <a:lnTo>
                    <a:pt x="479579" y="1168571"/>
                  </a:lnTo>
                  <a:lnTo>
                    <a:pt x="521163" y="1185491"/>
                  </a:lnTo>
                  <a:lnTo>
                    <a:pt x="563785" y="1198658"/>
                  </a:lnTo>
                  <a:lnTo>
                    <a:pt x="607187" y="1208073"/>
                  </a:lnTo>
                  <a:lnTo>
                    <a:pt x="651109" y="1213735"/>
                  </a:lnTo>
                  <a:lnTo>
                    <a:pt x="695293" y="1215644"/>
                  </a:lnTo>
                  <a:lnTo>
                    <a:pt x="739479" y="1213798"/>
                  </a:lnTo>
                  <a:lnTo>
                    <a:pt x="783408" y="1208200"/>
                  </a:lnTo>
                  <a:lnTo>
                    <a:pt x="826821" y="1198847"/>
                  </a:lnTo>
                  <a:lnTo>
                    <a:pt x="869460" y="1185739"/>
                  </a:lnTo>
                  <a:lnTo>
                    <a:pt x="911066" y="1168877"/>
                  </a:lnTo>
                  <a:lnTo>
                    <a:pt x="951379" y="1148261"/>
                  </a:lnTo>
                  <a:lnTo>
                    <a:pt x="990140" y="1123889"/>
                  </a:lnTo>
                  <a:lnTo>
                    <a:pt x="1027092" y="1095761"/>
                  </a:lnTo>
                  <a:lnTo>
                    <a:pt x="1061974" y="1063879"/>
                  </a:lnTo>
                  <a:lnTo>
                    <a:pt x="1096478" y="1025776"/>
                  </a:lnTo>
                  <a:lnTo>
                    <a:pt x="1126841" y="984754"/>
                  </a:lnTo>
                  <a:lnTo>
                    <a:pt x="1152920" y="941153"/>
                  </a:lnTo>
                  <a:lnTo>
                    <a:pt x="1174575" y="895318"/>
                  </a:lnTo>
                  <a:lnTo>
                    <a:pt x="1191664" y="847589"/>
                  </a:lnTo>
                  <a:lnTo>
                    <a:pt x="1204045" y="798310"/>
                  </a:lnTo>
                  <a:lnTo>
                    <a:pt x="1211577" y="747822"/>
                  </a:lnTo>
                  <a:lnTo>
                    <a:pt x="1214120" y="696468"/>
                  </a:lnTo>
                  <a:lnTo>
                    <a:pt x="1391412" y="696468"/>
                  </a:lnTo>
                  <a:close/>
                </a:path>
              </a:pathLst>
            </a:custGeom>
            <a:ln w="25908">
              <a:solidFill>
                <a:srgbClr val="5D52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270493" y="3323208"/>
              <a:ext cx="1032255" cy="4572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2086355" y="549859"/>
            <a:ext cx="8148955" cy="549275"/>
            <a:chOff x="2086355" y="549859"/>
            <a:chExt cx="8148955" cy="549275"/>
          </a:xfrm>
        </p:grpSpPr>
        <p:sp>
          <p:nvSpPr>
            <p:cNvPr id="24" name="object 24"/>
            <p:cNvSpPr/>
            <p:nvPr/>
          </p:nvSpPr>
          <p:spPr>
            <a:xfrm>
              <a:off x="2086355" y="549859"/>
              <a:ext cx="1937131" cy="54894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16933" y="549859"/>
              <a:ext cx="2598800" cy="54894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13627" y="549859"/>
              <a:ext cx="1561846" cy="54894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50759" y="549859"/>
              <a:ext cx="2384171" cy="54894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658CF2-5179-446E-9CDF-D41BEEDC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5866"/>
            <a:ext cx="4904913" cy="498598"/>
          </a:xfrm>
        </p:spPr>
        <p:txBody>
          <a:bodyPr/>
          <a:lstStyle/>
          <a:p>
            <a:pPr lvl="1" indent="0" defTabSz="609585">
              <a:buNone/>
              <a:defRPr/>
            </a:pPr>
            <a:r>
              <a:rPr lang="en-US" sz="3200" dirty="0">
                <a:solidFill>
                  <a:schemeClr val="accent1"/>
                </a:solidFill>
              </a:rPr>
              <a:t>Dependency Inversion(DI)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8E7DE-2F1E-4E47-BCB0-E66C9D176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951"/>
            <a:ext cx="11277600" cy="42490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Dependency Inversion is different from dependency injection</a:t>
            </a:r>
          </a:p>
          <a:p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>
                <a:solidFill>
                  <a:schemeClr val="accent1"/>
                </a:solidFill>
              </a:rPr>
              <a:t>. High level module </a:t>
            </a:r>
            <a:r>
              <a:rPr lang="en-US" dirty="0"/>
              <a:t>should not depend on </a:t>
            </a:r>
            <a:r>
              <a:rPr lang="en-US" dirty="0">
                <a:solidFill>
                  <a:schemeClr val="accent1"/>
                </a:solidFill>
              </a:rPr>
              <a:t>low level modules</a:t>
            </a:r>
            <a:r>
              <a:rPr lang="en-US" dirty="0"/>
              <a:t>. Both should depend     on </a:t>
            </a:r>
            <a:r>
              <a:rPr lang="en-US" dirty="0">
                <a:solidFill>
                  <a:schemeClr val="accent1"/>
                </a:solidFill>
              </a:rPr>
              <a:t>abstraction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0070C0"/>
                </a:solidFill>
              </a:rPr>
              <a:t>B.</a:t>
            </a:r>
            <a:r>
              <a:rPr lang="en-US" dirty="0"/>
              <a:t> Abstraction should not depend on details. Details should depend on abstraction.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Meaning if you can use interface instead of abstract classes so that you can substitute one implementation by another implementation without breaking anything.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26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69690" y="544652"/>
            <a:ext cx="4607814" cy="548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096002" y="2493898"/>
            <a:ext cx="6880859" cy="731520"/>
            <a:chOff x="5096002" y="2493898"/>
            <a:chExt cx="6880859" cy="731520"/>
          </a:xfrm>
        </p:grpSpPr>
        <p:sp>
          <p:nvSpPr>
            <p:cNvPr id="5" name="object 5"/>
            <p:cNvSpPr/>
            <p:nvPr/>
          </p:nvSpPr>
          <p:spPr>
            <a:xfrm>
              <a:off x="5096002" y="2493898"/>
              <a:ext cx="6880859" cy="3657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96002" y="2859658"/>
              <a:ext cx="1620520" cy="3657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096002" y="3453714"/>
            <a:ext cx="6235700" cy="732155"/>
            <a:chOff x="5096002" y="3453714"/>
            <a:chExt cx="6235700" cy="732155"/>
          </a:xfrm>
        </p:grpSpPr>
        <p:sp>
          <p:nvSpPr>
            <p:cNvPr id="8" name="object 8"/>
            <p:cNvSpPr/>
            <p:nvPr/>
          </p:nvSpPr>
          <p:spPr>
            <a:xfrm>
              <a:off x="5096002" y="3453714"/>
              <a:ext cx="6235192" cy="3660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96002" y="3820033"/>
              <a:ext cx="2718307" cy="3657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5096002" y="4414469"/>
            <a:ext cx="4618355" cy="3660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83665" y="2658226"/>
            <a:ext cx="2311164" cy="19481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16934" y="544652"/>
            <a:ext cx="4523359" cy="548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096002" y="2493898"/>
            <a:ext cx="6403340" cy="731520"/>
            <a:chOff x="5096002" y="2493898"/>
            <a:chExt cx="6403340" cy="731520"/>
          </a:xfrm>
        </p:grpSpPr>
        <p:sp>
          <p:nvSpPr>
            <p:cNvPr id="5" name="object 5"/>
            <p:cNvSpPr/>
            <p:nvPr/>
          </p:nvSpPr>
          <p:spPr>
            <a:xfrm>
              <a:off x="5096002" y="2493898"/>
              <a:ext cx="6348984" cy="3657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96002" y="2859658"/>
              <a:ext cx="6402959" cy="3657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096002" y="3453714"/>
            <a:ext cx="6217920" cy="732155"/>
            <a:chOff x="5096002" y="3453714"/>
            <a:chExt cx="6217920" cy="732155"/>
          </a:xfrm>
        </p:grpSpPr>
        <p:sp>
          <p:nvSpPr>
            <p:cNvPr id="8" name="object 8"/>
            <p:cNvSpPr/>
            <p:nvPr/>
          </p:nvSpPr>
          <p:spPr>
            <a:xfrm>
              <a:off x="5096002" y="3453714"/>
              <a:ext cx="6217920" cy="3660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96002" y="3820033"/>
              <a:ext cx="4438269" cy="3657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5096002" y="4414469"/>
            <a:ext cx="6547358" cy="3660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60467" y="2565724"/>
            <a:ext cx="2170293" cy="21350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4088891"/>
            <a:ext cx="5257800" cy="1618615"/>
            <a:chOff x="6217920" y="4088891"/>
            <a:chExt cx="5257800" cy="1618615"/>
          </a:xfrm>
        </p:grpSpPr>
        <p:sp>
          <p:nvSpPr>
            <p:cNvPr id="3" name="object 3"/>
            <p:cNvSpPr/>
            <p:nvPr/>
          </p:nvSpPr>
          <p:spPr>
            <a:xfrm>
              <a:off x="6217920" y="4088891"/>
              <a:ext cx="5257800" cy="1618615"/>
            </a:xfrm>
            <a:custGeom>
              <a:avLst/>
              <a:gdLst/>
              <a:ahLst/>
              <a:cxnLst/>
              <a:rect l="l" t="t" r="r" b="b"/>
              <a:pathLst>
                <a:path w="5257800" h="1618614">
                  <a:moveTo>
                    <a:pt x="5257800" y="0"/>
                  </a:moveTo>
                  <a:lnTo>
                    <a:pt x="0" y="0"/>
                  </a:lnTo>
                  <a:lnTo>
                    <a:pt x="0" y="1618487"/>
                  </a:lnTo>
                  <a:lnTo>
                    <a:pt x="5257800" y="1618487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669147" y="4716144"/>
              <a:ext cx="533095" cy="3657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701040" y="4088891"/>
            <a:ext cx="5257800" cy="1618615"/>
            <a:chOff x="701040" y="4088891"/>
            <a:chExt cx="5257800" cy="1618615"/>
          </a:xfrm>
        </p:grpSpPr>
        <p:sp>
          <p:nvSpPr>
            <p:cNvPr id="6" name="object 6"/>
            <p:cNvSpPr/>
            <p:nvPr/>
          </p:nvSpPr>
          <p:spPr>
            <a:xfrm>
              <a:off x="701040" y="4088891"/>
              <a:ext cx="5257800" cy="1618615"/>
            </a:xfrm>
            <a:custGeom>
              <a:avLst/>
              <a:gdLst/>
              <a:ahLst/>
              <a:cxnLst/>
              <a:rect l="l" t="t" r="r" b="b"/>
              <a:pathLst>
                <a:path w="5257800" h="1618614">
                  <a:moveTo>
                    <a:pt x="5257800" y="0"/>
                  </a:moveTo>
                  <a:lnTo>
                    <a:pt x="0" y="0"/>
                  </a:lnTo>
                  <a:lnTo>
                    <a:pt x="0" y="1618487"/>
                  </a:lnTo>
                  <a:lnTo>
                    <a:pt x="5257800" y="1618487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48688" y="4716144"/>
              <a:ext cx="3943858" cy="3657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217920" y="2193035"/>
            <a:ext cx="5257800" cy="1620520"/>
            <a:chOff x="6217920" y="2193035"/>
            <a:chExt cx="5257800" cy="1620520"/>
          </a:xfrm>
        </p:grpSpPr>
        <p:sp>
          <p:nvSpPr>
            <p:cNvPr id="9" name="object 9"/>
            <p:cNvSpPr/>
            <p:nvPr/>
          </p:nvSpPr>
          <p:spPr>
            <a:xfrm>
              <a:off x="6217920" y="2193035"/>
              <a:ext cx="5257800" cy="1620520"/>
            </a:xfrm>
            <a:custGeom>
              <a:avLst/>
              <a:gdLst/>
              <a:ahLst/>
              <a:cxnLst/>
              <a:rect l="l" t="t" r="r" b="b"/>
              <a:pathLst>
                <a:path w="5257800" h="1620520">
                  <a:moveTo>
                    <a:pt x="5257800" y="0"/>
                  </a:moveTo>
                  <a:lnTo>
                    <a:pt x="0" y="0"/>
                  </a:lnTo>
                  <a:lnTo>
                    <a:pt x="0" y="1620012"/>
                  </a:lnTo>
                  <a:lnTo>
                    <a:pt x="5257800" y="1620012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39151" y="2820923"/>
              <a:ext cx="1980437" cy="3657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01040" y="2193035"/>
            <a:ext cx="5257800" cy="1620520"/>
            <a:chOff x="701040" y="2193035"/>
            <a:chExt cx="5257800" cy="1620520"/>
          </a:xfrm>
        </p:grpSpPr>
        <p:sp>
          <p:nvSpPr>
            <p:cNvPr id="12" name="object 12"/>
            <p:cNvSpPr/>
            <p:nvPr/>
          </p:nvSpPr>
          <p:spPr>
            <a:xfrm>
              <a:off x="701040" y="2193035"/>
              <a:ext cx="5257800" cy="1620520"/>
            </a:xfrm>
            <a:custGeom>
              <a:avLst/>
              <a:gdLst/>
              <a:ahLst/>
              <a:cxnLst/>
              <a:rect l="l" t="t" r="r" b="b"/>
              <a:pathLst>
                <a:path w="5257800" h="1620520">
                  <a:moveTo>
                    <a:pt x="5257800" y="0"/>
                  </a:moveTo>
                  <a:lnTo>
                    <a:pt x="0" y="0"/>
                  </a:lnTo>
                  <a:lnTo>
                    <a:pt x="0" y="1620012"/>
                  </a:lnTo>
                  <a:lnTo>
                    <a:pt x="5257800" y="1620012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93797" y="2820923"/>
              <a:ext cx="1456436" cy="3657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467355" y="549859"/>
            <a:ext cx="7438390" cy="549275"/>
            <a:chOff x="2467355" y="549859"/>
            <a:chExt cx="7438390" cy="549275"/>
          </a:xfrm>
        </p:grpSpPr>
        <p:sp>
          <p:nvSpPr>
            <p:cNvPr id="15" name="object 15"/>
            <p:cNvSpPr/>
            <p:nvPr/>
          </p:nvSpPr>
          <p:spPr>
            <a:xfrm>
              <a:off x="2467355" y="549859"/>
              <a:ext cx="3012821" cy="5489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65114" y="549859"/>
              <a:ext cx="1272032" cy="5489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53251" y="549859"/>
              <a:ext cx="1402715" cy="5489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57795" y="549859"/>
              <a:ext cx="2147824" cy="54894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2">
            <a:extLst>
              <a:ext uri="{FF2B5EF4-FFF2-40B4-BE49-F238E27FC236}">
                <a16:creationId xmlns:a16="http://schemas.microsoft.com/office/drawing/2014/main" id="{2FEC1D03-DE87-4011-9F4A-FB4D2CE7E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5866"/>
            <a:ext cx="11277600" cy="498598"/>
          </a:xfrm>
        </p:spPr>
        <p:txBody>
          <a:bodyPr/>
          <a:lstStyle/>
          <a:p>
            <a:pPr lvl="1" indent="0" defTabSz="609585">
              <a:buNone/>
              <a:defRPr/>
            </a:pPr>
            <a:r>
              <a:rPr lang="en-US" sz="3200" dirty="0">
                <a:solidFill>
                  <a:schemeClr val="accent1"/>
                </a:solidFill>
              </a:rPr>
              <a:t>High level module working together with low level modules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D95C824-E535-4E0B-8497-6ACFDC6029C2}"/>
              </a:ext>
            </a:extLst>
          </p:cNvPr>
          <p:cNvGrpSpPr/>
          <p:nvPr/>
        </p:nvGrpSpPr>
        <p:grpSpPr>
          <a:xfrm>
            <a:off x="2334087" y="1802167"/>
            <a:ext cx="9089996" cy="2716566"/>
            <a:chOff x="2334087" y="1802167"/>
            <a:chExt cx="9089996" cy="271656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5EAA90B-60DB-4CCE-9569-7AD530C5ECE7}"/>
                </a:ext>
              </a:extLst>
            </p:cNvPr>
            <p:cNvGrpSpPr/>
            <p:nvPr/>
          </p:nvGrpSpPr>
          <p:grpSpPr>
            <a:xfrm>
              <a:off x="2334087" y="1802167"/>
              <a:ext cx="6967492" cy="2716566"/>
              <a:chOff x="2387353" y="355107"/>
              <a:chExt cx="6967492" cy="271656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E252499-7C2A-492D-8ABC-C043B21EF4ED}"/>
                  </a:ext>
                </a:extLst>
              </p:cNvPr>
              <p:cNvSpPr/>
              <p:nvPr/>
            </p:nvSpPr>
            <p:spPr>
              <a:xfrm>
                <a:off x="4903433" y="2059618"/>
                <a:ext cx="1935332" cy="101205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MapQuest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B86E189-3269-4FC4-B275-B23149E8E854}"/>
                  </a:ext>
                </a:extLst>
              </p:cNvPr>
              <p:cNvSpPr/>
              <p:nvPr/>
            </p:nvSpPr>
            <p:spPr>
              <a:xfrm>
                <a:off x="4873840" y="355107"/>
                <a:ext cx="1855433" cy="9499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Geo Coding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E081E91-811B-4310-834D-7E71A06FB4F2}"/>
                  </a:ext>
                </a:extLst>
              </p:cNvPr>
              <p:cNvSpPr/>
              <p:nvPr/>
            </p:nvSpPr>
            <p:spPr>
              <a:xfrm>
                <a:off x="2387353" y="2059618"/>
                <a:ext cx="1935332" cy="101205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Logging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9BBC358-96E4-4E66-9C66-7D141C1A21D8}"/>
                  </a:ext>
                </a:extLst>
              </p:cNvPr>
              <p:cNvSpPr/>
              <p:nvPr/>
            </p:nvSpPr>
            <p:spPr>
              <a:xfrm>
                <a:off x="7419513" y="2059618"/>
                <a:ext cx="1935332" cy="101205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Store in database</a:t>
                </a:r>
              </a:p>
            </p:txBody>
          </p: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591FC4BD-CE70-4C3E-80A5-AB13021B8EB4}"/>
                  </a:ext>
                </a:extLst>
              </p:cNvPr>
              <p:cNvCxnSpPr>
                <a:stCxn id="6" idx="2"/>
              </p:cNvCxnSpPr>
              <p:nvPr/>
            </p:nvCxnSpPr>
            <p:spPr>
              <a:xfrm rot="5400000">
                <a:off x="5424257" y="1682317"/>
                <a:ext cx="754601" cy="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474CDE25-3AED-40A1-B573-4B025ECC5EC0}"/>
                  </a:ext>
                </a:extLst>
              </p:cNvPr>
              <p:cNvCxnSpPr>
                <a:stCxn id="6" idx="3"/>
                <a:endCxn id="9" idx="0"/>
              </p:cNvCxnSpPr>
              <p:nvPr/>
            </p:nvCxnSpPr>
            <p:spPr>
              <a:xfrm>
                <a:off x="6729273" y="830062"/>
                <a:ext cx="1657906" cy="122955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20CCB6B5-5B2A-4134-A4FF-B54ABE4BE151}"/>
                  </a:ext>
                </a:extLst>
              </p:cNvPr>
              <p:cNvCxnSpPr>
                <a:stCxn id="6" idx="1"/>
                <a:endCxn id="7" idx="0"/>
              </p:cNvCxnSpPr>
              <p:nvPr/>
            </p:nvCxnSpPr>
            <p:spPr>
              <a:xfrm rot="10800000" flipV="1">
                <a:off x="3355020" y="830062"/>
                <a:ext cx="1518821" cy="122955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AFBBEFF-CBAA-4804-AA62-824F7BBB8C3C}"/>
                </a:ext>
              </a:extLst>
            </p:cNvPr>
            <p:cNvSpPr/>
            <p:nvPr/>
          </p:nvSpPr>
          <p:spPr>
            <a:xfrm>
              <a:off x="9852736" y="3506678"/>
              <a:ext cx="1571347" cy="101205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Email Notification </a:t>
              </a: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D9F4077C-8D0D-45FA-83C6-D3D7C9D35B01}"/>
                </a:ext>
              </a:extLst>
            </p:cNvPr>
            <p:cNvCxnSpPr>
              <a:endCxn id="53" idx="0"/>
            </p:cNvCxnSpPr>
            <p:nvPr/>
          </p:nvCxnSpPr>
          <p:spPr>
            <a:xfrm>
              <a:off x="6646416" y="2006354"/>
              <a:ext cx="3991994" cy="150032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1168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1461" y="1762632"/>
            <a:ext cx="2961386" cy="365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33744" y="1762632"/>
            <a:ext cx="3826129" cy="365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569461" y="549859"/>
            <a:ext cx="5219065" cy="549275"/>
            <a:chOff x="3569461" y="549859"/>
            <a:chExt cx="5219065" cy="549275"/>
          </a:xfrm>
        </p:grpSpPr>
        <p:sp>
          <p:nvSpPr>
            <p:cNvPr id="6" name="object 6"/>
            <p:cNvSpPr/>
            <p:nvPr/>
          </p:nvSpPr>
          <p:spPr>
            <a:xfrm>
              <a:off x="3569461" y="549859"/>
              <a:ext cx="1884552" cy="5489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55589" y="549859"/>
              <a:ext cx="1231772" cy="5489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27926" y="549859"/>
              <a:ext cx="2260092" cy="5489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318260" y="2833116"/>
            <a:ext cx="3929379" cy="848994"/>
            <a:chOff x="1318260" y="2833116"/>
            <a:chExt cx="3929379" cy="848994"/>
          </a:xfrm>
        </p:grpSpPr>
        <p:sp>
          <p:nvSpPr>
            <p:cNvPr id="10" name="object 10"/>
            <p:cNvSpPr/>
            <p:nvPr/>
          </p:nvSpPr>
          <p:spPr>
            <a:xfrm>
              <a:off x="1318260" y="2833116"/>
              <a:ext cx="3929379" cy="848994"/>
            </a:xfrm>
            <a:custGeom>
              <a:avLst/>
              <a:gdLst/>
              <a:ahLst/>
              <a:cxnLst/>
              <a:rect l="l" t="t" r="r" b="b"/>
              <a:pathLst>
                <a:path w="3929379" h="848995">
                  <a:moveTo>
                    <a:pt x="3928872" y="0"/>
                  </a:moveTo>
                  <a:lnTo>
                    <a:pt x="0" y="0"/>
                  </a:lnTo>
                  <a:lnTo>
                    <a:pt x="0" y="848868"/>
                  </a:lnTo>
                  <a:lnTo>
                    <a:pt x="3928872" y="848868"/>
                  </a:lnTo>
                  <a:lnTo>
                    <a:pt x="392887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72514" y="3105658"/>
              <a:ext cx="3562985" cy="3048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316736" y="3681984"/>
            <a:ext cx="3930650" cy="2341245"/>
            <a:chOff x="1316736" y="3681984"/>
            <a:chExt cx="3930650" cy="2341245"/>
          </a:xfrm>
        </p:grpSpPr>
        <p:sp>
          <p:nvSpPr>
            <p:cNvPr id="13" name="object 13"/>
            <p:cNvSpPr/>
            <p:nvPr/>
          </p:nvSpPr>
          <p:spPr>
            <a:xfrm>
              <a:off x="1316736" y="5173980"/>
              <a:ext cx="3930650" cy="848994"/>
            </a:xfrm>
            <a:custGeom>
              <a:avLst/>
              <a:gdLst/>
              <a:ahLst/>
              <a:cxnLst/>
              <a:rect l="l" t="t" r="r" b="b"/>
              <a:pathLst>
                <a:path w="3930650" h="848995">
                  <a:moveTo>
                    <a:pt x="3930396" y="0"/>
                  </a:moveTo>
                  <a:lnTo>
                    <a:pt x="0" y="0"/>
                  </a:lnTo>
                  <a:lnTo>
                    <a:pt x="0" y="848868"/>
                  </a:lnTo>
                  <a:lnTo>
                    <a:pt x="3930396" y="848868"/>
                  </a:lnTo>
                  <a:lnTo>
                    <a:pt x="393039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9344" y="5447995"/>
              <a:ext cx="3489325" cy="3048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43199" y="3681984"/>
              <a:ext cx="76200" cy="1492885"/>
            </a:xfrm>
            <a:custGeom>
              <a:avLst/>
              <a:gdLst/>
              <a:ahLst/>
              <a:cxnLst/>
              <a:rect l="l" t="t" r="r" b="b"/>
              <a:pathLst>
                <a:path w="76200" h="1492885">
                  <a:moveTo>
                    <a:pt x="31635" y="1416558"/>
                  </a:moveTo>
                  <a:lnTo>
                    <a:pt x="0" y="1416558"/>
                  </a:lnTo>
                  <a:lnTo>
                    <a:pt x="37973" y="1492758"/>
                  </a:lnTo>
                  <a:lnTo>
                    <a:pt x="69828" y="1429258"/>
                  </a:lnTo>
                  <a:lnTo>
                    <a:pt x="31623" y="1429258"/>
                  </a:lnTo>
                  <a:lnTo>
                    <a:pt x="31635" y="1416558"/>
                  </a:lnTo>
                  <a:close/>
                </a:path>
                <a:path w="76200" h="1492885">
                  <a:moveTo>
                    <a:pt x="45720" y="0"/>
                  </a:moveTo>
                  <a:lnTo>
                    <a:pt x="33020" y="0"/>
                  </a:lnTo>
                  <a:lnTo>
                    <a:pt x="31623" y="1429258"/>
                  </a:lnTo>
                  <a:lnTo>
                    <a:pt x="44323" y="1429258"/>
                  </a:lnTo>
                  <a:lnTo>
                    <a:pt x="45720" y="0"/>
                  </a:lnTo>
                  <a:close/>
                </a:path>
                <a:path w="76200" h="1492885">
                  <a:moveTo>
                    <a:pt x="76200" y="1416558"/>
                  </a:moveTo>
                  <a:lnTo>
                    <a:pt x="44335" y="1416558"/>
                  </a:lnTo>
                  <a:lnTo>
                    <a:pt x="44323" y="1429258"/>
                  </a:lnTo>
                  <a:lnTo>
                    <a:pt x="69828" y="1429258"/>
                  </a:lnTo>
                  <a:lnTo>
                    <a:pt x="76200" y="1416558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944868" y="2833116"/>
            <a:ext cx="3929379" cy="848994"/>
            <a:chOff x="6944868" y="2833116"/>
            <a:chExt cx="3929379" cy="848994"/>
          </a:xfrm>
        </p:grpSpPr>
        <p:sp>
          <p:nvSpPr>
            <p:cNvPr id="17" name="object 17"/>
            <p:cNvSpPr/>
            <p:nvPr/>
          </p:nvSpPr>
          <p:spPr>
            <a:xfrm>
              <a:off x="6944868" y="2833116"/>
              <a:ext cx="3929379" cy="848994"/>
            </a:xfrm>
            <a:custGeom>
              <a:avLst/>
              <a:gdLst/>
              <a:ahLst/>
              <a:cxnLst/>
              <a:rect l="l" t="t" r="r" b="b"/>
              <a:pathLst>
                <a:path w="3929379" h="848995">
                  <a:moveTo>
                    <a:pt x="3928872" y="0"/>
                  </a:moveTo>
                  <a:lnTo>
                    <a:pt x="0" y="0"/>
                  </a:lnTo>
                  <a:lnTo>
                    <a:pt x="0" y="848868"/>
                  </a:lnTo>
                  <a:lnTo>
                    <a:pt x="3928872" y="848868"/>
                  </a:lnTo>
                  <a:lnTo>
                    <a:pt x="392887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99630" y="3105658"/>
              <a:ext cx="3562985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6944868" y="5173979"/>
            <a:ext cx="3929379" cy="848994"/>
            <a:chOff x="6944868" y="5173979"/>
            <a:chExt cx="3929379" cy="848994"/>
          </a:xfrm>
        </p:grpSpPr>
        <p:sp>
          <p:nvSpPr>
            <p:cNvPr id="20" name="object 20"/>
            <p:cNvSpPr/>
            <p:nvPr/>
          </p:nvSpPr>
          <p:spPr>
            <a:xfrm>
              <a:off x="6944868" y="5173979"/>
              <a:ext cx="3929379" cy="848994"/>
            </a:xfrm>
            <a:custGeom>
              <a:avLst/>
              <a:gdLst/>
              <a:ahLst/>
              <a:cxnLst/>
              <a:rect l="l" t="t" r="r" b="b"/>
              <a:pathLst>
                <a:path w="3929379" h="848995">
                  <a:moveTo>
                    <a:pt x="3928872" y="0"/>
                  </a:moveTo>
                  <a:lnTo>
                    <a:pt x="0" y="0"/>
                  </a:lnTo>
                  <a:lnTo>
                    <a:pt x="0" y="848868"/>
                  </a:lnTo>
                  <a:lnTo>
                    <a:pt x="3928872" y="848868"/>
                  </a:lnTo>
                  <a:lnTo>
                    <a:pt x="392887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37730" y="5447995"/>
              <a:ext cx="3489705" cy="3048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6944868" y="3681984"/>
            <a:ext cx="3929379" cy="1492250"/>
            <a:chOff x="6944868" y="3681984"/>
            <a:chExt cx="3929379" cy="1492250"/>
          </a:xfrm>
        </p:grpSpPr>
        <p:sp>
          <p:nvSpPr>
            <p:cNvPr id="23" name="object 23"/>
            <p:cNvSpPr/>
            <p:nvPr/>
          </p:nvSpPr>
          <p:spPr>
            <a:xfrm>
              <a:off x="6944868" y="4215384"/>
              <a:ext cx="3929379" cy="425450"/>
            </a:xfrm>
            <a:custGeom>
              <a:avLst/>
              <a:gdLst/>
              <a:ahLst/>
              <a:cxnLst/>
              <a:rect l="l" t="t" r="r" b="b"/>
              <a:pathLst>
                <a:path w="3929379" h="425450">
                  <a:moveTo>
                    <a:pt x="3928872" y="0"/>
                  </a:moveTo>
                  <a:lnTo>
                    <a:pt x="0" y="0"/>
                  </a:lnTo>
                  <a:lnTo>
                    <a:pt x="0" y="425195"/>
                  </a:lnTo>
                  <a:lnTo>
                    <a:pt x="3928872" y="425195"/>
                  </a:lnTo>
                  <a:lnTo>
                    <a:pt x="3928872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242302" y="4276293"/>
              <a:ext cx="3481704" cy="30510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871204" y="3681984"/>
              <a:ext cx="76200" cy="1492250"/>
            </a:xfrm>
            <a:custGeom>
              <a:avLst/>
              <a:gdLst/>
              <a:ahLst/>
              <a:cxnLst/>
              <a:rect l="l" t="t" r="r" b="b"/>
              <a:pathLst>
                <a:path w="76200" h="1492250">
                  <a:moveTo>
                    <a:pt x="76200" y="1034796"/>
                  </a:moveTo>
                  <a:lnTo>
                    <a:pt x="69850" y="1022096"/>
                  </a:lnTo>
                  <a:lnTo>
                    <a:pt x="38100" y="958596"/>
                  </a:lnTo>
                  <a:lnTo>
                    <a:pt x="0" y="1034796"/>
                  </a:lnTo>
                  <a:lnTo>
                    <a:pt x="31750" y="1034796"/>
                  </a:lnTo>
                  <a:lnTo>
                    <a:pt x="31750" y="1492250"/>
                  </a:lnTo>
                  <a:lnTo>
                    <a:pt x="44450" y="1492250"/>
                  </a:lnTo>
                  <a:lnTo>
                    <a:pt x="44450" y="1034796"/>
                  </a:lnTo>
                  <a:lnTo>
                    <a:pt x="76200" y="1034796"/>
                  </a:lnTo>
                  <a:close/>
                </a:path>
                <a:path w="76200" h="1492250">
                  <a:moveTo>
                    <a:pt x="76200" y="457454"/>
                  </a:moveTo>
                  <a:lnTo>
                    <a:pt x="44450" y="457454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457454"/>
                  </a:lnTo>
                  <a:lnTo>
                    <a:pt x="0" y="457454"/>
                  </a:lnTo>
                  <a:lnTo>
                    <a:pt x="38100" y="533654"/>
                  </a:lnTo>
                  <a:lnTo>
                    <a:pt x="69850" y="470154"/>
                  </a:lnTo>
                  <a:lnTo>
                    <a:pt x="76200" y="457454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2491485"/>
            <a:ext cx="810260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400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SqlProductRepo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 dirty="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public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Product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getById(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String</a:t>
            </a:r>
            <a:r>
              <a:rPr sz="2400" spc="-16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productId){</a:t>
            </a:r>
            <a:endParaRPr sz="2400" dirty="0">
              <a:latin typeface="Courier New"/>
              <a:cs typeface="Courier New"/>
            </a:endParaRPr>
          </a:p>
          <a:p>
            <a:pPr marL="295275" algn="ctr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// Grab product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from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SQL</a:t>
            </a:r>
            <a:r>
              <a:rPr sz="2400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database</a:t>
            </a:r>
            <a:endParaRPr sz="2400" dirty="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75073" y="549859"/>
            <a:ext cx="3792854" cy="548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896566"/>
            <a:ext cx="9053830" cy="395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400" spc="-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PaymentProcessor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 dirty="0">
              <a:latin typeface="Courier New"/>
              <a:cs typeface="Courier New"/>
            </a:endParaRPr>
          </a:p>
          <a:p>
            <a:pPr marL="1184910" marR="5080" indent="-586105">
              <a:lnSpc>
                <a:spcPct val="162500"/>
              </a:lnSpc>
              <a:spcBef>
                <a:spcPts val="5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public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void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pay(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String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productId){ 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SqlProductRepo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repo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new </a:t>
            </a:r>
            <a:r>
              <a:rPr sz="2400" spc="-10" dirty="0">
                <a:solidFill>
                  <a:srgbClr val="2A9FBB"/>
                </a:solidFill>
                <a:latin typeface="Courier New"/>
                <a:cs typeface="Courier New"/>
              </a:rPr>
              <a:t>SqlProductRepo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(); 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Product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product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repo.getById(productId);  </a:t>
            </a:r>
            <a:r>
              <a:rPr sz="2400" spc="-10" dirty="0">
                <a:solidFill>
                  <a:srgbClr val="EF5A28"/>
                </a:solidFill>
                <a:latin typeface="Courier New"/>
                <a:cs typeface="Courier New"/>
              </a:rPr>
              <a:t>this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.processPayment(product);</a:t>
            </a:r>
            <a:endParaRPr sz="2400" dirty="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27829" y="549859"/>
            <a:ext cx="3876802" cy="548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4302D7-8662-4CB3-9268-AE34778CC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6777"/>
            <a:ext cx="11277600" cy="3630431"/>
          </a:xfrm>
        </p:spPr>
        <p:txBody>
          <a:bodyPr/>
          <a:lstStyle/>
          <a:p>
            <a:pPr marL="0" lvl="1" indent="0" defTabSz="609585">
              <a:buNone/>
              <a:defRPr/>
            </a:pPr>
            <a:endParaRPr lang="en-US" sz="1400" dirty="0"/>
          </a:p>
          <a:p>
            <a:pPr lvl="1" indent="0" defTabSz="609585">
              <a:buNone/>
              <a:defRPr/>
            </a:pPr>
            <a:r>
              <a:rPr lang="en-US" sz="3200" dirty="0">
                <a:solidFill>
                  <a:schemeClr val="accent1"/>
                </a:solidFill>
              </a:rPr>
              <a:t>S : </a:t>
            </a:r>
            <a:r>
              <a:rPr lang="en-US" sz="3200" dirty="0">
                <a:solidFill>
                  <a:srgbClr val="0070C0"/>
                </a:solidFill>
              </a:rPr>
              <a:t>Single Responsibility Principle(SRP)</a:t>
            </a:r>
          </a:p>
          <a:p>
            <a:pPr lvl="1" indent="0" defTabSz="609585">
              <a:buNone/>
              <a:defRPr/>
            </a:pPr>
            <a:r>
              <a:rPr lang="en-US" sz="3200" dirty="0">
                <a:solidFill>
                  <a:schemeClr val="accent1"/>
                </a:solidFill>
              </a:rPr>
              <a:t>O : </a:t>
            </a:r>
            <a:r>
              <a:rPr lang="en-US" sz="3200" dirty="0">
                <a:solidFill>
                  <a:srgbClr val="0070C0"/>
                </a:solidFill>
              </a:rPr>
              <a:t>Open Closed Principle(OCP)</a:t>
            </a:r>
          </a:p>
          <a:p>
            <a:pPr lvl="1" indent="0" defTabSz="609585">
              <a:buNone/>
              <a:defRPr/>
            </a:pPr>
            <a:r>
              <a:rPr lang="en-US" sz="3200" dirty="0">
                <a:solidFill>
                  <a:schemeClr val="accent1"/>
                </a:solidFill>
              </a:rPr>
              <a:t>L : </a:t>
            </a:r>
            <a:r>
              <a:rPr lang="en-US" sz="3200" dirty="0" err="1">
                <a:solidFill>
                  <a:srgbClr val="0070C0"/>
                </a:solidFill>
              </a:rPr>
              <a:t>Liskov</a:t>
            </a:r>
            <a:r>
              <a:rPr lang="en-US" sz="3200" dirty="0">
                <a:solidFill>
                  <a:srgbClr val="0070C0"/>
                </a:solidFill>
              </a:rPr>
              <a:t> Substitution Principle(LSP)</a:t>
            </a:r>
          </a:p>
          <a:p>
            <a:pPr lvl="1" indent="0" defTabSz="609585">
              <a:buNone/>
              <a:defRPr/>
            </a:pPr>
            <a:r>
              <a:rPr lang="en-US" sz="3200" dirty="0">
                <a:solidFill>
                  <a:schemeClr val="accent1"/>
                </a:solidFill>
              </a:rPr>
              <a:t>I : </a:t>
            </a:r>
            <a:r>
              <a:rPr lang="en-US" sz="3200" dirty="0">
                <a:solidFill>
                  <a:srgbClr val="0070C0"/>
                </a:solidFill>
              </a:rPr>
              <a:t>Interface Segregation Principle(ISP)</a:t>
            </a:r>
          </a:p>
          <a:p>
            <a:pPr lvl="1" indent="0" defTabSz="609585">
              <a:buNone/>
              <a:defRPr/>
            </a:pPr>
            <a:r>
              <a:rPr lang="en-US" sz="3200" dirty="0">
                <a:solidFill>
                  <a:schemeClr val="accent1"/>
                </a:solidFill>
              </a:rPr>
              <a:t>D: </a:t>
            </a:r>
            <a:r>
              <a:rPr lang="en-US" sz="3200" dirty="0">
                <a:solidFill>
                  <a:srgbClr val="0070C0"/>
                </a:solidFill>
              </a:rPr>
              <a:t>Dependency Inversion(DI)</a:t>
            </a:r>
          </a:p>
          <a:p>
            <a:pPr marL="502914" lvl="1" indent="-228594" defTabSz="609585">
              <a:buFont typeface="Arial" panose="020B0604020202020204" pitchFamily="34" charset="0"/>
              <a:buChar char="•"/>
              <a:defRPr/>
            </a:pPr>
            <a:endParaRPr lang="en-US" sz="1000" dirty="0"/>
          </a:p>
          <a:p>
            <a:pPr lvl="0" defTabSz="609585">
              <a:defRPr/>
            </a:pPr>
            <a:endParaRPr lang="en-US" sz="1800" dirty="0"/>
          </a:p>
          <a:p>
            <a:pPr lvl="2" indent="0" defTabSz="609585">
              <a:buNone/>
              <a:defRPr/>
            </a:pPr>
            <a:endParaRPr lang="en-US" sz="1000" dirty="0"/>
          </a:p>
          <a:p>
            <a:pPr marL="692467" lvl="3" indent="0">
              <a:buNone/>
            </a:pPr>
            <a:r>
              <a:rPr lang="en-US" sz="1400" dirty="0"/>
              <a:t>Introduced by Robert C Martin </a:t>
            </a:r>
          </a:p>
          <a:p>
            <a:pPr marL="692467" lvl="3" indent="0">
              <a:buNone/>
            </a:pPr>
            <a:r>
              <a:rPr lang="en-US" sz="1400" dirty="0"/>
              <a:t>Frequently referred in Design Pattern</a:t>
            </a:r>
          </a:p>
          <a:p>
            <a:pPr marL="692467" lvl="3" indent="0">
              <a:buNone/>
            </a:pPr>
            <a:endParaRPr lang="en-US" sz="1400" dirty="0"/>
          </a:p>
          <a:p>
            <a:pPr lvl="3" indent="0">
              <a:buNone/>
            </a:pPr>
            <a:endParaRPr lang="en-US" sz="1000" dirty="0"/>
          </a:p>
          <a:p>
            <a:pPr marL="979805" lvl="3" indent="-287338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79805" lvl="3" indent="-287338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79805" lvl="3" indent="-287338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4F3CBD3-9F25-4F82-BCB9-750852B5E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Principles</a:t>
            </a:r>
          </a:p>
        </p:txBody>
      </p:sp>
    </p:spTree>
    <p:extLst>
      <p:ext uri="{BB962C8B-B14F-4D97-AF65-F5344CB8AC3E}">
        <p14:creationId xmlns:p14="http://schemas.microsoft.com/office/powerpoint/2010/main" val="2262526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3085846"/>
            <a:ext cx="6823709" cy="158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interface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ProductRepo</a:t>
            </a:r>
            <a:r>
              <a:rPr sz="2400" spc="-7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 dirty="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Product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getById(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String</a:t>
            </a:r>
            <a:r>
              <a:rPr sz="2400" spc="-16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productId);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79548" y="549859"/>
            <a:ext cx="7385177" cy="548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2194305"/>
            <a:ext cx="8870315" cy="3363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class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SqlProductRepo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implements</a:t>
            </a:r>
            <a:r>
              <a:rPr sz="2400" spc="-9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ProductRepo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 dirty="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9BC750"/>
                </a:solidFill>
                <a:latin typeface="Courier New"/>
                <a:cs typeface="Courier New"/>
              </a:rPr>
              <a:t>@Override</a:t>
            </a:r>
            <a:endParaRPr sz="2400" dirty="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public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Product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getById(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String</a:t>
            </a:r>
            <a:r>
              <a:rPr sz="2400" spc="-9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productId){</a:t>
            </a:r>
            <a:endParaRPr sz="2400" dirty="0">
              <a:latin typeface="Courier New"/>
              <a:cs typeface="Courier New"/>
            </a:endParaRPr>
          </a:p>
          <a:p>
            <a:pPr marL="118491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// Concrete details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for fetching a</a:t>
            </a:r>
            <a:r>
              <a:rPr sz="2400" spc="-1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product</a:t>
            </a:r>
            <a:endParaRPr sz="2400" dirty="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64563" y="549859"/>
            <a:ext cx="9542145" cy="549275"/>
            <a:chOff x="1464563" y="549859"/>
            <a:chExt cx="9542145" cy="549275"/>
          </a:xfrm>
        </p:grpSpPr>
        <p:sp>
          <p:nvSpPr>
            <p:cNvPr id="6" name="object 6"/>
            <p:cNvSpPr/>
            <p:nvPr/>
          </p:nvSpPr>
          <p:spPr>
            <a:xfrm>
              <a:off x="1464563" y="549859"/>
              <a:ext cx="1272032" cy="548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52700" y="549859"/>
              <a:ext cx="1403096" cy="5489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57497" y="549859"/>
              <a:ext cx="1395349" cy="5489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57469" y="549859"/>
              <a:ext cx="2982595" cy="5489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06207" y="549859"/>
              <a:ext cx="3000248" cy="5489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896566"/>
            <a:ext cx="9783445" cy="395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400" spc="-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PaymentProcessor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 dirty="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5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public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void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pay(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String</a:t>
            </a:r>
            <a:r>
              <a:rPr sz="2400" spc="-9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productId){</a:t>
            </a:r>
            <a:endParaRPr sz="2400" dirty="0">
              <a:latin typeface="Courier New"/>
              <a:cs typeface="Courier New"/>
            </a:endParaRPr>
          </a:p>
          <a:p>
            <a:pPr marL="118491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ProductRepo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repo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/>
                <a:cs typeface="Courier New"/>
              </a:rPr>
              <a:t>ProductRepoFactory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.create();</a:t>
            </a:r>
            <a:endParaRPr sz="2400" dirty="0">
              <a:latin typeface="Courier New"/>
              <a:cs typeface="Courier New"/>
            </a:endParaRPr>
          </a:p>
          <a:p>
            <a:pPr marL="1184910" marR="918844">
              <a:lnSpc>
                <a:spcPct val="162500"/>
              </a:lnSpc>
            </a:pP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Product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product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repo.getById(productId);  </a:t>
            </a:r>
            <a:r>
              <a:rPr sz="2400" spc="-10" dirty="0">
                <a:solidFill>
                  <a:srgbClr val="EF5A28"/>
                </a:solidFill>
                <a:latin typeface="Courier New"/>
                <a:cs typeface="Courier New"/>
              </a:rPr>
              <a:t>this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.processPayment(product);</a:t>
            </a:r>
            <a:endParaRPr sz="2400" dirty="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18844" y="549859"/>
            <a:ext cx="9507855" cy="549275"/>
            <a:chOff x="1418844" y="549859"/>
            <a:chExt cx="9507855" cy="549275"/>
          </a:xfrm>
        </p:grpSpPr>
        <p:sp>
          <p:nvSpPr>
            <p:cNvPr id="6" name="object 6"/>
            <p:cNvSpPr/>
            <p:nvPr/>
          </p:nvSpPr>
          <p:spPr>
            <a:xfrm>
              <a:off x="1418844" y="549859"/>
              <a:ext cx="1304925" cy="548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99944" y="549859"/>
              <a:ext cx="1403095" cy="5489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04742" y="549859"/>
              <a:ext cx="1395349" cy="5489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04714" y="549859"/>
              <a:ext cx="2982594" cy="5489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53450" y="549859"/>
              <a:ext cx="2873248" cy="5489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2491485"/>
            <a:ext cx="700595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400" spc="-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ProductRepoFactory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184910" marR="5080" indent="-586105">
              <a:lnSpc>
                <a:spcPts val="4680"/>
              </a:lnSpc>
              <a:spcBef>
                <a:spcPts val="455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public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static 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ProductRepo</a:t>
            </a:r>
            <a:r>
              <a:rPr sz="2400" spc="-19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create(){ 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return new</a:t>
            </a:r>
            <a:r>
              <a:rPr sz="2400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SqlProductRepo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34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29127" y="549859"/>
            <a:ext cx="6486525" cy="548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599691"/>
            <a:ext cx="9013825" cy="455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400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ProductRepoFactory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184910" marR="5080" indent="-586105">
              <a:lnSpc>
                <a:spcPct val="162500"/>
              </a:lnSpc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public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static 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ProductRepo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create(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String</a:t>
            </a:r>
            <a:r>
              <a:rPr sz="2400" spc="-22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type){  </a:t>
            </a:r>
            <a:r>
              <a:rPr sz="2400" spc="-10" dirty="0">
                <a:solidFill>
                  <a:srgbClr val="EF5A28"/>
                </a:solidFill>
                <a:latin typeface="Courier New"/>
                <a:cs typeface="Courier New"/>
              </a:rPr>
              <a:t>if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(type.equals(“mongo”)){</a:t>
            </a:r>
            <a:endParaRPr sz="2400">
              <a:latin typeface="Courier New"/>
              <a:cs typeface="Courier New"/>
            </a:endParaRPr>
          </a:p>
          <a:p>
            <a:pPr marL="177165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return new</a:t>
            </a:r>
            <a:r>
              <a:rPr sz="2400" spc="-5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MongoProductRepo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1184910">
              <a:lnSpc>
                <a:spcPct val="100000"/>
              </a:lnSpc>
              <a:spcBef>
                <a:spcPts val="180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18491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return new</a:t>
            </a:r>
            <a:r>
              <a:rPr sz="2400" spc="-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SqlProductRepo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29127" y="549859"/>
            <a:ext cx="6486525" cy="548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4785" y="549859"/>
            <a:ext cx="5349240" cy="548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870959" y="2116835"/>
            <a:ext cx="4450080" cy="848994"/>
            <a:chOff x="3870959" y="2116835"/>
            <a:chExt cx="4450080" cy="848994"/>
          </a:xfrm>
        </p:grpSpPr>
        <p:sp>
          <p:nvSpPr>
            <p:cNvPr id="4" name="object 4"/>
            <p:cNvSpPr/>
            <p:nvPr/>
          </p:nvSpPr>
          <p:spPr>
            <a:xfrm>
              <a:off x="3870959" y="2116835"/>
              <a:ext cx="4450080" cy="848994"/>
            </a:xfrm>
            <a:custGeom>
              <a:avLst/>
              <a:gdLst/>
              <a:ahLst/>
              <a:cxnLst/>
              <a:rect l="l" t="t" r="r" b="b"/>
              <a:pathLst>
                <a:path w="4450080" h="848994">
                  <a:moveTo>
                    <a:pt x="4450080" y="0"/>
                  </a:moveTo>
                  <a:lnTo>
                    <a:pt x="0" y="0"/>
                  </a:lnTo>
                  <a:lnTo>
                    <a:pt x="0" y="848868"/>
                  </a:lnTo>
                  <a:lnTo>
                    <a:pt x="4450080" y="848868"/>
                  </a:lnTo>
                  <a:lnTo>
                    <a:pt x="445008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06009" y="2389885"/>
              <a:ext cx="2527935" cy="304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934967" y="4459223"/>
            <a:ext cx="4322445" cy="848994"/>
            <a:chOff x="3934967" y="4459223"/>
            <a:chExt cx="4322445" cy="848994"/>
          </a:xfrm>
        </p:grpSpPr>
        <p:sp>
          <p:nvSpPr>
            <p:cNvPr id="7" name="object 7"/>
            <p:cNvSpPr/>
            <p:nvPr/>
          </p:nvSpPr>
          <p:spPr>
            <a:xfrm>
              <a:off x="3934967" y="4459223"/>
              <a:ext cx="4322445" cy="848994"/>
            </a:xfrm>
            <a:custGeom>
              <a:avLst/>
              <a:gdLst/>
              <a:ahLst/>
              <a:cxnLst/>
              <a:rect l="l" t="t" r="r" b="b"/>
              <a:pathLst>
                <a:path w="4322445" h="848995">
                  <a:moveTo>
                    <a:pt x="4322064" y="0"/>
                  </a:moveTo>
                  <a:lnTo>
                    <a:pt x="0" y="0"/>
                  </a:lnTo>
                  <a:lnTo>
                    <a:pt x="0" y="848867"/>
                  </a:lnTo>
                  <a:lnTo>
                    <a:pt x="4322064" y="848867"/>
                  </a:lnTo>
                  <a:lnTo>
                    <a:pt x="43220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49011" y="4732273"/>
              <a:ext cx="2243836" cy="304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870959" y="2965704"/>
            <a:ext cx="4450080" cy="1494155"/>
            <a:chOff x="3870959" y="2965704"/>
            <a:chExt cx="4450080" cy="1494155"/>
          </a:xfrm>
        </p:grpSpPr>
        <p:sp>
          <p:nvSpPr>
            <p:cNvPr id="10" name="object 10"/>
            <p:cNvSpPr/>
            <p:nvPr/>
          </p:nvSpPr>
          <p:spPr>
            <a:xfrm>
              <a:off x="3870959" y="3500628"/>
              <a:ext cx="4450080" cy="425450"/>
            </a:xfrm>
            <a:custGeom>
              <a:avLst/>
              <a:gdLst/>
              <a:ahLst/>
              <a:cxnLst/>
              <a:rect l="l" t="t" r="r" b="b"/>
              <a:pathLst>
                <a:path w="4450080" h="425450">
                  <a:moveTo>
                    <a:pt x="4450080" y="0"/>
                  </a:moveTo>
                  <a:lnTo>
                    <a:pt x="0" y="0"/>
                  </a:lnTo>
                  <a:lnTo>
                    <a:pt x="0" y="425196"/>
                  </a:lnTo>
                  <a:lnTo>
                    <a:pt x="4450080" y="425196"/>
                  </a:lnTo>
                  <a:lnTo>
                    <a:pt x="445008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50814" y="3561334"/>
              <a:ext cx="1843786" cy="304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57900" y="2965703"/>
              <a:ext cx="76200" cy="1494155"/>
            </a:xfrm>
            <a:custGeom>
              <a:avLst/>
              <a:gdLst/>
              <a:ahLst/>
              <a:cxnLst/>
              <a:rect l="l" t="t" r="r" b="b"/>
              <a:pathLst>
                <a:path w="76200" h="1494154">
                  <a:moveTo>
                    <a:pt x="76200" y="1036320"/>
                  </a:moveTo>
                  <a:lnTo>
                    <a:pt x="69850" y="1023620"/>
                  </a:lnTo>
                  <a:lnTo>
                    <a:pt x="38100" y="960120"/>
                  </a:lnTo>
                  <a:lnTo>
                    <a:pt x="0" y="1036320"/>
                  </a:lnTo>
                  <a:lnTo>
                    <a:pt x="31750" y="1036320"/>
                  </a:lnTo>
                  <a:lnTo>
                    <a:pt x="31750" y="1493774"/>
                  </a:lnTo>
                  <a:lnTo>
                    <a:pt x="44450" y="1493774"/>
                  </a:lnTo>
                  <a:lnTo>
                    <a:pt x="44450" y="1036320"/>
                  </a:lnTo>
                  <a:lnTo>
                    <a:pt x="76200" y="1036320"/>
                  </a:lnTo>
                  <a:close/>
                </a:path>
                <a:path w="76200" h="1494154">
                  <a:moveTo>
                    <a:pt x="76200" y="457454"/>
                  </a:moveTo>
                  <a:lnTo>
                    <a:pt x="44450" y="457454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457454"/>
                  </a:lnTo>
                  <a:lnTo>
                    <a:pt x="0" y="457454"/>
                  </a:lnTo>
                  <a:lnTo>
                    <a:pt x="38100" y="533654"/>
                  </a:lnTo>
                  <a:lnTo>
                    <a:pt x="69850" y="470154"/>
                  </a:lnTo>
                  <a:lnTo>
                    <a:pt x="76200" y="457454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4F3CBD3-9F25-4F82-BCB9-750852B5E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14A85-0CE7-4E6B-BD55-C694DCB0E155}"/>
              </a:ext>
            </a:extLst>
          </p:cNvPr>
          <p:cNvSpPr txBox="1">
            <a:spLocks/>
          </p:cNvSpPr>
          <p:nvPr/>
        </p:nvSpPr>
        <p:spPr>
          <a:xfrm>
            <a:off x="457200" y="1556952"/>
            <a:ext cx="11277600" cy="38406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2"/>
                </a:solidFill>
                <a:latin typeface="+mn-lt"/>
                <a:ea typeface="+mn-ea"/>
                <a:cs typeface="Roboto Light" charset="0"/>
              </a:defRPr>
            </a:lvl1pPr>
            <a:lvl2pPr marL="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Font typeface="Roboto" panose="02000000000000000000" pitchFamily="2" charset="0"/>
              <a:buChar char="–"/>
              <a:defRPr sz="2000" b="0" i="0" kern="1200">
                <a:solidFill>
                  <a:schemeClr val="tx2"/>
                </a:solidFill>
                <a:latin typeface="+mn-lt"/>
                <a:ea typeface="+mn-ea"/>
                <a:cs typeface="Roboto Light" charset="0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Roboto Light" charset="0"/>
              </a:defRPr>
            </a:lvl3pPr>
            <a:lvl4pPr marL="914400" indent="-27432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Roboto" panose="02000000000000000000" pitchFamily="2" charset="0"/>
              <a:buChar char="–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Roboto Light" charset="0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Roboto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Solution to a commonly occurring problem in software design.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It’s a description or template for how to solve a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Gang of Four (GOF)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Types of design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479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4F3CBD3-9F25-4F82-BCB9-750852B5E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Design Patterns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14A85-0CE7-4E6B-BD55-C694DCB0E155}"/>
              </a:ext>
            </a:extLst>
          </p:cNvPr>
          <p:cNvSpPr txBox="1">
            <a:spLocks/>
          </p:cNvSpPr>
          <p:nvPr/>
        </p:nvSpPr>
        <p:spPr>
          <a:xfrm>
            <a:off x="457200" y="1556952"/>
            <a:ext cx="11277600" cy="38406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2"/>
                </a:solidFill>
                <a:latin typeface="+mn-lt"/>
                <a:ea typeface="+mn-ea"/>
                <a:cs typeface="Roboto Light" charset="0"/>
              </a:defRPr>
            </a:lvl1pPr>
            <a:lvl2pPr marL="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Font typeface="Roboto" panose="02000000000000000000" pitchFamily="2" charset="0"/>
              <a:buChar char="–"/>
              <a:defRPr sz="2000" b="0" i="0" kern="1200">
                <a:solidFill>
                  <a:schemeClr val="tx2"/>
                </a:solidFill>
                <a:latin typeface="+mn-lt"/>
                <a:ea typeface="+mn-ea"/>
                <a:cs typeface="Roboto Light" charset="0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Roboto Light" charset="0"/>
              </a:defRPr>
            </a:lvl3pPr>
            <a:lvl4pPr marL="914400" indent="-27432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Roboto" panose="02000000000000000000" pitchFamily="2" charset="0"/>
              <a:buChar char="–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Roboto Light" charset="0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Roboto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Builder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Prototype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Factory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Abstract Factory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83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10425" y="1762125"/>
            <a:ext cx="4514850" cy="2489912"/>
          </a:xfrm>
          <a:prstGeom prst="rect">
            <a:avLst/>
          </a:prstGeom>
          <a:solidFill>
            <a:srgbClr val="EDED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50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3375">
              <a:latin typeface="Times New Roman"/>
              <a:cs typeface="Times New Roman"/>
            </a:endParaRPr>
          </a:p>
          <a:p>
            <a:pPr marL="932021" marR="907256" algn="ctr">
              <a:lnSpc>
                <a:spcPts val="2850"/>
              </a:lnSpc>
            </a:pPr>
            <a:r>
              <a:rPr sz="2400" spc="-4" dirty="0">
                <a:solidFill>
                  <a:srgbClr val="535353"/>
                </a:solidFill>
                <a:latin typeface="Trebuchet MS"/>
                <a:cs typeface="Trebuchet MS"/>
              </a:rPr>
              <a:t>Drag </a:t>
            </a:r>
            <a:r>
              <a:rPr sz="2400" spc="-90" dirty="0">
                <a:solidFill>
                  <a:srgbClr val="535353"/>
                </a:solidFill>
                <a:latin typeface="Trebuchet MS"/>
                <a:cs typeface="Trebuchet MS"/>
              </a:rPr>
              <a:t>picture </a:t>
            </a:r>
            <a:r>
              <a:rPr sz="2400" spc="-71" dirty="0">
                <a:solidFill>
                  <a:srgbClr val="535353"/>
                </a:solidFill>
                <a:latin typeface="Trebuchet MS"/>
                <a:cs typeface="Trebuchet MS"/>
              </a:rPr>
              <a:t>to  placeholder </a:t>
            </a:r>
            <a:r>
              <a:rPr sz="2400" spc="-60" dirty="0">
                <a:solidFill>
                  <a:srgbClr val="535353"/>
                </a:solidFill>
                <a:latin typeface="Trebuchet MS"/>
                <a:cs typeface="Trebuchet MS"/>
              </a:rPr>
              <a:t>or </a:t>
            </a:r>
            <a:r>
              <a:rPr sz="2400" spc="-116" dirty="0">
                <a:solidFill>
                  <a:srgbClr val="535353"/>
                </a:solidFill>
                <a:latin typeface="Trebuchet MS"/>
                <a:cs typeface="Trebuchet MS"/>
              </a:rPr>
              <a:t>click  </a:t>
            </a:r>
            <a:r>
              <a:rPr sz="2400" spc="-53" dirty="0">
                <a:solidFill>
                  <a:srgbClr val="535353"/>
                </a:solidFill>
                <a:latin typeface="Trebuchet MS"/>
                <a:cs typeface="Trebuchet MS"/>
              </a:rPr>
              <a:t>icon</a:t>
            </a:r>
            <a:r>
              <a:rPr sz="2400" spc="-233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2400" spc="-71" dirty="0">
                <a:solidFill>
                  <a:srgbClr val="535353"/>
                </a:solidFill>
                <a:latin typeface="Trebuchet MS"/>
                <a:cs typeface="Trebuchet MS"/>
              </a:rPr>
              <a:t>to</a:t>
            </a:r>
            <a:r>
              <a:rPr sz="2400" spc="-229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2400" spc="-26" dirty="0">
                <a:solidFill>
                  <a:srgbClr val="535353"/>
                </a:solidFill>
                <a:latin typeface="Trebuchet MS"/>
                <a:cs typeface="Trebuchet MS"/>
              </a:rPr>
              <a:t>add</a:t>
            </a:r>
            <a:r>
              <a:rPr sz="2400" spc="-229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535353"/>
                </a:solidFill>
                <a:latin typeface="Trebuchet MS"/>
                <a:cs typeface="Trebuchet MS"/>
              </a:rPr>
              <a:t>a</a:t>
            </a:r>
            <a:r>
              <a:rPr sz="2400" spc="-229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2400" spc="-49" dirty="0">
                <a:solidFill>
                  <a:srgbClr val="535353"/>
                </a:solidFill>
                <a:latin typeface="Trebuchet MS"/>
                <a:cs typeface="Trebuchet MS"/>
              </a:rPr>
              <a:t>graphic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43144" y="560851"/>
            <a:ext cx="2105978" cy="655949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-127" dirty="0"/>
              <a:t>C</a:t>
            </a:r>
            <a:r>
              <a:rPr spc="-41" dirty="0"/>
              <a:t>on</a:t>
            </a:r>
            <a:r>
              <a:rPr spc="-64" dirty="0"/>
              <a:t>c</a:t>
            </a:r>
            <a:r>
              <a:rPr spc="-113" dirty="0"/>
              <a:t>epts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264319" y="1175475"/>
            <a:ext cx="5831681" cy="3777445"/>
          </a:xfrm>
          <a:prstGeom prst="rect">
            <a:avLst/>
          </a:prstGeom>
        </p:spPr>
        <p:txBody>
          <a:bodyPr vert="horz" wrap="square" lIns="0" tIns="145733" rIns="0" bIns="0" rtlCol="0">
            <a:spAutoFit/>
          </a:bodyPr>
          <a:lstStyle/>
          <a:p>
            <a:pPr marL="288608" indent="-260033">
              <a:lnSpc>
                <a:spcPct val="100000"/>
              </a:lnSpc>
              <a:spcBef>
                <a:spcPts val="1148"/>
              </a:spcBef>
              <a:buClr>
                <a:srgbClr val="F45D00"/>
              </a:buClr>
              <a:buSzPct val="74626"/>
              <a:buChar char="▪"/>
              <a:tabLst>
                <a:tab pos="288131" algn="l"/>
                <a:tab pos="288608" algn="l"/>
              </a:tabLst>
            </a:pPr>
            <a:r>
              <a:rPr spc="-30" dirty="0"/>
              <a:t>Only </a:t>
            </a:r>
            <a:r>
              <a:rPr spc="-15" dirty="0"/>
              <a:t>one</a:t>
            </a:r>
            <a:r>
              <a:rPr spc="-578" dirty="0"/>
              <a:t> </a:t>
            </a:r>
            <a:r>
              <a:rPr spc="-75" dirty="0"/>
              <a:t>instance </a:t>
            </a:r>
            <a:r>
              <a:rPr spc="-113" dirty="0"/>
              <a:t>created</a:t>
            </a:r>
            <a:endParaRPr dirty="0"/>
          </a:p>
          <a:p>
            <a:pPr marL="288608" indent="-260033">
              <a:lnSpc>
                <a:spcPct val="100000"/>
              </a:lnSpc>
              <a:spcBef>
                <a:spcPts val="1076"/>
              </a:spcBef>
              <a:buClr>
                <a:srgbClr val="F45D00"/>
              </a:buClr>
              <a:buSzPct val="74626"/>
              <a:buChar char="▪"/>
              <a:tabLst>
                <a:tab pos="288131" algn="l"/>
                <a:tab pos="288608" algn="l"/>
              </a:tabLst>
            </a:pPr>
            <a:r>
              <a:rPr spc="-83" dirty="0"/>
              <a:t>Guarantees</a:t>
            </a:r>
            <a:r>
              <a:rPr spc="-236" dirty="0"/>
              <a:t> </a:t>
            </a:r>
            <a:r>
              <a:rPr spc="-75" dirty="0"/>
              <a:t>control</a:t>
            </a:r>
            <a:r>
              <a:rPr spc="-236" dirty="0"/>
              <a:t> </a:t>
            </a:r>
            <a:r>
              <a:rPr spc="-79" dirty="0"/>
              <a:t>of</a:t>
            </a:r>
            <a:r>
              <a:rPr spc="-233" dirty="0"/>
              <a:t> </a:t>
            </a:r>
            <a:r>
              <a:rPr spc="-105" dirty="0"/>
              <a:t>a</a:t>
            </a:r>
            <a:r>
              <a:rPr spc="-236" dirty="0"/>
              <a:t> </a:t>
            </a:r>
            <a:r>
              <a:rPr spc="-83" dirty="0"/>
              <a:t>resource</a:t>
            </a:r>
            <a:endParaRPr dirty="0"/>
          </a:p>
          <a:p>
            <a:pPr marL="288608" indent="-260033">
              <a:lnSpc>
                <a:spcPct val="100000"/>
              </a:lnSpc>
              <a:spcBef>
                <a:spcPts val="1080"/>
              </a:spcBef>
              <a:buClr>
                <a:srgbClr val="F45D00"/>
              </a:buClr>
              <a:buSzPct val="74626"/>
              <a:buChar char="▪"/>
              <a:tabLst>
                <a:tab pos="288131" algn="l"/>
                <a:tab pos="288608" algn="l"/>
              </a:tabLst>
            </a:pPr>
            <a:r>
              <a:rPr spc="-105" dirty="0"/>
              <a:t>Lazily</a:t>
            </a:r>
            <a:r>
              <a:rPr spc="-229" dirty="0"/>
              <a:t> </a:t>
            </a:r>
            <a:r>
              <a:rPr spc="-45" dirty="0"/>
              <a:t>loaded</a:t>
            </a:r>
            <a:endParaRPr dirty="0"/>
          </a:p>
          <a:p>
            <a:pPr marL="288608" indent="-260033">
              <a:lnSpc>
                <a:spcPct val="100000"/>
              </a:lnSpc>
              <a:spcBef>
                <a:spcPts val="1076"/>
              </a:spcBef>
              <a:buClr>
                <a:srgbClr val="F45D00"/>
              </a:buClr>
              <a:buSzPct val="74626"/>
              <a:buChar char="▪"/>
              <a:tabLst>
                <a:tab pos="288131" algn="l"/>
                <a:tab pos="288608" algn="l"/>
              </a:tabLst>
            </a:pPr>
            <a:r>
              <a:rPr spc="-101" dirty="0"/>
              <a:t>Examples:</a:t>
            </a:r>
            <a:endParaRPr dirty="0"/>
          </a:p>
          <a:p>
            <a:pPr marL="574358" lvl="1" indent="-260033">
              <a:lnSpc>
                <a:spcPct val="100000"/>
              </a:lnSpc>
              <a:spcBef>
                <a:spcPts val="1076"/>
              </a:spcBef>
              <a:buClr>
                <a:srgbClr val="F45D00"/>
              </a:buClr>
              <a:buSzPct val="74626"/>
              <a:buChar char="▪"/>
              <a:tabLst>
                <a:tab pos="573881" algn="l"/>
                <a:tab pos="574358" algn="l"/>
              </a:tabLst>
            </a:pPr>
            <a:r>
              <a:rPr sz="2513" spc="-64" dirty="0">
                <a:solidFill>
                  <a:srgbClr val="58595B"/>
                </a:solidFill>
                <a:latin typeface="Trebuchet MS"/>
                <a:cs typeface="Trebuchet MS"/>
              </a:rPr>
              <a:t>Runtime</a:t>
            </a:r>
            <a:endParaRPr sz="2513" dirty="0">
              <a:latin typeface="Trebuchet MS"/>
              <a:cs typeface="Trebuchet MS"/>
            </a:endParaRPr>
          </a:p>
          <a:p>
            <a:pPr marL="574358" lvl="1" indent="-260033">
              <a:lnSpc>
                <a:spcPct val="100000"/>
              </a:lnSpc>
              <a:spcBef>
                <a:spcPts val="1076"/>
              </a:spcBef>
              <a:buClr>
                <a:srgbClr val="F45D00"/>
              </a:buClr>
              <a:buSzPct val="74626"/>
              <a:buChar char="▪"/>
              <a:tabLst>
                <a:tab pos="573881" algn="l"/>
                <a:tab pos="574358" algn="l"/>
              </a:tabLst>
            </a:pPr>
            <a:r>
              <a:rPr sz="2513" spc="-8" dirty="0">
                <a:solidFill>
                  <a:srgbClr val="58595B"/>
                </a:solidFill>
                <a:latin typeface="Trebuchet MS"/>
                <a:cs typeface="Trebuchet MS"/>
              </a:rPr>
              <a:t>Logger</a:t>
            </a:r>
            <a:endParaRPr sz="2513" dirty="0">
              <a:latin typeface="Trebuchet MS"/>
              <a:cs typeface="Trebuchet MS"/>
            </a:endParaRPr>
          </a:p>
          <a:p>
            <a:pPr marL="574358" lvl="1" indent="-260033">
              <a:lnSpc>
                <a:spcPct val="100000"/>
              </a:lnSpc>
              <a:spcBef>
                <a:spcPts val="1076"/>
              </a:spcBef>
              <a:buClr>
                <a:srgbClr val="F45D00"/>
              </a:buClr>
              <a:buSzPct val="74626"/>
              <a:buChar char="▪"/>
              <a:tabLst>
                <a:tab pos="573881" algn="l"/>
                <a:tab pos="574358" algn="l"/>
              </a:tabLst>
            </a:pPr>
            <a:r>
              <a:rPr sz="2513" spc="-4" dirty="0">
                <a:solidFill>
                  <a:srgbClr val="58595B"/>
                </a:solidFill>
                <a:latin typeface="Trebuchet MS"/>
                <a:cs typeface="Trebuchet MS"/>
              </a:rPr>
              <a:t>Spring</a:t>
            </a:r>
            <a:r>
              <a:rPr sz="2513" spc="-229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2513" spc="-49" dirty="0">
                <a:solidFill>
                  <a:srgbClr val="58595B"/>
                </a:solidFill>
                <a:latin typeface="Trebuchet MS"/>
                <a:cs typeface="Trebuchet MS"/>
              </a:rPr>
              <a:t>Beans</a:t>
            </a:r>
            <a:endParaRPr sz="2513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05700" y="1905000"/>
            <a:ext cx="3914775" cy="3914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0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68174F4-1F97-4C03-8AA7-E5074B41C5CD}"/>
              </a:ext>
            </a:extLst>
          </p:cNvPr>
          <p:cNvSpPr txBox="1">
            <a:spLocks/>
          </p:cNvSpPr>
          <p:nvPr/>
        </p:nvSpPr>
        <p:spPr>
          <a:xfrm>
            <a:off x="264319" y="-37204"/>
            <a:ext cx="6163114" cy="655949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i="0" kern="1200">
                <a:solidFill>
                  <a:srgbClr val="F26722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lang="en-US" spc="-127" dirty="0">
                <a:solidFill>
                  <a:schemeClr val="accent1"/>
                </a:solidFill>
              </a:rPr>
              <a:t>Singleton design Pattern</a:t>
            </a:r>
            <a:endParaRPr lang="en-US" spc="-113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150" y="1752600"/>
            <a:ext cx="4019550" cy="4171950"/>
            <a:chOff x="76200" y="2336800"/>
            <a:chExt cx="5359400" cy="5562600"/>
          </a:xfrm>
        </p:grpSpPr>
        <p:sp>
          <p:nvSpPr>
            <p:cNvPr id="3" name="object 3"/>
            <p:cNvSpPr/>
            <p:nvPr/>
          </p:nvSpPr>
          <p:spPr>
            <a:xfrm>
              <a:off x="5422902" y="2336800"/>
              <a:ext cx="0" cy="5562600"/>
            </a:xfrm>
            <a:custGeom>
              <a:avLst/>
              <a:gdLst/>
              <a:ahLst/>
              <a:cxnLst/>
              <a:rect l="l" t="t" r="r" b="b"/>
              <a:pathLst>
                <a:path h="5562600">
                  <a:moveTo>
                    <a:pt x="0" y="0"/>
                  </a:moveTo>
                  <a:lnTo>
                    <a:pt x="0" y="5562599"/>
                  </a:lnTo>
                </a:path>
              </a:pathLst>
            </a:custGeom>
            <a:ln w="25400">
              <a:solidFill>
                <a:srgbClr val="F45D00"/>
              </a:solidFill>
            </a:ln>
          </p:spPr>
          <p:txBody>
            <a:bodyPr wrap="square" lIns="0" tIns="0" rIns="0" bIns="0" rtlCol="0"/>
            <a:lstStyle/>
            <a:p>
              <a:endParaRPr sz="2100"/>
            </a:p>
          </p:txBody>
        </p:sp>
        <p:sp>
          <p:nvSpPr>
            <p:cNvPr id="4" name="object 4"/>
            <p:cNvSpPr/>
            <p:nvPr/>
          </p:nvSpPr>
          <p:spPr>
            <a:xfrm>
              <a:off x="76200" y="3797300"/>
              <a:ext cx="5334000" cy="3200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100"/>
            </a:p>
          </p:txBody>
        </p:sp>
        <p:sp>
          <p:nvSpPr>
            <p:cNvPr id="5" name="object 5"/>
            <p:cNvSpPr/>
            <p:nvPr/>
          </p:nvSpPr>
          <p:spPr>
            <a:xfrm>
              <a:off x="971388" y="3581434"/>
              <a:ext cx="1075055" cy="1513840"/>
            </a:xfrm>
            <a:custGeom>
              <a:avLst/>
              <a:gdLst/>
              <a:ahLst/>
              <a:cxnLst/>
              <a:rect l="l" t="t" r="r" b="b"/>
              <a:pathLst>
                <a:path w="1075055" h="1513839">
                  <a:moveTo>
                    <a:pt x="392779" y="797403"/>
                  </a:moveTo>
                  <a:lnTo>
                    <a:pt x="249923" y="699337"/>
                  </a:lnTo>
                  <a:lnTo>
                    <a:pt x="0" y="1513653"/>
                  </a:lnTo>
                  <a:lnTo>
                    <a:pt x="670086" y="987767"/>
                  </a:lnTo>
                  <a:lnTo>
                    <a:pt x="527231" y="889701"/>
                  </a:lnTo>
                  <a:lnTo>
                    <a:pt x="1074626" y="92297"/>
                  </a:lnTo>
                  <a:lnTo>
                    <a:pt x="940174" y="0"/>
                  </a:lnTo>
                  <a:lnTo>
                    <a:pt x="392779" y="797403"/>
                  </a:lnTo>
                  <a:close/>
                </a:path>
              </a:pathLst>
            </a:custGeom>
            <a:ln w="25400">
              <a:solidFill>
                <a:srgbClr val="F45D00"/>
              </a:solidFill>
            </a:ln>
          </p:spPr>
          <p:txBody>
            <a:bodyPr wrap="square" lIns="0" tIns="0" rIns="0" bIns="0" rtlCol="0"/>
            <a:lstStyle/>
            <a:p>
              <a:endParaRPr sz="2100"/>
            </a:p>
          </p:txBody>
        </p:sp>
        <p:sp>
          <p:nvSpPr>
            <p:cNvPr id="6" name="object 6"/>
            <p:cNvSpPr/>
            <p:nvPr/>
          </p:nvSpPr>
          <p:spPr>
            <a:xfrm>
              <a:off x="1036148" y="5877723"/>
              <a:ext cx="1303020" cy="1330325"/>
            </a:xfrm>
            <a:custGeom>
              <a:avLst/>
              <a:gdLst/>
              <a:ahLst/>
              <a:cxnLst/>
              <a:rect l="l" t="t" r="r" b="b"/>
              <a:pathLst>
                <a:path w="1303020" h="1330325">
                  <a:moveTo>
                    <a:pt x="626538" y="524154"/>
                  </a:moveTo>
                  <a:lnTo>
                    <a:pt x="750433" y="403015"/>
                  </a:lnTo>
                  <a:lnTo>
                    <a:pt x="0" y="0"/>
                  </a:lnTo>
                  <a:lnTo>
                    <a:pt x="386036" y="759307"/>
                  </a:lnTo>
                  <a:lnTo>
                    <a:pt x="509931" y="638168"/>
                  </a:lnTo>
                  <a:lnTo>
                    <a:pt x="1186116" y="1329736"/>
                  </a:lnTo>
                  <a:lnTo>
                    <a:pt x="1302723" y="1215723"/>
                  </a:lnTo>
                  <a:lnTo>
                    <a:pt x="626538" y="524154"/>
                  </a:lnTo>
                  <a:close/>
                </a:path>
              </a:pathLst>
            </a:custGeom>
            <a:ln w="25399">
              <a:solidFill>
                <a:srgbClr val="F45D00"/>
              </a:solidFill>
            </a:ln>
          </p:spPr>
          <p:txBody>
            <a:bodyPr wrap="square" lIns="0" tIns="0" rIns="0" bIns="0" rtlCol="0"/>
            <a:lstStyle/>
            <a:p>
              <a:endParaRPr sz="210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469340" y="1903753"/>
            <a:ext cx="6411754" cy="369678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1478279">
              <a:lnSpc>
                <a:spcPct val="133300"/>
              </a:lnSpc>
              <a:spcBef>
                <a:spcPts val="75"/>
              </a:spcBef>
            </a:pPr>
            <a:r>
              <a:rPr sz="3000" spc="-86" dirty="0">
                <a:solidFill>
                  <a:srgbClr val="58595B"/>
                </a:solidFill>
                <a:latin typeface="Trebuchet MS"/>
                <a:cs typeface="Trebuchet MS"/>
              </a:rPr>
              <a:t>Class</a:t>
            </a:r>
            <a:r>
              <a:rPr sz="3000" spc="-278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3000" spc="-90" dirty="0">
                <a:solidFill>
                  <a:srgbClr val="58595B"/>
                </a:solidFill>
                <a:latin typeface="Trebuchet MS"/>
                <a:cs typeface="Trebuchet MS"/>
              </a:rPr>
              <a:t>is</a:t>
            </a:r>
            <a:r>
              <a:rPr sz="3000" spc="-281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3000" spc="-68" dirty="0">
                <a:solidFill>
                  <a:srgbClr val="58595B"/>
                </a:solidFill>
                <a:latin typeface="Trebuchet MS"/>
                <a:cs typeface="Trebuchet MS"/>
              </a:rPr>
              <a:t>responsible</a:t>
            </a:r>
            <a:r>
              <a:rPr sz="3000" spc="-278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3000" spc="-143" dirty="0">
                <a:solidFill>
                  <a:srgbClr val="58595B"/>
                </a:solidFill>
                <a:latin typeface="Trebuchet MS"/>
                <a:cs typeface="Trebuchet MS"/>
              </a:rPr>
              <a:t>for</a:t>
            </a:r>
            <a:r>
              <a:rPr sz="3000" spc="-278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3000" spc="-153" dirty="0">
                <a:solidFill>
                  <a:srgbClr val="58595B"/>
                </a:solidFill>
                <a:latin typeface="Trebuchet MS"/>
                <a:cs typeface="Trebuchet MS"/>
              </a:rPr>
              <a:t>lifecycle  </a:t>
            </a:r>
            <a:r>
              <a:rPr sz="3000" spc="-135" dirty="0">
                <a:solidFill>
                  <a:srgbClr val="58595B"/>
                </a:solidFill>
                <a:latin typeface="Trebuchet MS"/>
                <a:cs typeface="Trebuchet MS"/>
              </a:rPr>
              <a:t>Static </a:t>
            </a:r>
            <a:r>
              <a:rPr sz="3000" spc="-68" dirty="0">
                <a:solidFill>
                  <a:srgbClr val="58595B"/>
                </a:solidFill>
                <a:latin typeface="Trebuchet MS"/>
                <a:cs typeface="Trebuchet MS"/>
              </a:rPr>
              <a:t>in</a:t>
            </a:r>
            <a:r>
              <a:rPr sz="3000" spc="-409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3000" spc="-109" dirty="0">
                <a:solidFill>
                  <a:srgbClr val="58595B"/>
                </a:solidFill>
                <a:latin typeface="Trebuchet MS"/>
                <a:cs typeface="Trebuchet MS"/>
              </a:rPr>
              <a:t>nature</a:t>
            </a:r>
            <a:endParaRPr sz="3000">
              <a:latin typeface="Trebuchet MS"/>
              <a:cs typeface="Trebuchet MS"/>
            </a:endParaRPr>
          </a:p>
          <a:p>
            <a:pPr marL="9525" marR="2654618">
              <a:lnSpc>
                <a:spcPct val="133300"/>
              </a:lnSpc>
            </a:pPr>
            <a:r>
              <a:rPr sz="3000" spc="-45" dirty="0">
                <a:solidFill>
                  <a:srgbClr val="58595B"/>
                </a:solidFill>
                <a:latin typeface="Trebuchet MS"/>
                <a:cs typeface="Trebuchet MS"/>
              </a:rPr>
              <a:t>Needs</a:t>
            </a:r>
            <a:r>
              <a:rPr sz="3000" spc="-285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3000" spc="-90" dirty="0">
                <a:solidFill>
                  <a:srgbClr val="58595B"/>
                </a:solidFill>
                <a:latin typeface="Trebuchet MS"/>
                <a:cs typeface="Trebuchet MS"/>
              </a:rPr>
              <a:t>to</a:t>
            </a:r>
            <a:r>
              <a:rPr sz="3000" spc="-281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3000" spc="-53" dirty="0">
                <a:solidFill>
                  <a:srgbClr val="58595B"/>
                </a:solidFill>
                <a:latin typeface="Trebuchet MS"/>
                <a:cs typeface="Trebuchet MS"/>
              </a:rPr>
              <a:t>be</a:t>
            </a:r>
            <a:r>
              <a:rPr sz="3000" spc="-281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3000" spc="-105" dirty="0">
                <a:solidFill>
                  <a:srgbClr val="58595B"/>
                </a:solidFill>
                <a:latin typeface="Trebuchet MS"/>
                <a:cs typeface="Trebuchet MS"/>
              </a:rPr>
              <a:t>thread</a:t>
            </a:r>
            <a:r>
              <a:rPr sz="3000" spc="-281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3000" spc="-143" dirty="0">
                <a:solidFill>
                  <a:srgbClr val="58595B"/>
                </a:solidFill>
                <a:latin typeface="Trebuchet MS"/>
                <a:cs typeface="Trebuchet MS"/>
              </a:rPr>
              <a:t>safe  Private</a:t>
            </a:r>
            <a:r>
              <a:rPr sz="3000" spc="-278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3000" spc="-94" dirty="0">
                <a:solidFill>
                  <a:srgbClr val="58595B"/>
                </a:solidFill>
                <a:latin typeface="Trebuchet MS"/>
                <a:cs typeface="Trebuchet MS"/>
              </a:rPr>
              <a:t>instance</a:t>
            </a:r>
            <a:endParaRPr sz="3000">
              <a:latin typeface="Trebuchet MS"/>
              <a:cs typeface="Trebuchet MS"/>
            </a:endParaRPr>
          </a:p>
          <a:p>
            <a:pPr marL="9525">
              <a:spcBef>
                <a:spcPts val="1200"/>
              </a:spcBef>
            </a:pPr>
            <a:r>
              <a:rPr sz="3000" spc="-143" dirty="0">
                <a:solidFill>
                  <a:srgbClr val="58595B"/>
                </a:solidFill>
                <a:latin typeface="Trebuchet MS"/>
                <a:cs typeface="Trebuchet MS"/>
              </a:rPr>
              <a:t>Private</a:t>
            </a:r>
            <a:r>
              <a:rPr sz="3000" spc="-274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3000" spc="-90" dirty="0">
                <a:solidFill>
                  <a:srgbClr val="58595B"/>
                </a:solidFill>
                <a:latin typeface="Trebuchet MS"/>
                <a:cs typeface="Trebuchet MS"/>
              </a:rPr>
              <a:t>constructor</a:t>
            </a:r>
            <a:endParaRPr sz="3000">
              <a:latin typeface="Trebuchet MS"/>
              <a:cs typeface="Trebuchet MS"/>
            </a:endParaRPr>
          </a:p>
          <a:p>
            <a:pPr marL="9525">
              <a:spcBef>
                <a:spcPts val="1200"/>
              </a:spcBef>
            </a:pPr>
            <a:r>
              <a:rPr sz="3000" spc="45" dirty="0">
                <a:solidFill>
                  <a:srgbClr val="58595B"/>
                </a:solidFill>
                <a:latin typeface="Trebuchet MS"/>
                <a:cs typeface="Trebuchet MS"/>
              </a:rPr>
              <a:t>No</a:t>
            </a:r>
            <a:r>
              <a:rPr sz="3000" spc="-274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3000" spc="-113" dirty="0">
                <a:solidFill>
                  <a:srgbClr val="58595B"/>
                </a:solidFill>
                <a:latin typeface="Trebuchet MS"/>
                <a:cs typeface="Trebuchet MS"/>
              </a:rPr>
              <a:t>parameters</a:t>
            </a:r>
            <a:r>
              <a:rPr sz="3000" spc="-274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3000" spc="-101" dirty="0">
                <a:solidFill>
                  <a:srgbClr val="58595B"/>
                </a:solidFill>
                <a:latin typeface="Trebuchet MS"/>
                <a:cs typeface="Trebuchet MS"/>
              </a:rPr>
              <a:t>required</a:t>
            </a:r>
            <a:r>
              <a:rPr sz="3000" spc="-274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3000" spc="-143" dirty="0">
                <a:solidFill>
                  <a:srgbClr val="58595B"/>
                </a:solidFill>
                <a:latin typeface="Trebuchet MS"/>
                <a:cs typeface="Trebuchet MS"/>
              </a:rPr>
              <a:t>for</a:t>
            </a:r>
            <a:r>
              <a:rPr sz="3000" spc="-274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3000" spc="-75" dirty="0">
                <a:solidFill>
                  <a:srgbClr val="58595B"/>
                </a:solidFill>
                <a:latin typeface="Trebuchet MS"/>
                <a:cs typeface="Trebuchet MS"/>
              </a:rPr>
              <a:t>construction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15702" y="611351"/>
            <a:ext cx="1571148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236" dirty="0"/>
              <a:t>D</a:t>
            </a:r>
            <a:r>
              <a:rPr spc="-49" dirty="0"/>
              <a:t>esi</a:t>
            </a:r>
            <a:r>
              <a:rPr spc="-86" dirty="0"/>
              <a:t>g</a:t>
            </a:r>
            <a:r>
              <a:rPr spc="34" dirty="0"/>
              <a:t>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658CF2-5179-446E-9CDF-D41BEEDC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indent="0" defTabSz="609585">
              <a:buNone/>
              <a:defRPr/>
            </a:pPr>
            <a:r>
              <a:rPr lang="en-US" sz="3200" dirty="0">
                <a:solidFill>
                  <a:schemeClr val="accent1"/>
                </a:solidFill>
              </a:rPr>
              <a:t>Single Responsibility Principle(SRP)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8E7DE-2F1E-4E47-BCB0-E66C9D176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951"/>
            <a:ext cx="11277600" cy="46200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class should have single reason to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Meaning it should have only one responsibility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61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 sz="2100"/>
          </a:p>
        </p:txBody>
      </p:sp>
      <p:sp>
        <p:nvSpPr>
          <p:cNvPr id="3" name="object 3"/>
          <p:cNvSpPr/>
          <p:nvPr/>
        </p:nvSpPr>
        <p:spPr>
          <a:xfrm>
            <a:off x="9229725" y="3867150"/>
            <a:ext cx="1000125" cy="1704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0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84368" y="632821"/>
            <a:ext cx="4049554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-195" dirty="0">
                <a:solidFill>
                  <a:srgbClr val="FFFFFF"/>
                </a:solidFill>
              </a:rPr>
              <a:t>Exercise</a:t>
            </a:r>
            <a:r>
              <a:rPr spc="-416" dirty="0">
                <a:solidFill>
                  <a:srgbClr val="FFFFFF"/>
                </a:solidFill>
              </a:rPr>
              <a:t> </a:t>
            </a:r>
            <a:r>
              <a:rPr spc="-60" dirty="0">
                <a:solidFill>
                  <a:srgbClr val="FFFFFF"/>
                </a:solidFill>
              </a:rPr>
              <a:t>Singleton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64583" y="2113083"/>
            <a:ext cx="4975860" cy="293349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9525">
              <a:spcBef>
                <a:spcPts val="1275"/>
              </a:spcBef>
            </a:pPr>
            <a:r>
              <a:rPr sz="3000" spc="-153" dirty="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sz="3000" spc="-27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45" dirty="0">
                <a:solidFill>
                  <a:srgbClr val="FFFFFF"/>
                </a:solidFill>
                <a:latin typeface="Trebuchet MS"/>
                <a:cs typeface="Trebuchet MS"/>
              </a:rPr>
              <a:t>Singleton</a:t>
            </a:r>
            <a:endParaRPr sz="3000" dirty="0">
              <a:latin typeface="Trebuchet MS"/>
              <a:cs typeface="Trebuchet MS"/>
            </a:endParaRPr>
          </a:p>
          <a:p>
            <a:pPr marL="9525" marR="3810">
              <a:spcBef>
                <a:spcPts val="1200"/>
              </a:spcBef>
            </a:pPr>
            <a:r>
              <a:rPr sz="3000" spc="-75" dirty="0">
                <a:solidFill>
                  <a:srgbClr val="FFFFFF"/>
                </a:solidFill>
                <a:latin typeface="Trebuchet MS"/>
                <a:cs typeface="Trebuchet MS"/>
              </a:rPr>
              <a:t>Demonstrate </a:t>
            </a:r>
            <a:r>
              <a:rPr sz="3000" spc="-49" dirty="0">
                <a:solidFill>
                  <a:srgbClr val="FFFFFF"/>
                </a:solidFill>
                <a:latin typeface="Trebuchet MS"/>
                <a:cs typeface="Trebuchet MS"/>
              </a:rPr>
              <a:t>only </a:t>
            </a:r>
            <a:r>
              <a:rPr sz="3000" spc="-26" dirty="0">
                <a:solidFill>
                  <a:srgbClr val="FFFFFF"/>
                </a:solidFill>
                <a:latin typeface="Trebuchet MS"/>
                <a:cs typeface="Trebuchet MS"/>
              </a:rPr>
              <a:t>one</a:t>
            </a:r>
            <a:r>
              <a:rPr sz="3000" spc="-7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94" dirty="0">
                <a:solidFill>
                  <a:srgbClr val="FFFFFF"/>
                </a:solidFill>
                <a:latin typeface="Trebuchet MS"/>
                <a:cs typeface="Trebuchet MS"/>
              </a:rPr>
              <a:t>instance  </a:t>
            </a:r>
            <a:r>
              <a:rPr sz="3000" spc="-139" dirty="0">
                <a:solidFill>
                  <a:srgbClr val="FFFFFF"/>
                </a:solidFill>
                <a:latin typeface="Trebuchet MS"/>
                <a:cs typeface="Trebuchet MS"/>
              </a:rPr>
              <a:t>created</a:t>
            </a:r>
            <a:endParaRPr sz="3000" dirty="0">
              <a:latin typeface="Trebuchet MS"/>
              <a:cs typeface="Trebuchet MS"/>
            </a:endParaRPr>
          </a:p>
          <a:p>
            <a:pPr marL="9525">
              <a:spcBef>
                <a:spcPts val="1200"/>
              </a:spcBef>
            </a:pPr>
            <a:r>
              <a:rPr sz="3000" spc="-94" dirty="0">
                <a:solidFill>
                  <a:srgbClr val="FFFFFF"/>
                </a:solidFill>
                <a:latin typeface="Trebuchet MS"/>
                <a:cs typeface="Trebuchet MS"/>
              </a:rPr>
              <a:t>Lazy</a:t>
            </a:r>
            <a:r>
              <a:rPr sz="3000" spc="-27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56" dirty="0">
                <a:solidFill>
                  <a:srgbClr val="FFFFFF"/>
                </a:solidFill>
                <a:latin typeface="Trebuchet MS"/>
                <a:cs typeface="Trebuchet MS"/>
              </a:rPr>
              <a:t>Loaded</a:t>
            </a:r>
            <a:endParaRPr sz="3000" dirty="0">
              <a:latin typeface="Trebuchet MS"/>
              <a:cs typeface="Trebuchet MS"/>
            </a:endParaRPr>
          </a:p>
          <a:p>
            <a:pPr marL="9525">
              <a:spcBef>
                <a:spcPts val="1200"/>
              </a:spcBef>
            </a:pP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Thread </a:t>
            </a:r>
            <a:r>
              <a:rPr sz="3000" spc="-143" dirty="0">
                <a:solidFill>
                  <a:srgbClr val="FFFFFF"/>
                </a:solidFill>
                <a:latin typeface="Trebuchet MS"/>
                <a:cs typeface="Trebuchet MS"/>
              </a:rPr>
              <a:t>safe</a:t>
            </a:r>
            <a:r>
              <a:rPr sz="3000" spc="-42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79" dirty="0">
                <a:solidFill>
                  <a:srgbClr val="FFFFFF"/>
                </a:solidFill>
                <a:latin typeface="Trebuchet MS"/>
                <a:cs typeface="Trebuchet MS"/>
              </a:rPr>
              <a:t>operation</a:t>
            </a:r>
            <a:endParaRPr sz="3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3328" y="632821"/>
            <a:ext cx="1471613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-176" dirty="0"/>
              <a:t>P</a:t>
            </a:r>
            <a:r>
              <a:rPr spc="-221" dirty="0"/>
              <a:t>itfalls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4252" y="1556013"/>
            <a:ext cx="134779" cy="2165978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9525">
              <a:spcBef>
                <a:spcPts val="1290"/>
              </a:spcBef>
            </a:pPr>
            <a:r>
              <a:rPr sz="1800" spc="270" dirty="0">
                <a:solidFill>
                  <a:srgbClr val="F45D00"/>
                </a:solidFill>
                <a:latin typeface="Trebuchet MS"/>
                <a:cs typeface="Trebuchet MS"/>
              </a:rPr>
              <a:t>▪</a:t>
            </a:r>
            <a:endParaRPr sz="1800">
              <a:latin typeface="Trebuchet MS"/>
              <a:cs typeface="Trebuchet MS"/>
            </a:endParaRPr>
          </a:p>
          <a:p>
            <a:pPr marL="9525">
              <a:spcBef>
                <a:spcPts val="1215"/>
              </a:spcBef>
            </a:pPr>
            <a:r>
              <a:rPr sz="1800" spc="270" dirty="0">
                <a:solidFill>
                  <a:srgbClr val="F45D00"/>
                </a:solidFill>
                <a:latin typeface="Trebuchet MS"/>
                <a:cs typeface="Trebuchet MS"/>
              </a:rPr>
              <a:t>▪</a:t>
            </a:r>
            <a:endParaRPr sz="1800">
              <a:latin typeface="Trebuchet MS"/>
              <a:cs typeface="Trebuchet MS"/>
            </a:endParaRPr>
          </a:p>
          <a:p>
            <a:pPr marL="9525">
              <a:spcBef>
                <a:spcPts val="1215"/>
              </a:spcBef>
            </a:pPr>
            <a:r>
              <a:rPr sz="1800" spc="270" dirty="0">
                <a:solidFill>
                  <a:srgbClr val="F45D00"/>
                </a:solidFill>
                <a:latin typeface="Trebuchet MS"/>
                <a:cs typeface="Trebuchet MS"/>
              </a:rPr>
              <a:t>▪</a:t>
            </a:r>
            <a:endParaRPr sz="1800">
              <a:latin typeface="Trebuchet MS"/>
              <a:cs typeface="Trebuchet MS"/>
            </a:endParaRPr>
          </a:p>
          <a:p>
            <a:pPr marL="9525">
              <a:spcBef>
                <a:spcPts val="1215"/>
              </a:spcBef>
            </a:pPr>
            <a:r>
              <a:rPr sz="1800" spc="270" dirty="0">
                <a:solidFill>
                  <a:srgbClr val="F45D00"/>
                </a:solidFill>
                <a:latin typeface="Trebuchet MS"/>
                <a:cs typeface="Trebuchet MS"/>
              </a:rPr>
              <a:t>▪</a:t>
            </a:r>
            <a:endParaRPr sz="1800">
              <a:latin typeface="Trebuchet MS"/>
              <a:cs typeface="Trebuchet MS"/>
            </a:endParaRPr>
          </a:p>
          <a:p>
            <a:pPr marL="9525">
              <a:spcBef>
                <a:spcPts val="1215"/>
              </a:spcBef>
            </a:pPr>
            <a:r>
              <a:rPr sz="1800" spc="270" dirty="0">
                <a:solidFill>
                  <a:srgbClr val="F45D00"/>
                </a:solidFill>
                <a:latin typeface="Trebuchet MS"/>
                <a:cs typeface="Trebuchet MS"/>
              </a:rPr>
              <a:t>▪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0952" y="1617564"/>
            <a:ext cx="4610576" cy="213282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 marR="2131695">
              <a:lnSpc>
                <a:spcPct val="117200"/>
              </a:lnSpc>
              <a:spcBef>
                <a:spcPts val="75"/>
              </a:spcBef>
            </a:pPr>
            <a:r>
              <a:rPr sz="2400" spc="-71" dirty="0">
                <a:solidFill>
                  <a:srgbClr val="58595B"/>
                </a:solidFill>
                <a:latin typeface="Trebuchet MS"/>
                <a:cs typeface="Trebuchet MS"/>
              </a:rPr>
              <a:t>Often </a:t>
            </a:r>
            <a:r>
              <a:rPr sz="2400" spc="-53" dirty="0">
                <a:solidFill>
                  <a:srgbClr val="58595B"/>
                </a:solidFill>
                <a:latin typeface="Trebuchet MS"/>
                <a:cs typeface="Trebuchet MS"/>
              </a:rPr>
              <a:t>overused  </a:t>
            </a:r>
            <a:r>
              <a:rPr sz="2400" spc="-101" dirty="0">
                <a:solidFill>
                  <a:srgbClr val="58595B"/>
                </a:solidFill>
                <a:latin typeface="Trebuchet MS"/>
                <a:cs typeface="Trebuchet MS"/>
              </a:rPr>
              <a:t>Difficult </a:t>
            </a:r>
            <a:r>
              <a:rPr sz="2400" spc="-71" dirty="0">
                <a:solidFill>
                  <a:srgbClr val="58595B"/>
                </a:solidFill>
                <a:latin typeface="Trebuchet MS"/>
                <a:cs typeface="Trebuchet MS"/>
              </a:rPr>
              <a:t>to </a:t>
            </a:r>
            <a:r>
              <a:rPr sz="2400" spc="-64" dirty="0">
                <a:solidFill>
                  <a:srgbClr val="58595B"/>
                </a:solidFill>
                <a:latin typeface="Trebuchet MS"/>
                <a:cs typeface="Trebuchet MS"/>
              </a:rPr>
              <a:t>unit</a:t>
            </a:r>
            <a:r>
              <a:rPr sz="2400" spc="-521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2400" spc="-116" dirty="0">
                <a:solidFill>
                  <a:srgbClr val="58595B"/>
                </a:solidFill>
                <a:latin typeface="Trebuchet MS"/>
                <a:cs typeface="Trebuchet MS"/>
              </a:rPr>
              <a:t>test</a:t>
            </a:r>
            <a:endParaRPr sz="2400" dirty="0">
              <a:latin typeface="Trebuchet MS"/>
              <a:cs typeface="Trebuchet MS"/>
            </a:endParaRPr>
          </a:p>
          <a:p>
            <a:pPr marL="28575" marR="22860">
              <a:lnSpc>
                <a:spcPct val="117200"/>
              </a:lnSpc>
            </a:pPr>
            <a:r>
              <a:rPr sz="2400" spc="-131" dirty="0">
                <a:solidFill>
                  <a:srgbClr val="58595B"/>
                </a:solidFill>
                <a:latin typeface="Trebuchet MS"/>
                <a:cs typeface="Trebuchet MS"/>
              </a:rPr>
              <a:t>If </a:t>
            </a:r>
            <a:r>
              <a:rPr sz="2400" spc="-38" dirty="0">
                <a:solidFill>
                  <a:srgbClr val="58595B"/>
                </a:solidFill>
                <a:latin typeface="Trebuchet MS"/>
                <a:cs typeface="Trebuchet MS"/>
              </a:rPr>
              <a:t>not </a:t>
            </a:r>
            <a:r>
              <a:rPr sz="2400" spc="-153" dirty="0">
                <a:solidFill>
                  <a:srgbClr val="58595B"/>
                </a:solidFill>
                <a:latin typeface="Trebuchet MS"/>
                <a:cs typeface="Trebuchet MS"/>
              </a:rPr>
              <a:t>careful, </a:t>
            </a:r>
            <a:r>
              <a:rPr sz="2400" spc="-38" dirty="0">
                <a:solidFill>
                  <a:srgbClr val="58595B"/>
                </a:solidFill>
                <a:latin typeface="Trebuchet MS"/>
                <a:cs typeface="Trebuchet MS"/>
              </a:rPr>
              <a:t>not </a:t>
            </a:r>
            <a:r>
              <a:rPr sz="2400" spc="-101" dirty="0">
                <a:solidFill>
                  <a:srgbClr val="58595B"/>
                </a:solidFill>
                <a:latin typeface="Trebuchet MS"/>
                <a:cs typeface="Trebuchet MS"/>
              </a:rPr>
              <a:t>thread-safe  </a:t>
            </a:r>
            <a:r>
              <a:rPr sz="2400" spc="-49" dirty="0">
                <a:solidFill>
                  <a:srgbClr val="58595B"/>
                </a:solidFill>
                <a:latin typeface="Trebuchet MS"/>
                <a:cs typeface="Trebuchet MS"/>
              </a:rPr>
              <a:t>Sometimes confused </a:t>
            </a:r>
            <a:r>
              <a:rPr sz="2400" spc="-116" dirty="0">
                <a:solidFill>
                  <a:srgbClr val="58595B"/>
                </a:solidFill>
                <a:latin typeface="Trebuchet MS"/>
                <a:cs typeface="Trebuchet MS"/>
              </a:rPr>
              <a:t>for </a:t>
            </a:r>
            <a:r>
              <a:rPr sz="2400" spc="-98" dirty="0">
                <a:solidFill>
                  <a:srgbClr val="58595B"/>
                </a:solidFill>
                <a:latin typeface="Trebuchet MS"/>
                <a:cs typeface="Trebuchet MS"/>
              </a:rPr>
              <a:t>Factory  </a:t>
            </a:r>
            <a:r>
              <a:rPr sz="2400" spc="-135" dirty="0">
                <a:solidFill>
                  <a:srgbClr val="58595B"/>
                </a:solidFill>
                <a:latin typeface="Trebuchet MS"/>
                <a:cs typeface="Trebuchet MS"/>
              </a:rPr>
              <a:t>java.util.Calendar </a:t>
            </a:r>
            <a:r>
              <a:rPr sz="2400" spc="-75" dirty="0">
                <a:solidFill>
                  <a:srgbClr val="58595B"/>
                </a:solidFill>
                <a:latin typeface="Trebuchet MS"/>
                <a:cs typeface="Trebuchet MS"/>
              </a:rPr>
              <a:t>is </a:t>
            </a:r>
            <a:r>
              <a:rPr sz="2400" spc="-60" dirty="0">
                <a:solidFill>
                  <a:srgbClr val="58595B"/>
                </a:solidFill>
                <a:latin typeface="Trebuchet MS"/>
                <a:cs typeface="Trebuchet MS"/>
              </a:rPr>
              <a:t>NOT</a:t>
            </a:r>
            <a:r>
              <a:rPr sz="2400" spc="-555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58595B"/>
                </a:solidFill>
                <a:latin typeface="Trebuchet MS"/>
                <a:cs typeface="Trebuchet MS"/>
              </a:rPr>
              <a:t>a </a:t>
            </a:r>
            <a:r>
              <a:rPr sz="2400" spc="-38" dirty="0">
                <a:solidFill>
                  <a:srgbClr val="58595B"/>
                </a:solidFill>
                <a:latin typeface="Trebuchet MS"/>
                <a:cs typeface="Trebuchet MS"/>
              </a:rPr>
              <a:t>Singleton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96150" y="1828800"/>
            <a:ext cx="4152900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3203" y="970911"/>
            <a:ext cx="0" cy="4171950"/>
          </a:xfrm>
          <a:custGeom>
            <a:avLst/>
            <a:gdLst/>
            <a:ahLst/>
            <a:cxnLst/>
            <a:rect l="l" t="t" r="r" b="b"/>
            <a:pathLst>
              <a:path h="5562600">
                <a:moveTo>
                  <a:pt x="0" y="0"/>
                </a:moveTo>
                <a:lnTo>
                  <a:pt x="0" y="5562599"/>
                </a:lnTo>
              </a:path>
            </a:pathLst>
          </a:custGeom>
          <a:ln w="25400">
            <a:solidFill>
              <a:srgbClr val="F45D00"/>
            </a:solidFill>
          </a:ln>
        </p:spPr>
        <p:txBody>
          <a:bodyPr wrap="square" lIns="0" tIns="0" rIns="0" bIns="0" rtlCol="0"/>
          <a:lstStyle/>
          <a:p>
            <a:endParaRPr sz="21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240348" y="2162013"/>
            <a:ext cx="7963267" cy="2102499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126456" indent="-300990">
              <a:lnSpc>
                <a:spcPct val="100000"/>
              </a:lnSpc>
              <a:spcBef>
                <a:spcPts val="1275"/>
              </a:spcBef>
              <a:buChar char="•"/>
              <a:tabLst>
                <a:tab pos="2126933" algn="l"/>
                <a:tab pos="2127409" algn="l"/>
              </a:tabLst>
            </a:pPr>
            <a:r>
              <a:rPr spc="-113" dirty="0"/>
              <a:t>Guarantee </a:t>
            </a:r>
            <a:r>
              <a:rPr spc="-26" dirty="0"/>
              <a:t>one</a:t>
            </a:r>
            <a:r>
              <a:rPr spc="-439" dirty="0"/>
              <a:t> </a:t>
            </a:r>
            <a:r>
              <a:rPr spc="-94" dirty="0"/>
              <a:t>instance</a:t>
            </a:r>
          </a:p>
          <a:p>
            <a:pPr marL="2126456" indent="-300990">
              <a:lnSpc>
                <a:spcPct val="100000"/>
              </a:lnSpc>
              <a:spcBef>
                <a:spcPts val="1200"/>
              </a:spcBef>
              <a:buChar char="•"/>
              <a:tabLst>
                <a:tab pos="2126933" algn="l"/>
                <a:tab pos="2127409" algn="l"/>
              </a:tabLst>
            </a:pPr>
            <a:r>
              <a:rPr spc="-90" dirty="0"/>
              <a:t>Easy to</a:t>
            </a:r>
            <a:r>
              <a:rPr spc="-458" dirty="0"/>
              <a:t> </a:t>
            </a:r>
            <a:r>
              <a:rPr spc="-83" dirty="0"/>
              <a:t>implement</a:t>
            </a:r>
          </a:p>
          <a:p>
            <a:pPr marL="2126456" indent="-300990">
              <a:lnSpc>
                <a:spcPct val="100000"/>
              </a:lnSpc>
              <a:spcBef>
                <a:spcPts val="1200"/>
              </a:spcBef>
              <a:buChar char="•"/>
              <a:tabLst>
                <a:tab pos="2126933" algn="l"/>
                <a:tab pos="2127409" algn="l"/>
              </a:tabLst>
            </a:pPr>
            <a:r>
              <a:rPr spc="-53" dirty="0"/>
              <a:t>Solves</a:t>
            </a:r>
            <a:r>
              <a:rPr spc="-278" dirty="0"/>
              <a:t> </a:t>
            </a:r>
            <a:r>
              <a:rPr spc="-131" dirty="0"/>
              <a:t>a</a:t>
            </a:r>
            <a:r>
              <a:rPr spc="-274" dirty="0"/>
              <a:t> </a:t>
            </a:r>
            <a:r>
              <a:rPr spc="-139" dirty="0"/>
              <a:t>well</a:t>
            </a:r>
            <a:r>
              <a:rPr spc="-274" dirty="0"/>
              <a:t> </a:t>
            </a:r>
            <a:r>
              <a:rPr spc="-86" dirty="0"/>
              <a:t>defined</a:t>
            </a:r>
            <a:r>
              <a:rPr spc="-274" dirty="0"/>
              <a:t> </a:t>
            </a:r>
            <a:r>
              <a:rPr spc="-60" dirty="0"/>
              <a:t>problem</a:t>
            </a:r>
          </a:p>
          <a:p>
            <a:pPr marL="2126456" indent="-300990">
              <a:lnSpc>
                <a:spcPct val="100000"/>
              </a:lnSpc>
              <a:spcBef>
                <a:spcPts val="1200"/>
              </a:spcBef>
              <a:buChar char="•"/>
              <a:tabLst>
                <a:tab pos="2126933" algn="l"/>
                <a:tab pos="2127409" algn="l"/>
              </a:tabLst>
            </a:pPr>
            <a:r>
              <a:rPr spc="-116" dirty="0"/>
              <a:t>Don’t </a:t>
            </a:r>
            <a:r>
              <a:rPr spc="-49" dirty="0"/>
              <a:t>abuse</a:t>
            </a:r>
            <a:r>
              <a:rPr spc="-431" dirty="0"/>
              <a:t> </a:t>
            </a:r>
            <a:r>
              <a:rPr spc="-176" dirty="0"/>
              <a:t>it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2900" y="232066"/>
            <a:ext cx="8458200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9526">
              <a:lnSpc>
                <a:spcPct val="100000"/>
              </a:lnSpc>
              <a:spcBef>
                <a:spcPts val="75"/>
              </a:spcBef>
            </a:pPr>
            <a:r>
              <a:rPr spc="-60" dirty="0"/>
              <a:t>Singleton</a:t>
            </a:r>
            <a:r>
              <a:rPr spc="-428" dirty="0"/>
              <a:t> </a:t>
            </a:r>
            <a:r>
              <a:rPr spc="-49" dirty="0"/>
              <a:t>Summary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549338" y="2162013"/>
            <a:ext cx="2357438" cy="2339340"/>
            <a:chOff x="1701800" y="3802773"/>
            <a:chExt cx="3143250" cy="3119120"/>
          </a:xfrm>
        </p:grpSpPr>
        <p:sp>
          <p:nvSpPr>
            <p:cNvPr id="6" name="object 6"/>
            <p:cNvSpPr/>
            <p:nvPr/>
          </p:nvSpPr>
          <p:spPr>
            <a:xfrm>
              <a:off x="1701800" y="3809999"/>
              <a:ext cx="3136900" cy="3111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100"/>
            </a:p>
          </p:txBody>
        </p:sp>
        <p:sp>
          <p:nvSpPr>
            <p:cNvPr id="7" name="object 7"/>
            <p:cNvSpPr/>
            <p:nvPr/>
          </p:nvSpPr>
          <p:spPr>
            <a:xfrm>
              <a:off x="1704619" y="3804361"/>
              <a:ext cx="3138805" cy="3115945"/>
            </a:xfrm>
            <a:custGeom>
              <a:avLst/>
              <a:gdLst/>
              <a:ahLst/>
              <a:cxnLst/>
              <a:rect l="l" t="t" r="r" b="b"/>
              <a:pathLst>
                <a:path w="3138804" h="3115945">
                  <a:moveTo>
                    <a:pt x="0" y="0"/>
                  </a:moveTo>
                  <a:lnTo>
                    <a:pt x="0" y="3115868"/>
                  </a:lnTo>
                  <a:lnTo>
                    <a:pt x="3138487" y="3115868"/>
                  </a:lnTo>
                  <a:lnTo>
                    <a:pt x="3138487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00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3144" y="607018"/>
            <a:ext cx="2105978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15" dirty="0"/>
              <a:t>C</a:t>
            </a:r>
            <a:r>
              <a:rPr spc="-83" dirty="0"/>
              <a:t>on</a:t>
            </a:r>
            <a:r>
              <a:rPr spc="-94" dirty="0"/>
              <a:t>c</a:t>
            </a:r>
            <a:r>
              <a:rPr spc="-214" dirty="0"/>
              <a:t>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2426" y="1591351"/>
            <a:ext cx="3888581" cy="3240791"/>
          </a:xfrm>
          <a:prstGeom prst="rect">
            <a:avLst/>
          </a:prstGeom>
        </p:spPr>
        <p:txBody>
          <a:bodyPr vert="horz" wrap="square" lIns="0" tIns="123349" rIns="0" bIns="0" rtlCol="0">
            <a:spAutoFit/>
          </a:bodyPr>
          <a:lstStyle/>
          <a:p>
            <a:pPr marL="260033" indent="-231458">
              <a:spcBef>
                <a:spcPts val="971"/>
              </a:spcBef>
              <a:buClr>
                <a:srgbClr val="F45D00"/>
              </a:buClr>
              <a:buSzPct val="75000"/>
              <a:buFont typeface="Trebuchet MS"/>
              <a:buChar char="▪"/>
              <a:tabLst>
                <a:tab pos="259556" algn="l"/>
                <a:tab pos="260033" algn="l"/>
              </a:tabLst>
            </a:pPr>
            <a:r>
              <a:rPr sz="2250" spc="-90" dirty="0">
                <a:solidFill>
                  <a:srgbClr val="58595B"/>
                </a:solidFill>
                <a:latin typeface="Play"/>
                <a:cs typeface="Play"/>
              </a:rPr>
              <a:t>Handles </a:t>
            </a:r>
            <a:r>
              <a:rPr sz="2250" spc="-56" dirty="0">
                <a:solidFill>
                  <a:srgbClr val="58595B"/>
                </a:solidFill>
                <a:latin typeface="Play"/>
                <a:cs typeface="Play"/>
              </a:rPr>
              <a:t>complex</a:t>
            </a:r>
            <a:r>
              <a:rPr sz="2250" spc="-4" dirty="0">
                <a:solidFill>
                  <a:srgbClr val="58595B"/>
                </a:solidFill>
                <a:latin typeface="Play"/>
                <a:cs typeface="Play"/>
              </a:rPr>
              <a:t> </a:t>
            </a:r>
            <a:r>
              <a:rPr sz="2250" spc="-94" dirty="0">
                <a:solidFill>
                  <a:srgbClr val="58595B"/>
                </a:solidFill>
                <a:latin typeface="Play"/>
                <a:cs typeface="Play"/>
              </a:rPr>
              <a:t>constructors</a:t>
            </a:r>
            <a:endParaRPr sz="2250" dirty="0">
              <a:latin typeface="Play"/>
              <a:cs typeface="Play"/>
            </a:endParaRPr>
          </a:p>
          <a:p>
            <a:pPr marL="260033" indent="-231458">
              <a:spcBef>
                <a:spcPts val="896"/>
              </a:spcBef>
              <a:buClr>
                <a:srgbClr val="F45D00"/>
              </a:buClr>
              <a:buSzPct val="75000"/>
              <a:buFont typeface="Trebuchet MS"/>
              <a:buChar char="▪"/>
              <a:tabLst>
                <a:tab pos="259556" algn="l"/>
                <a:tab pos="260033" algn="l"/>
              </a:tabLst>
            </a:pPr>
            <a:r>
              <a:rPr sz="2250" spc="-83" dirty="0">
                <a:solidFill>
                  <a:srgbClr val="58595B"/>
                </a:solidFill>
                <a:latin typeface="Play"/>
                <a:cs typeface="Play"/>
              </a:rPr>
              <a:t>Large </a:t>
            </a:r>
            <a:r>
              <a:rPr sz="2250" spc="-64" dirty="0">
                <a:solidFill>
                  <a:srgbClr val="58595B"/>
                </a:solidFill>
                <a:latin typeface="Play"/>
                <a:cs typeface="Play"/>
              </a:rPr>
              <a:t>number </a:t>
            </a:r>
            <a:r>
              <a:rPr sz="2250" spc="-124" dirty="0">
                <a:solidFill>
                  <a:srgbClr val="58595B"/>
                </a:solidFill>
                <a:latin typeface="Play"/>
                <a:cs typeface="Play"/>
              </a:rPr>
              <a:t>of</a:t>
            </a:r>
            <a:r>
              <a:rPr sz="2250" spc="8" dirty="0">
                <a:solidFill>
                  <a:srgbClr val="58595B"/>
                </a:solidFill>
                <a:latin typeface="Play"/>
                <a:cs typeface="Play"/>
              </a:rPr>
              <a:t> </a:t>
            </a:r>
            <a:r>
              <a:rPr sz="2250" spc="-109" dirty="0">
                <a:solidFill>
                  <a:srgbClr val="58595B"/>
                </a:solidFill>
                <a:latin typeface="Play"/>
                <a:cs typeface="Play"/>
              </a:rPr>
              <a:t>parameters</a:t>
            </a:r>
            <a:endParaRPr sz="2250" dirty="0">
              <a:latin typeface="Play"/>
              <a:cs typeface="Play"/>
            </a:endParaRPr>
          </a:p>
          <a:p>
            <a:pPr marL="260033" indent="-231458">
              <a:spcBef>
                <a:spcPts val="896"/>
              </a:spcBef>
              <a:buClr>
                <a:srgbClr val="F45D00"/>
              </a:buClr>
              <a:buSzPct val="75000"/>
              <a:buFont typeface="Trebuchet MS"/>
              <a:buChar char="▪"/>
              <a:tabLst>
                <a:tab pos="259556" algn="l"/>
                <a:tab pos="260033" algn="l"/>
              </a:tabLst>
            </a:pPr>
            <a:r>
              <a:rPr sz="2250" spc="-71" dirty="0">
                <a:solidFill>
                  <a:srgbClr val="58595B"/>
                </a:solidFill>
                <a:latin typeface="Play"/>
                <a:cs typeface="Play"/>
              </a:rPr>
              <a:t>Immutability</a:t>
            </a:r>
            <a:endParaRPr sz="2250" dirty="0">
              <a:latin typeface="Play"/>
              <a:cs typeface="Play"/>
            </a:endParaRPr>
          </a:p>
          <a:p>
            <a:pPr marL="260033" indent="-231458">
              <a:spcBef>
                <a:spcPts val="900"/>
              </a:spcBef>
              <a:buClr>
                <a:srgbClr val="F45D00"/>
              </a:buClr>
              <a:buSzPct val="75000"/>
              <a:buFont typeface="Trebuchet MS"/>
              <a:buChar char="▪"/>
              <a:tabLst>
                <a:tab pos="259556" algn="l"/>
                <a:tab pos="260033" algn="l"/>
              </a:tabLst>
            </a:pPr>
            <a:r>
              <a:rPr sz="2250" spc="-105" dirty="0">
                <a:solidFill>
                  <a:srgbClr val="58595B"/>
                </a:solidFill>
                <a:latin typeface="Play"/>
                <a:cs typeface="Play"/>
              </a:rPr>
              <a:t>Examples:</a:t>
            </a:r>
            <a:endParaRPr sz="2250" dirty="0">
              <a:latin typeface="Play"/>
              <a:cs typeface="Play"/>
            </a:endParaRPr>
          </a:p>
          <a:p>
            <a:pPr marL="545783" lvl="1" indent="-231458">
              <a:spcBef>
                <a:spcPts val="896"/>
              </a:spcBef>
              <a:buClr>
                <a:srgbClr val="F45D00"/>
              </a:buClr>
              <a:buSzPct val="75000"/>
              <a:buFont typeface="Trebuchet MS"/>
              <a:buChar char="▪"/>
              <a:tabLst>
                <a:tab pos="545306" algn="l"/>
                <a:tab pos="545783" algn="l"/>
              </a:tabLst>
            </a:pPr>
            <a:r>
              <a:rPr sz="2250" spc="-71" dirty="0">
                <a:solidFill>
                  <a:srgbClr val="58595B"/>
                </a:solidFill>
                <a:latin typeface="Play"/>
                <a:cs typeface="Play"/>
              </a:rPr>
              <a:t>StringBuilder</a:t>
            </a:r>
            <a:endParaRPr sz="2250" dirty="0">
              <a:latin typeface="Play"/>
              <a:cs typeface="Play"/>
            </a:endParaRPr>
          </a:p>
          <a:p>
            <a:pPr marL="545783" lvl="1" indent="-231458">
              <a:spcBef>
                <a:spcPts val="896"/>
              </a:spcBef>
              <a:buClr>
                <a:srgbClr val="F45D00"/>
              </a:buClr>
              <a:buSzPct val="75000"/>
              <a:buFont typeface="Trebuchet MS"/>
              <a:buChar char="▪"/>
              <a:tabLst>
                <a:tab pos="545306" algn="l"/>
                <a:tab pos="545783" algn="l"/>
              </a:tabLst>
            </a:pPr>
            <a:r>
              <a:rPr sz="2250" spc="-68" dirty="0">
                <a:solidFill>
                  <a:srgbClr val="58595B"/>
                </a:solidFill>
                <a:latin typeface="Play"/>
                <a:cs typeface="Play"/>
              </a:rPr>
              <a:t>DocumentBuilder</a:t>
            </a:r>
            <a:endParaRPr sz="2250" dirty="0">
              <a:latin typeface="Play"/>
              <a:cs typeface="Play"/>
            </a:endParaRPr>
          </a:p>
          <a:p>
            <a:pPr marL="545783" lvl="1" indent="-231458">
              <a:spcBef>
                <a:spcPts val="896"/>
              </a:spcBef>
              <a:buClr>
                <a:srgbClr val="F45D00"/>
              </a:buClr>
              <a:buSzPct val="75000"/>
              <a:buFont typeface="Trebuchet MS"/>
              <a:buChar char="▪"/>
              <a:tabLst>
                <a:tab pos="545306" algn="l"/>
                <a:tab pos="545783" algn="l"/>
              </a:tabLst>
            </a:pPr>
            <a:r>
              <a:rPr sz="2250" spc="-75" dirty="0">
                <a:solidFill>
                  <a:srgbClr val="58595B"/>
                </a:solidFill>
                <a:latin typeface="Play"/>
                <a:cs typeface="Play"/>
              </a:rPr>
              <a:t>Locale.Builder</a:t>
            </a:r>
            <a:endParaRPr sz="2250" dirty="0">
              <a:latin typeface="Play"/>
              <a:cs typeface="Play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43900" y="1819275"/>
            <a:ext cx="2247900" cy="4086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0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1102B0C9-7671-4EA9-AC17-53C4048567BD}"/>
              </a:ext>
            </a:extLst>
          </p:cNvPr>
          <p:cNvSpPr txBox="1">
            <a:spLocks/>
          </p:cNvSpPr>
          <p:nvPr/>
        </p:nvSpPr>
        <p:spPr>
          <a:xfrm>
            <a:off x="445989" y="43402"/>
            <a:ext cx="5715113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accent1"/>
                </a:solidFill>
                <a:latin typeface="+mj-lt"/>
                <a:ea typeface="+mj-ea"/>
                <a:cs typeface="Roboto Light" charset="0"/>
              </a:defRPr>
            </a:lvl1pPr>
          </a:lstStyle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lang="en-US" spc="15" dirty="0"/>
              <a:t>Builder Design Pattern</a:t>
            </a:r>
            <a:endParaRPr lang="en-US" spc="-214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7177" y="1752600"/>
            <a:ext cx="0" cy="4171950"/>
          </a:xfrm>
          <a:custGeom>
            <a:avLst/>
            <a:gdLst/>
            <a:ahLst/>
            <a:cxnLst/>
            <a:rect l="l" t="t" r="r" b="b"/>
            <a:pathLst>
              <a:path h="5562600">
                <a:moveTo>
                  <a:pt x="0" y="0"/>
                </a:moveTo>
                <a:lnTo>
                  <a:pt x="0" y="5562599"/>
                </a:lnTo>
              </a:path>
            </a:pathLst>
          </a:custGeom>
          <a:ln w="25400">
            <a:solidFill>
              <a:srgbClr val="F45D00"/>
            </a:solidFill>
          </a:ln>
        </p:spPr>
        <p:txBody>
          <a:bodyPr wrap="square" lIns="0" tIns="0" rIns="0" bIns="0" rtlCol="0"/>
          <a:lstStyle/>
          <a:p>
            <a:endParaRPr sz="2100"/>
          </a:p>
        </p:txBody>
      </p:sp>
      <p:sp>
        <p:nvSpPr>
          <p:cNvPr id="3" name="object 3"/>
          <p:cNvSpPr txBox="1"/>
          <p:nvPr/>
        </p:nvSpPr>
        <p:spPr>
          <a:xfrm>
            <a:off x="4469339" y="2208552"/>
            <a:ext cx="6518910" cy="308122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201930">
              <a:lnSpc>
                <a:spcPct val="133300"/>
              </a:lnSpc>
              <a:spcBef>
                <a:spcPts val="75"/>
              </a:spcBef>
            </a:pPr>
            <a:r>
              <a:rPr sz="3000" spc="-75" dirty="0">
                <a:solidFill>
                  <a:srgbClr val="58595B"/>
                </a:solidFill>
                <a:latin typeface="Play"/>
                <a:cs typeface="Play"/>
              </a:rPr>
              <a:t>Flexibility </a:t>
            </a:r>
            <a:r>
              <a:rPr sz="3000" spc="-60" dirty="0">
                <a:solidFill>
                  <a:srgbClr val="58595B"/>
                </a:solidFill>
                <a:latin typeface="Play"/>
                <a:cs typeface="Play"/>
              </a:rPr>
              <a:t>over </a:t>
            </a:r>
            <a:r>
              <a:rPr sz="3000" spc="-94" dirty="0">
                <a:solidFill>
                  <a:srgbClr val="58595B"/>
                </a:solidFill>
                <a:latin typeface="Play"/>
                <a:cs typeface="Play"/>
              </a:rPr>
              <a:t>telescoping </a:t>
            </a:r>
            <a:r>
              <a:rPr sz="3000" spc="-120" dirty="0">
                <a:solidFill>
                  <a:srgbClr val="58595B"/>
                </a:solidFill>
                <a:latin typeface="Play"/>
                <a:cs typeface="Play"/>
              </a:rPr>
              <a:t>constructors  </a:t>
            </a:r>
            <a:r>
              <a:rPr sz="3000" spc="-158" dirty="0">
                <a:solidFill>
                  <a:srgbClr val="58595B"/>
                </a:solidFill>
                <a:latin typeface="Play"/>
                <a:cs typeface="Play"/>
              </a:rPr>
              <a:t>Static </a:t>
            </a:r>
            <a:r>
              <a:rPr sz="3000" spc="-64" dirty="0">
                <a:solidFill>
                  <a:srgbClr val="58595B"/>
                </a:solidFill>
                <a:latin typeface="Play"/>
                <a:cs typeface="Play"/>
              </a:rPr>
              <a:t>inner</a:t>
            </a:r>
            <a:r>
              <a:rPr sz="3000" spc="41" dirty="0">
                <a:solidFill>
                  <a:srgbClr val="58595B"/>
                </a:solidFill>
                <a:latin typeface="Play"/>
                <a:cs typeface="Play"/>
              </a:rPr>
              <a:t> </a:t>
            </a:r>
            <a:r>
              <a:rPr sz="3000" spc="-153" dirty="0">
                <a:solidFill>
                  <a:srgbClr val="58595B"/>
                </a:solidFill>
                <a:latin typeface="Play"/>
                <a:cs typeface="Play"/>
              </a:rPr>
              <a:t>class</a:t>
            </a:r>
            <a:endParaRPr sz="3000" dirty="0">
              <a:latin typeface="Play"/>
              <a:cs typeface="Play"/>
            </a:endParaRPr>
          </a:p>
          <a:p>
            <a:pPr marL="9525" marR="613410">
              <a:lnSpc>
                <a:spcPct val="133300"/>
              </a:lnSpc>
            </a:pPr>
            <a:r>
              <a:rPr sz="3000" spc="-94" dirty="0">
                <a:solidFill>
                  <a:srgbClr val="58595B"/>
                </a:solidFill>
                <a:latin typeface="Play"/>
                <a:cs typeface="Play"/>
              </a:rPr>
              <a:t>Calls appropriate </a:t>
            </a:r>
            <a:r>
              <a:rPr sz="3000" spc="-109" dirty="0">
                <a:solidFill>
                  <a:srgbClr val="58595B"/>
                </a:solidFill>
                <a:latin typeface="Play"/>
                <a:cs typeface="Play"/>
              </a:rPr>
              <a:t>constructor  </a:t>
            </a:r>
            <a:endParaRPr lang="en-US" sz="3000" spc="-109" dirty="0">
              <a:solidFill>
                <a:srgbClr val="58595B"/>
              </a:solidFill>
              <a:latin typeface="Play"/>
              <a:cs typeface="Play"/>
            </a:endParaRPr>
          </a:p>
          <a:p>
            <a:pPr marL="9525" marR="613410">
              <a:lnSpc>
                <a:spcPct val="133300"/>
              </a:lnSpc>
            </a:pPr>
            <a:r>
              <a:rPr sz="3000" spc="-161" dirty="0">
                <a:solidFill>
                  <a:srgbClr val="58595B"/>
                </a:solidFill>
                <a:latin typeface="Play"/>
                <a:cs typeface="Play"/>
              </a:rPr>
              <a:t>Negates </a:t>
            </a:r>
            <a:r>
              <a:rPr sz="3000" spc="-124" dirty="0">
                <a:solidFill>
                  <a:srgbClr val="58595B"/>
                </a:solidFill>
                <a:latin typeface="Play"/>
                <a:cs typeface="Play"/>
              </a:rPr>
              <a:t>the </a:t>
            </a:r>
            <a:r>
              <a:rPr sz="3000" spc="-71" dirty="0">
                <a:solidFill>
                  <a:srgbClr val="58595B"/>
                </a:solidFill>
                <a:latin typeface="Play"/>
                <a:cs typeface="Play"/>
              </a:rPr>
              <a:t>need </a:t>
            </a:r>
            <a:r>
              <a:rPr sz="3000" spc="-146" dirty="0">
                <a:solidFill>
                  <a:srgbClr val="58595B"/>
                </a:solidFill>
                <a:latin typeface="Play"/>
                <a:cs typeface="Play"/>
              </a:rPr>
              <a:t>for </a:t>
            </a:r>
            <a:r>
              <a:rPr sz="3000" spc="-94" dirty="0">
                <a:solidFill>
                  <a:srgbClr val="58595B"/>
                </a:solidFill>
                <a:latin typeface="Play"/>
                <a:cs typeface="Play"/>
              </a:rPr>
              <a:t>exposed</a:t>
            </a:r>
            <a:r>
              <a:rPr sz="3000" spc="221" dirty="0">
                <a:solidFill>
                  <a:srgbClr val="58595B"/>
                </a:solidFill>
                <a:latin typeface="Play"/>
                <a:cs typeface="Play"/>
              </a:rPr>
              <a:t> </a:t>
            </a:r>
            <a:r>
              <a:rPr sz="3000" spc="-180" dirty="0">
                <a:solidFill>
                  <a:srgbClr val="58595B"/>
                </a:solidFill>
                <a:latin typeface="Play"/>
                <a:cs typeface="Play"/>
              </a:rPr>
              <a:t>setters</a:t>
            </a:r>
            <a:endParaRPr sz="3000" dirty="0">
              <a:latin typeface="Play"/>
              <a:cs typeface="Play"/>
            </a:endParaRPr>
          </a:p>
          <a:p>
            <a:pPr marL="9525">
              <a:spcBef>
                <a:spcPts val="1200"/>
              </a:spcBef>
            </a:pPr>
            <a:r>
              <a:rPr sz="3000" spc="-109" dirty="0">
                <a:solidFill>
                  <a:srgbClr val="58595B"/>
                </a:solidFill>
                <a:latin typeface="Play"/>
                <a:cs typeface="Play"/>
              </a:rPr>
              <a:t>Java </a:t>
            </a:r>
            <a:r>
              <a:rPr sz="3000" spc="-68" dirty="0">
                <a:solidFill>
                  <a:srgbClr val="58595B"/>
                </a:solidFill>
                <a:latin typeface="Play"/>
                <a:cs typeface="Play"/>
              </a:rPr>
              <a:t>1.5+ </a:t>
            </a:r>
            <a:r>
              <a:rPr sz="3000" spc="-90" dirty="0">
                <a:solidFill>
                  <a:srgbClr val="58595B"/>
                </a:solidFill>
                <a:latin typeface="Play"/>
                <a:cs typeface="Play"/>
              </a:rPr>
              <a:t>can </a:t>
            </a:r>
            <a:r>
              <a:rPr sz="3000" spc="-158" dirty="0">
                <a:solidFill>
                  <a:srgbClr val="58595B"/>
                </a:solidFill>
                <a:latin typeface="Play"/>
                <a:cs typeface="Play"/>
              </a:rPr>
              <a:t>take </a:t>
            </a:r>
            <a:r>
              <a:rPr sz="3000" spc="-101" dirty="0">
                <a:solidFill>
                  <a:srgbClr val="58595B"/>
                </a:solidFill>
                <a:latin typeface="Play"/>
                <a:cs typeface="Play"/>
              </a:rPr>
              <a:t>advantage </a:t>
            </a:r>
            <a:r>
              <a:rPr sz="3000" spc="-161" dirty="0">
                <a:solidFill>
                  <a:srgbClr val="58595B"/>
                </a:solidFill>
                <a:latin typeface="Play"/>
                <a:cs typeface="Play"/>
              </a:rPr>
              <a:t>of</a:t>
            </a:r>
            <a:r>
              <a:rPr sz="3000" spc="169" dirty="0">
                <a:solidFill>
                  <a:srgbClr val="58595B"/>
                </a:solidFill>
                <a:latin typeface="Play"/>
                <a:cs typeface="Play"/>
              </a:rPr>
              <a:t> </a:t>
            </a:r>
            <a:r>
              <a:rPr sz="3000" spc="-90" dirty="0">
                <a:solidFill>
                  <a:srgbClr val="58595B"/>
                </a:solidFill>
                <a:latin typeface="Play"/>
                <a:cs typeface="Play"/>
              </a:rPr>
              <a:t>Generics</a:t>
            </a:r>
            <a:endParaRPr sz="3000" dirty="0">
              <a:latin typeface="Play"/>
              <a:cs typeface="Play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15702" y="611351"/>
            <a:ext cx="1571148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-41" dirty="0"/>
              <a:t>D</a:t>
            </a:r>
            <a:r>
              <a:rPr spc="-139" dirty="0"/>
              <a:t>esi</a:t>
            </a:r>
            <a:r>
              <a:rPr spc="-214" dirty="0"/>
              <a:t>g</a:t>
            </a:r>
            <a:r>
              <a:rPr spc="-79" dirty="0"/>
              <a:t>n</a:t>
            </a:r>
          </a:p>
        </p:txBody>
      </p:sp>
      <p:sp>
        <p:nvSpPr>
          <p:cNvPr id="5" name="object 5"/>
          <p:cNvSpPr/>
          <p:nvPr/>
        </p:nvSpPr>
        <p:spPr>
          <a:xfrm>
            <a:off x="695325" y="1609725"/>
            <a:ext cx="2705100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3328" y="632821"/>
            <a:ext cx="1471613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-229" dirty="0"/>
              <a:t>P</a:t>
            </a:r>
            <a:r>
              <a:rPr spc="-203" dirty="0"/>
              <a:t>itfalls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4252" y="1556013"/>
            <a:ext cx="134779" cy="2165978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9525">
              <a:spcBef>
                <a:spcPts val="1290"/>
              </a:spcBef>
            </a:pPr>
            <a:r>
              <a:rPr sz="1800" spc="270" dirty="0">
                <a:solidFill>
                  <a:srgbClr val="F45D00"/>
                </a:solidFill>
                <a:latin typeface="Trebuchet MS"/>
                <a:cs typeface="Trebuchet MS"/>
              </a:rPr>
              <a:t>▪</a:t>
            </a:r>
            <a:endParaRPr sz="1800">
              <a:latin typeface="Trebuchet MS"/>
              <a:cs typeface="Trebuchet MS"/>
            </a:endParaRPr>
          </a:p>
          <a:p>
            <a:pPr marL="9525">
              <a:spcBef>
                <a:spcPts val="1215"/>
              </a:spcBef>
            </a:pPr>
            <a:r>
              <a:rPr sz="1800" spc="270" dirty="0">
                <a:solidFill>
                  <a:srgbClr val="F45D00"/>
                </a:solidFill>
                <a:latin typeface="Trebuchet MS"/>
                <a:cs typeface="Trebuchet MS"/>
              </a:rPr>
              <a:t>▪</a:t>
            </a:r>
            <a:endParaRPr sz="1800">
              <a:latin typeface="Trebuchet MS"/>
              <a:cs typeface="Trebuchet MS"/>
            </a:endParaRPr>
          </a:p>
          <a:p>
            <a:pPr marL="9525">
              <a:spcBef>
                <a:spcPts val="1215"/>
              </a:spcBef>
            </a:pPr>
            <a:r>
              <a:rPr sz="1800" spc="270" dirty="0">
                <a:solidFill>
                  <a:srgbClr val="F45D00"/>
                </a:solidFill>
                <a:latin typeface="Trebuchet MS"/>
                <a:cs typeface="Trebuchet MS"/>
              </a:rPr>
              <a:t>▪</a:t>
            </a:r>
            <a:endParaRPr sz="1800">
              <a:latin typeface="Trebuchet MS"/>
              <a:cs typeface="Trebuchet MS"/>
            </a:endParaRPr>
          </a:p>
          <a:p>
            <a:pPr marL="9525">
              <a:spcBef>
                <a:spcPts val="1215"/>
              </a:spcBef>
            </a:pPr>
            <a:r>
              <a:rPr sz="1800" spc="270" dirty="0">
                <a:solidFill>
                  <a:srgbClr val="F45D00"/>
                </a:solidFill>
                <a:latin typeface="Trebuchet MS"/>
                <a:cs typeface="Trebuchet MS"/>
              </a:rPr>
              <a:t>▪</a:t>
            </a:r>
            <a:endParaRPr sz="1800">
              <a:latin typeface="Trebuchet MS"/>
              <a:cs typeface="Trebuchet MS"/>
            </a:endParaRPr>
          </a:p>
          <a:p>
            <a:pPr marL="9525">
              <a:spcBef>
                <a:spcPts val="1215"/>
              </a:spcBef>
            </a:pPr>
            <a:r>
              <a:rPr sz="1800" spc="270" dirty="0">
                <a:solidFill>
                  <a:srgbClr val="F45D00"/>
                </a:solidFill>
                <a:latin typeface="Trebuchet MS"/>
                <a:cs typeface="Trebuchet MS"/>
              </a:rPr>
              <a:t>▪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002" y="1617564"/>
            <a:ext cx="2875121" cy="21714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791051">
              <a:lnSpc>
                <a:spcPct val="117200"/>
              </a:lnSpc>
              <a:spcBef>
                <a:spcPts val="75"/>
              </a:spcBef>
            </a:pPr>
            <a:r>
              <a:rPr sz="2400" spc="-90" dirty="0">
                <a:solidFill>
                  <a:srgbClr val="58595B"/>
                </a:solidFill>
                <a:latin typeface="Play"/>
                <a:cs typeface="Play"/>
              </a:rPr>
              <a:t>Immutable  </a:t>
            </a:r>
            <a:endParaRPr lang="en-US" sz="2400" spc="-90" dirty="0">
              <a:solidFill>
                <a:srgbClr val="58595B"/>
              </a:solidFill>
              <a:latin typeface="Play"/>
              <a:cs typeface="Play"/>
            </a:endParaRPr>
          </a:p>
          <a:p>
            <a:pPr marL="9525" marR="791051">
              <a:lnSpc>
                <a:spcPct val="117200"/>
              </a:lnSpc>
              <a:spcBef>
                <a:spcPts val="75"/>
              </a:spcBef>
            </a:pPr>
            <a:r>
              <a:rPr sz="2400" spc="-56" dirty="0">
                <a:solidFill>
                  <a:srgbClr val="58595B"/>
                </a:solidFill>
                <a:latin typeface="Play"/>
                <a:cs typeface="Play"/>
              </a:rPr>
              <a:t>Inner </a:t>
            </a:r>
            <a:r>
              <a:rPr sz="2400" spc="-127" dirty="0">
                <a:solidFill>
                  <a:srgbClr val="58595B"/>
                </a:solidFill>
                <a:latin typeface="Play"/>
                <a:cs typeface="Play"/>
              </a:rPr>
              <a:t>static </a:t>
            </a:r>
            <a:r>
              <a:rPr sz="2400" spc="-124" dirty="0">
                <a:solidFill>
                  <a:srgbClr val="58595B"/>
                </a:solidFill>
                <a:latin typeface="Play"/>
                <a:cs typeface="Play"/>
              </a:rPr>
              <a:t>class  </a:t>
            </a:r>
            <a:r>
              <a:rPr sz="2400" spc="-68" dirty="0">
                <a:solidFill>
                  <a:srgbClr val="58595B"/>
                </a:solidFill>
                <a:latin typeface="Play"/>
                <a:cs typeface="Play"/>
              </a:rPr>
              <a:t>Designed </a:t>
            </a:r>
            <a:r>
              <a:rPr sz="2400" spc="-139" dirty="0">
                <a:solidFill>
                  <a:srgbClr val="58595B"/>
                </a:solidFill>
                <a:latin typeface="Play"/>
                <a:cs typeface="Play"/>
              </a:rPr>
              <a:t>first  </a:t>
            </a:r>
            <a:r>
              <a:rPr sz="2400" spc="-53" dirty="0">
                <a:solidFill>
                  <a:srgbClr val="58595B"/>
                </a:solidFill>
                <a:latin typeface="Play"/>
                <a:cs typeface="Play"/>
              </a:rPr>
              <a:t>Complexity</a:t>
            </a:r>
            <a:endParaRPr sz="2400" dirty="0">
              <a:latin typeface="Play"/>
              <a:cs typeface="Play"/>
            </a:endParaRPr>
          </a:p>
          <a:p>
            <a:pPr marL="9525">
              <a:spcBef>
                <a:spcPts val="495"/>
              </a:spcBef>
            </a:pPr>
            <a:r>
              <a:rPr sz="2400" spc="-83" dirty="0">
                <a:solidFill>
                  <a:srgbClr val="58595B"/>
                </a:solidFill>
                <a:latin typeface="Play"/>
                <a:cs typeface="Play"/>
              </a:rPr>
              <a:t>Method </a:t>
            </a:r>
            <a:r>
              <a:rPr sz="2400" spc="-101" dirty="0">
                <a:solidFill>
                  <a:srgbClr val="58595B"/>
                </a:solidFill>
                <a:latin typeface="Play"/>
                <a:cs typeface="Play"/>
              </a:rPr>
              <a:t>returns</a:t>
            </a:r>
            <a:r>
              <a:rPr sz="2400" spc="-34" dirty="0">
                <a:solidFill>
                  <a:srgbClr val="58595B"/>
                </a:solidFill>
                <a:latin typeface="Play"/>
                <a:cs typeface="Play"/>
              </a:rPr>
              <a:t> </a:t>
            </a:r>
            <a:r>
              <a:rPr sz="2400" spc="-60" dirty="0">
                <a:solidFill>
                  <a:srgbClr val="58595B"/>
                </a:solidFill>
                <a:latin typeface="Play"/>
                <a:cs typeface="Play"/>
              </a:rPr>
              <a:t>object</a:t>
            </a:r>
            <a:endParaRPr sz="2400" dirty="0">
              <a:latin typeface="Play"/>
              <a:cs typeface="Play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96150" y="1828800"/>
            <a:ext cx="4152900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10425" y="1762125"/>
            <a:ext cx="4514850" cy="2489912"/>
          </a:xfrm>
          <a:prstGeom prst="rect">
            <a:avLst/>
          </a:prstGeom>
          <a:solidFill>
            <a:srgbClr val="EDED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50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3375">
              <a:latin typeface="Times New Roman"/>
              <a:cs typeface="Times New Roman"/>
            </a:endParaRPr>
          </a:p>
          <a:p>
            <a:pPr marL="932021" marR="907256" algn="ctr">
              <a:lnSpc>
                <a:spcPts val="2850"/>
              </a:lnSpc>
            </a:pPr>
            <a:r>
              <a:rPr sz="2400" spc="-4" dirty="0">
                <a:solidFill>
                  <a:srgbClr val="535353"/>
                </a:solidFill>
                <a:latin typeface="Trebuchet MS"/>
                <a:cs typeface="Trebuchet MS"/>
              </a:rPr>
              <a:t>Drag </a:t>
            </a:r>
            <a:r>
              <a:rPr sz="2400" spc="-90" dirty="0">
                <a:solidFill>
                  <a:srgbClr val="535353"/>
                </a:solidFill>
                <a:latin typeface="Trebuchet MS"/>
                <a:cs typeface="Trebuchet MS"/>
              </a:rPr>
              <a:t>picture </a:t>
            </a:r>
            <a:r>
              <a:rPr sz="2400" spc="-71" dirty="0">
                <a:solidFill>
                  <a:srgbClr val="535353"/>
                </a:solidFill>
                <a:latin typeface="Trebuchet MS"/>
                <a:cs typeface="Trebuchet MS"/>
              </a:rPr>
              <a:t>to  placeholder </a:t>
            </a:r>
            <a:r>
              <a:rPr sz="2400" spc="-60" dirty="0">
                <a:solidFill>
                  <a:srgbClr val="535353"/>
                </a:solidFill>
                <a:latin typeface="Trebuchet MS"/>
                <a:cs typeface="Trebuchet MS"/>
              </a:rPr>
              <a:t>or </a:t>
            </a:r>
            <a:r>
              <a:rPr sz="2400" spc="-116" dirty="0">
                <a:solidFill>
                  <a:srgbClr val="535353"/>
                </a:solidFill>
                <a:latin typeface="Trebuchet MS"/>
                <a:cs typeface="Trebuchet MS"/>
              </a:rPr>
              <a:t>click  </a:t>
            </a:r>
            <a:r>
              <a:rPr sz="2400" spc="-53" dirty="0">
                <a:solidFill>
                  <a:srgbClr val="535353"/>
                </a:solidFill>
                <a:latin typeface="Trebuchet MS"/>
                <a:cs typeface="Trebuchet MS"/>
              </a:rPr>
              <a:t>icon</a:t>
            </a:r>
            <a:r>
              <a:rPr sz="2400" spc="-233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2400" spc="-71" dirty="0">
                <a:solidFill>
                  <a:srgbClr val="535353"/>
                </a:solidFill>
                <a:latin typeface="Trebuchet MS"/>
                <a:cs typeface="Trebuchet MS"/>
              </a:rPr>
              <a:t>to</a:t>
            </a:r>
            <a:r>
              <a:rPr sz="2400" spc="-229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2400" spc="-26" dirty="0">
                <a:solidFill>
                  <a:srgbClr val="535353"/>
                </a:solidFill>
                <a:latin typeface="Trebuchet MS"/>
                <a:cs typeface="Trebuchet MS"/>
              </a:rPr>
              <a:t>add</a:t>
            </a:r>
            <a:r>
              <a:rPr sz="2400" spc="-229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535353"/>
                </a:solidFill>
                <a:latin typeface="Trebuchet MS"/>
                <a:cs typeface="Trebuchet MS"/>
              </a:rPr>
              <a:t>a</a:t>
            </a:r>
            <a:r>
              <a:rPr sz="2400" spc="-229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2400" spc="-49" dirty="0">
                <a:solidFill>
                  <a:srgbClr val="535353"/>
                </a:solidFill>
                <a:latin typeface="Trebuchet MS"/>
                <a:cs typeface="Trebuchet MS"/>
              </a:rPr>
              <a:t>graphic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43144" y="607018"/>
            <a:ext cx="2105978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-127" dirty="0"/>
              <a:t>C</a:t>
            </a:r>
            <a:r>
              <a:rPr spc="-41" dirty="0"/>
              <a:t>on</a:t>
            </a:r>
            <a:r>
              <a:rPr spc="-64" dirty="0"/>
              <a:t>c</a:t>
            </a:r>
            <a:r>
              <a:rPr spc="-113" dirty="0"/>
              <a:t>epts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2425" y="1545659"/>
            <a:ext cx="5710238" cy="4072269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314325" indent="-285750">
              <a:spcBef>
                <a:spcPts val="1245"/>
              </a:spcBef>
              <a:buClr>
                <a:srgbClr val="F45D00"/>
              </a:buClr>
              <a:buSzPct val="74324"/>
              <a:buChar char="▪"/>
              <a:tabLst>
                <a:tab pos="313849" algn="l"/>
                <a:tab pos="314325" algn="l"/>
              </a:tabLst>
            </a:pPr>
            <a:r>
              <a:rPr sz="2775" spc="-30" dirty="0">
                <a:solidFill>
                  <a:srgbClr val="58595B"/>
                </a:solidFill>
                <a:latin typeface="Trebuchet MS"/>
                <a:cs typeface="Trebuchet MS"/>
              </a:rPr>
              <a:t>Avoids </a:t>
            </a:r>
            <a:r>
              <a:rPr sz="2775" spc="-94" dirty="0">
                <a:solidFill>
                  <a:srgbClr val="58595B"/>
                </a:solidFill>
                <a:latin typeface="Trebuchet MS"/>
                <a:cs typeface="Trebuchet MS"/>
              </a:rPr>
              <a:t>costly</a:t>
            </a:r>
            <a:r>
              <a:rPr sz="2775" spc="-476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2775" spc="-109" dirty="0">
                <a:solidFill>
                  <a:srgbClr val="58595B"/>
                </a:solidFill>
                <a:latin typeface="Trebuchet MS"/>
                <a:cs typeface="Trebuchet MS"/>
              </a:rPr>
              <a:t>creation</a:t>
            </a:r>
            <a:endParaRPr sz="2775">
              <a:latin typeface="Trebuchet MS"/>
              <a:cs typeface="Trebuchet MS"/>
            </a:endParaRPr>
          </a:p>
          <a:p>
            <a:pPr marL="314325" indent="-285750">
              <a:spcBef>
                <a:spcPts val="1170"/>
              </a:spcBef>
              <a:buClr>
                <a:srgbClr val="F45D00"/>
              </a:buClr>
              <a:buSzPct val="74324"/>
              <a:buChar char="▪"/>
              <a:tabLst>
                <a:tab pos="313849" algn="l"/>
                <a:tab pos="314325" algn="l"/>
              </a:tabLst>
            </a:pPr>
            <a:r>
              <a:rPr sz="2775" spc="-30" dirty="0">
                <a:solidFill>
                  <a:srgbClr val="58595B"/>
                </a:solidFill>
                <a:latin typeface="Trebuchet MS"/>
                <a:cs typeface="Trebuchet MS"/>
              </a:rPr>
              <a:t>Avoids</a:t>
            </a:r>
            <a:r>
              <a:rPr sz="2775" spc="-255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2775" spc="-38" dirty="0">
                <a:solidFill>
                  <a:srgbClr val="58595B"/>
                </a:solidFill>
                <a:latin typeface="Trebuchet MS"/>
                <a:cs typeface="Trebuchet MS"/>
              </a:rPr>
              <a:t>subclassing</a:t>
            </a:r>
            <a:endParaRPr sz="2775">
              <a:latin typeface="Trebuchet MS"/>
              <a:cs typeface="Trebuchet MS"/>
            </a:endParaRPr>
          </a:p>
          <a:p>
            <a:pPr marL="314325" indent="-285750">
              <a:spcBef>
                <a:spcPts val="1170"/>
              </a:spcBef>
              <a:buClr>
                <a:srgbClr val="F45D00"/>
              </a:buClr>
              <a:buSzPct val="74324"/>
              <a:buChar char="▪"/>
              <a:tabLst>
                <a:tab pos="313849" algn="l"/>
                <a:tab pos="314325" algn="l"/>
              </a:tabLst>
            </a:pPr>
            <a:r>
              <a:rPr sz="2775" spc="-131" dirty="0">
                <a:solidFill>
                  <a:srgbClr val="58595B"/>
                </a:solidFill>
                <a:latin typeface="Trebuchet MS"/>
                <a:cs typeface="Trebuchet MS"/>
              </a:rPr>
              <a:t>Typically</a:t>
            </a:r>
            <a:r>
              <a:rPr sz="2775" spc="-255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2775" spc="-120" dirty="0">
                <a:solidFill>
                  <a:srgbClr val="58595B"/>
                </a:solidFill>
                <a:latin typeface="Trebuchet MS"/>
                <a:cs typeface="Trebuchet MS"/>
              </a:rPr>
              <a:t>doesn’t</a:t>
            </a:r>
            <a:r>
              <a:rPr sz="2775" spc="-251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2775" spc="-45" dirty="0">
                <a:solidFill>
                  <a:srgbClr val="58595B"/>
                </a:solidFill>
                <a:latin typeface="Trebuchet MS"/>
                <a:cs typeface="Trebuchet MS"/>
              </a:rPr>
              <a:t>use</a:t>
            </a:r>
            <a:r>
              <a:rPr sz="2775" spc="-480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2775" spc="-214" dirty="0">
                <a:solidFill>
                  <a:srgbClr val="58595B"/>
                </a:solidFill>
                <a:latin typeface="Trebuchet MS"/>
                <a:cs typeface="Trebuchet MS"/>
              </a:rPr>
              <a:t>“new”</a:t>
            </a:r>
            <a:endParaRPr sz="2775">
              <a:latin typeface="Trebuchet MS"/>
              <a:cs typeface="Trebuchet MS"/>
            </a:endParaRPr>
          </a:p>
          <a:p>
            <a:pPr marL="314325" indent="-285750">
              <a:spcBef>
                <a:spcPts val="1170"/>
              </a:spcBef>
              <a:buClr>
                <a:srgbClr val="F45D00"/>
              </a:buClr>
              <a:buSzPct val="74324"/>
              <a:buChar char="▪"/>
              <a:tabLst>
                <a:tab pos="313849" algn="l"/>
                <a:tab pos="314325" algn="l"/>
              </a:tabLst>
            </a:pPr>
            <a:r>
              <a:rPr sz="2775" spc="-83" dirty="0">
                <a:solidFill>
                  <a:srgbClr val="58595B"/>
                </a:solidFill>
                <a:latin typeface="Trebuchet MS"/>
                <a:cs typeface="Trebuchet MS"/>
              </a:rPr>
              <a:t>Often </a:t>
            </a:r>
            <a:r>
              <a:rPr sz="2775" spc="-116" dirty="0">
                <a:solidFill>
                  <a:srgbClr val="58595B"/>
                </a:solidFill>
                <a:latin typeface="Trebuchet MS"/>
                <a:cs typeface="Trebuchet MS"/>
              </a:rPr>
              <a:t>utilizes </a:t>
            </a:r>
            <a:r>
              <a:rPr sz="2775" spc="-49" dirty="0">
                <a:solidFill>
                  <a:srgbClr val="58595B"/>
                </a:solidFill>
                <a:latin typeface="Trebuchet MS"/>
                <a:cs typeface="Trebuchet MS"/>
              </a:rPr>
              <a:t>an</a:t>
            </a:r>
            <a:r>
              <a:rPr sz="2775" spc="-559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2775" spc="-124" dirty="0">
                <a:solidFill>
                  <a:srgbClr val="58595B"/>
                </a:solidFill>
                <a:latin typeface="Trebuchet MS"/>
                <a:cs typeface="Trebuchet MS"/>
              </a:rPr>
              <a:t>Interface</a:t>
            </a:r>
            <a:endParaRPr sz="2775">
              <a:latin typeface="Trebuchet MS"/>
              <a:cs typeface="Trebuchet MS"/>
            </a:endParaRPr>
          </a:p>
          <a:p>
            <a:pPr marL="314325" indent="-285750">
              <a:spcBef>
                <a:spcPts val="1170"/>
              </a:spcBef>
              <a:buClr>
                <a:srgbClr val="F45D00"/>
              </a:buClr>
              <a:buSzPct val="74324"/>
              <a:buChar char="▪"/>
              <a:tabLst>
                <a:tab pos="313849" algn="l"/>
                <a:tab pos="314325" algn="l"/>
              </a:tabLst>
            </a:pPr>
            <a:r>
              <a:rPr sz="2775" spc="-79" dirty="0">
                <a:solidFill>
                  <a:srgbClr val="58595B"/>
                </a:solidFill>
                <a:latin typeface="Trebuchet MS"/>
                <a:cs typeface="Trebuchet MS"/>
              </a:rPr>
              <a:t>Usually</a:t>
            </a:r>
            <a:r>
              <a:rPr sz="2775" spc="-255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2775" spc="-75" dirty="0">
                <a:solidFill>
                  <a:srgbClr val="58595B"/>
                </a:solidFill>
                <a:latin typeface="Trebuchet MS"/>
                <a:cs typeface="Trebuchet MS"/>
              </a:rPr>
              <a:t>implemented</a:t>
            </a:r>
            <a:r>
              <a:rPr sz="2775" spc="-251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2775" spc="-83" dirty="0">
                <a:solidFill>
                  <a:srgbClr val="58595B"/>
                </a:solidFill>
                <a:latin typeface="Trebuchet MS"/>
                <a:cs typeface="Trebuchet MS"/>
              </a:rPr>
              <a:t>with</a:t>
            </a:r>
            <a:r>
              <a:rPr sz="2775" spc="-251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2775" spc="-124" dirty="0">
                <a:solidFill>
                  <a:srgbClr val="58595B"/>
                </a:solidFill>
                <a:latin typeface="Trebuchet MS"/>
                <a:cs typeface="Trebuchet MS"/>
              </a:rPr>
              <a:t>a</a:t>
            </a:r>
            <a:r>
              <a:rPr sz="2775" spc="-251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2775" spc="-79" dirty="0">
                <a:solidFill>
                  <a:srgbClr val="58595B"/>
                </a:solidFill>
                <a:latin typeface="Trebuchet MS"/>
                <a:cs typeface="Trebuchet MS"/>
              </a:rPr>
              <a:t>Registry</a:t>
            </a:r>
            <a:endParaRPr sz="2775">
              <a:latin typeface="Trebuchet MS"/>
              <a:cs typeface="Trebuchet MS"/>
            </a:endParaRPr>
          </a:p>
          <a:p>
            <a:pPr marL="314325" indent="-285750">
              <a:spcBef>
                <a:spcPts val="1170"/>
              </a:spcBef>
              <a:buClr>
                <a:srgbClr val="F45D00"/>
              </a:buClr>
              <a:buSzPct val="74324"/>
              <a:buChar char="▪"/>
              <a:tabLst>
                <a:tab pos="313849" algn="l"/>
                <a:tab pos="314325" algn="l"/>
              </a:tabLst>
            </a:pPr>
            <a:r>
              <a:rPr sz="2775" spc="-131" dirty="0">
                <a:solidFill>
                  <a:srgbClr val="58595B"/>
                </a:solidFill>
                <a:latin typeface="Trebuchet MS"/>
                <a:cs typeface="Trebuchet MS"/>
              </a:rPr>
              <a:t>Example:</a:t>
            </a:r>
            <a:endParaRPr sz="2775">
              <a:latin typeface="Trebuchet MS"/>
              <a:cs typeface="Trebuchet MS"/>
            </a:endParaRPr>
          </a:p>
          <a:p>
            <a:pPr marL="600075" lvl="1" indent="-285750">
              <a:spcBef>
                <a:spcPts val="1170"/>
              </a:spcBef>
              <a:buClr>
                <a:srgbClr val="F45D00"/>
              </a:buClr>
              <a:buSzPct val="74324"/>
              <a:buChar char="▪"/>
              <a:tabLst>
                <a:tab pos="599599" algn="l"/>
                <a:tab pos="600075" algn="l"/>
              </a:tabLst>
            </a:pPr>
            <a:r>
              <a:rPr sz="2775" spc="-139" dirty="0">
                <a:solidFill>
                  <a:srgbClr val="58595B"/>
                </a:solidFill>
                <a:latin typeface="Trebuchet MS"/>
                <a:cs typeface="Trebuchet MS"/>
              </a:rPr>
              <a:t>java.lang.Object#clone()</a:t>
            </a:r>
            <a:endParaRPr sz="2775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05700" y="1905000"/>
            <a:ext cx="3924300" cy="3914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0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799BF30-B88F-491F-A6BB-BB38FAEAC7B7}"/>
              </a:ext>
            </a:extLst>
          </p:cNvPr>
          <p:cNvSpPr txBox="1">
            <a:spLocks/>
          </p:cNvSpPr>
          <p:nvPr/>
        </p:nvSpPr>
        <p:spPr>
          <a:xfrm>
            <a:off x="437113" y="43402"/>
            <a:ext cx="11529986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accent1"/>
                </a:solidFill>
                <a:latin typeface="+mj-lt"/>
                <a:ea typeface="+mj-ea"/>
                <a:cs typeface="Roboto Light" charset="0"/>
              </a:defRPr>
            </a:lvl1pPr>
          </a:lstStyle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lang="en-US" spc="-127" dirty="0"/>
              <a:t>Prototype Design Pattern</a:t>
            </a:r>
            <a:endParaRPr lang="en-US" spc="-113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7177" y="1752600"/>
            <a:ext cx="0" cy="4171950"/>
          </a:xfrm>
          <a:custGeom>
            <a:avLst/>
            <a:gdLst/>
            <a:ahLst/>
            <a:cxnLst/>
            <a:rect l="l" t="t" r="r" b="b"/>
            <a:pathLst>
              <a:path h="5562600">
                <a:moveTo>
                  <a:pt x="0" y="0"/>
                </a:moveTo>
                <a:lnTo>
                  <a:pt x="0" y="5562599"/>
                </a:lnTo>
              </a:path>
            </a:pathLst>
          </a:custGeom>
          <a:ln w="25400">
            <a:solidFill>
              <a:srgbClr val="F45D00"/>
            </a:solidFill>
          </a:ln>
        </p:spPr>
        <p:txBody>
          <a:bodyPr wrap="square" lIns="0" tIns="0" rIns="0" bIns="0" rtlCol="0"/>
          <a:lstStyle/>
          <a:p>
            <a:endParaRPr sz="2100"/>
          </a:p>
        </p:txBody>
      </p:sp>
      <p:sp>
        <p:nvSpPr>
          <p:cNvPr id="3" name="object 3"/>
          <p:cNvSpPr txBox="1"/>
          <p:nvPr/>
        </p:nvSpPr>
        <p:spPr>
          <a:xfrm>
            <a:off x="4469340" y="1903752"/>
            <a:ext cx="6795611" cy="362855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251359">
              <a:lnSpc>
                <a:spcPct val="133300"/>
              </a:lnSpc>
              <a:spcBef>
                <a:spcPts val="75"/>
              </a:spcBef>
            </a:pPr>
            <a:r>
              <a:rPr sz="3000" spc="-64" dirty="0">
                <a:solidFill>
                  <a:srgbClr val="58595B"/>
                </a:solidFill>
                <a:latin typeface="Trebuchet MS"/>
                <a:cs typeface="Trebuchet MS"/>
              </a:rPr>
              <a:t>Clone </a:t>
            </a:r>
            <a:r>
              <a:rPr sz="3000" spc="-548" dirty="0">
                <a:solidFill>
                  <a:srgbClr val="58595B"/>
                </a:solidFill>
                <a:latin typeface="Trebuchet MS"/>
                <a:cs typeface="Trebuchet MS"/>
              </a:rPr>
              <a:t>/ </a:t>
            </a:r>
            <a:r>
              <a:rPr sz="3000" spc="-79" dirty="0">
                <a:solidFill>
                  <a:srgbClr val="58595B"/>
                </a:solidFill>
                <a:latin typeface="Trebuchet MS"/>
                <a:cs typeface="Trebuchet MS"/>
              </a:rPr>
              <a:t>Cloneable  </a:t>
            </a:r>
            <a:r>
              <a:rPr sz="3000" spc="-30" dirty="0">
                <a:solidFill>
                  <a:srgbClr val="58595B"/>
                </a:solidFill>
                <a:latin typeface="Trebuchet MS"/>
                <a:cs typeface="Trebuchet MS"/>
              </a:rPr>
              <a:t>Avoids</a:t>
            </a:r>
            <a:r>
              <a:rPr sz="3000" spc="-300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3000" spc="-71" dirty="0">
                <a:solidFill>
                  <a:srgbClr val="58595B"/>
                </a:solidFill>
                <a:latin typeface="Trebuchet MS"/>
                <a:cs typeface="Trebuchet MS"/>
              </a:rPr>
              <a:t>keyword</a:t>
            </a:r>
            <a:r>
              <a:rPr sz="3000" spc="-536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3000" spc="-229" dirty="0">
                <a:solidFill>
                  <a:srgbClr val="58595B"/>
                </a:solidFill>
                <a:latin typeface="Trebuchet MS"/>
                <a:cs typeface="Trebuchet MS"/>
              </a:rPr>
              <a:t>“new”</a:t>
            </a:r>
            <a:endParaRPr sz="3000">
              <a:latin typeface="Trebuchet MS"/>
              <a:cs typeface="Trebuchet MS"/>
            </a:endParaRPr>
          </a:p>
          <a:p>
            <a:pPr marL="9525" marR="3810">
              <a:lnSpc>
                <a:spcPct val="133300"/>
              </a:lnSpc>
            </a:pPr>
            <a:r>
              <a:rPr sz="3000" spc="-8" dirty="0">
                <a:solidFill>
                  <a:srgbClr val="58595B"/>
                </a:solidFill>
                <a:latin typeface="Trebuchet MS"/>
                <a:cs typeface="Trebuchet MS"/>
              </a:rPr>
              <a:t>Although </a:t>
            </a:r>
            <a:r>
              <a:rPr sz="3000" spc="-131" dirty="0">
                <a:solidFill>
                  <a:srgbClr val="58595B"/>
                </a:solidFill>
                <a:latin typeface="Trebuchet MS"/>
                <a:cs typeface="Trebuchet MS"/>
              </a:rPr>
              <a:t>a </a:t>
            </a:r>
            <a:r>
              <a:rPr sz="3000" spc="-158" dirty="0">
                <a:solidFill>
                  <a:srgbClr val="58595B"/>
                </a:solidFill>
                <a:latin typeface="Trebuchet MS"/>
                <a:cs typeface="Trebuchet MS"/>
              </a:rPr>
              <a:t>copy, </a:t>
            </a:r>
            <a:r>
              <a:rPr sz="3000" spc="-98" dirty="0">
                <a:solidFill>
                  <a:srgbClr val="58595B"/>
                </a:solidFill>
                <a:latin typeface="Trebuchet MS"/>
                <a:cs typeface="Trebuchet MS"/>
              </a:rPr>
              <a:t>each </a:t>
            </a:r>
            <a:r>
              <a:rPr sz="3000" spc="-94" dirty="0">
                <a:solidFill>
                  <a:srgbClr val="58595B"/>
                </a:solidFill>
                <a:latin typeface="Trebuchet MS"/>
                <a:cs typeface="Trebuchet MS"/>
              </a:rPr>
              <a:t>instance </a:t>
            </a:r>
            <a:r>
              <a:rPr sz="3000" spc="-38" dirty="0">
                <a:solidFill>
                  <a:srgbClr val="58595B"/>
                </a:solidFill>
                <a:latin typeface="Trebuchet MS"/>
                <a:cs typeface="Trebuchet MS"/>
              </a:rPr>
              <a:t>unique  </a:t>
            </a:r>
            <a:r>
              <a:rPr sz="3000" spc="-86" dirty="0">
                <a:solidFill>
                  <a:srgbClr val="58595B"/>
                </a:solidFill>
                <a:latin typeface="Trebuchet MS"/>
                <a:cs typeface="Trebuchet MS"/>
              </a:rPr>
              <a:t>Costly </a:t>
            </a:r>
            <a:r>
              <a:rPr sz="3000" spc="-75" dirty="0">
                <a:solidFill>
                  <a:srgbClr val="58595B"/>
                </a:solidFill>
                <a:latin typeface="Trebuchet MS"/>
                <a:cs typeface="Trebuchet MS"/>
              </a:rPr>
              <a:t>construction </a:t>
            </a:r>
            <a:r>
              <a:rPr sz="3000" spc="-45" dirty="0">
                <a:solidFill>
                  <a:srgbClr val="58595B"/>
                </a:solidFill>
                <a:latin typeface="Trebuchet MS"/>
                <a:cs typeface="Trebuchet MS"/>
              </a:rPr>
              <a:t>not </a:t>
            </a:r>
            <a:r>
              <a:rPr sz="3000" spc="-53" dirty="0">
                <a:solidFill>
                  <a:srgbClr val="58595B"/>
                </a:solidFill>
                <a:latin typeface="Trebuchet MS"/>
                <a:cs typeface="Trebuchet MS"/>
              </a:rPr>
              <a:t>handled </a:t>
            </a:r>
            <a:r>
              <a:rPr sz="3000" spc="-30" dirty="0">
                <a:solidFill>
                  <a:srgbClr val="58595B"/>
                </a:solidFill>
                <a:latin typeface="Trebuchet MS"/>
                <a:cs typeface="Trebuchet MS"/>
              </a:rPr>
              <a:t>by </a:t>
            </a:r>
            <a:r>
              <a:rPr sz="3000" spc="-135" dirty="0">
                <a:solidFill>
                  <a:srgbClr val="58595B"/>
                </a:solidFill>
                <a:latin typeface="Trebuchet MS"/>
                <a:cs typeface="Trebuchet MS"/>
              </a:rPr>
              <a:t>client  </a:t>
            </a:r>
            <a:r>
              <a:rPr sz="3000" spc="-64" dirty="0">
                <a:solidFill>
                  <a:srgbClr val="58595B"/>
                </a:solidFill>
                <a:latin typeface="Trebuchet MS"/>
                <a:cs typeface="Trebuchet MS"/>
              </a:rPr>
              <a:t>Can</a:t>
            </a:r>
            <a:r>
              <a:rPr sz="3000" spc="-274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3000" spc="-146" dirty="0">
                <a:solidFill>
                  <a:srgbClr val="58595B"/>
                </a:solidFill>
                <a:latin typeface="Trebuchet MS"/>
                <a:cs typeface="Trebuchet MS"/>
              </a:rPr>
              <a:t>still</a:t>
            </a:r>
            <a:r>
              <a:rPr sz="3000" spc="-274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3000" spc="-139" dirty="0">
                <a:solidFill>
                  <a:srgbClr val="58595B"/>
                </a:solidFill>
                <a:latin typeface="Trebuchet MS"/>
                <a:cs typeface="Trebuchet MS"/>
              </a:rPr>
              <a:t>utilize</a:t>
            </a:r>
            <a:r>
              <a:rPr sz="3000" spc="-270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3000" spc="-113" dirty="0">
                <a:solidFill>
                  <a:srgbClr val="58595B"/>
                </a:solidFill>
                <a:latin typeface="Trebuchet MS"/>
                <a:cs typeface="Trebuchet MS"/>
              </a:rPr>
              <a:t>parameters</a:t>
            </a:r>
            <a:r>
              <a:rPr sz="3000" spc="-274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3000" spc="-143" dirty="0">
                <a:solidFill>
                  <a:srgbClr val="58595B"/>
                </a:solidFill>
                <a:latin typeface="Trebuchet MS"/>
                <a:cs typeface="Trebuchet MS"/>
              </a:rPr>
              <a:t>for</a:t>
            </a:r>
            <a:r>
              <a:rPr sz="3000" spc="-274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3000" spc="-75" dirty="0">
                <a:solidFill>
                  <a:srgbClr val="58595B"/>
                </a:solidFill>
                <a:latin typeface="Trebuchet MS"/>
                <a:cs typeface="Trebuchet MS"/>
              </a:rPr>
              <a:t>construction  </a:t>
            </a:r>
            <a:r>
              <a:rPr sz="3000" spc="-64" dirty="0">
                <a:solidFill>
                  <a:srgbClr val="58595B"/>
                </a:solidFill>
                <a:latin typeface="Trebuchet MS"/>
                <a:cs typeface="Trebuchet MS"/>
              </a:rPr>
              <a:t>Shallow</a:t>
            </a:r>
            <a:r>
              <a:rPr sz="3000" spc="-382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3000" spc="-26" dirty="0">
                <a:solidFill>
                  <a:srgbClr val="58595B"/>
                </a:solidFill>
                <a:latin typeface="Trebuchet MS"/>
                <a:cs typeface="Trebuchet MS"/>
              </a:rPr>
              <a:t>VS</a:t>
            </a:r>
            <a:r>
              <a:rPr sz="3000" spc="-270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3000" spc="-19" dirty="0">
                <a:solidFill>
                  <a:srgbClr val="58595B"/>
                </a:solidFill>
                <a:latin typeface="Trebuchet MS"/>
                <a:cs typeface="Trebuchet MS"/>
              </a:rPr>
              <a:t>Deep</a:t>
            </a:r>
            <a:r>
              <a:rPr sz="3000" spc="-270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3000" spc="-26" dirty="0">
                <a:solidFill>
                  <a:srgbClr val="58595B"/>
                </a:solidFill>
                <a:latin typeface="Trebuchet MS"/>
                <a:cs typeface="Trebuchet MS"/>
              </a:rPr>
              <a:t>Copy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15702" y="611351"/>
            <a:ext cx="1571148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236" dirty="0"/>
              <a:t>D</a:t>
            </a:r>
            <a:r>
              <a:rPr spc="-49" dirty="0"/>
              <a:t>esi</a:t>
            </a:r>
            <a:r>
              <a:rPr spc="-86" dirty="0"/>
              <a:t>g</a:t>
            </a:r>
            <a:r>
              <a:rPr spc="34" dirty="0"/>
              <a:t>n</a:t>
            </a:r>
          </a:p>
        </p:txBody>
      </p:sp>
      <p:sp>
        <p:nvSpPr>
          <p:cNvPr id="5" name="object 5"/>
          <p:cNvSpPr/>
          <p:nvPr/>
        </p:nvSpPr>
        <p:spPr>
          <a:xfrm>
            <a:off x="619125" y="2905125"/>
            <a:ext cx="2752725" cy="194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3328" y="632821"/>
            <a:ext cx="1471613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-176" dirty="0"/>
              <a:t>P</a:t>
            </a:r>
            <a:r>
              <a:rPr spc="-221" dirty="0"/>
              <a:t>itfalls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4252" y="1556014"/>
            <a:ext cx="134779" cy="873316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9525">
              <a:spcBef>
                <a:spcPts val="1290"/>
              </a:spcBef>
            </a:pPr>
            <a:r>
              <a:rPr sz="1800" spc="270" dirty="0">
                <a:solidFill>
                  <a:srgbClr val="F45D00"/>
                </a:solidFill>
                <a:latin typeface="Trebuchet MS"/>
                <a:cs typeface="Trebuchet MS"/>
              </a:rPr>
              <a:t>▪</a:t>
            </a:r>
            <a:endParaRPr sz="1800">
              <a:latin typeface="Trebuchet MS"/>
              <a:cs typeface="Trebuchet MS"/>
            </a:endParaRPr>
          </a:p>
          <a:p>
            <a:pPr marL="9525">
              <a:spcBef>
                <a:spcPts val="1215"/>
              </a:spcBef>
            </a:pPr>
            <a:r>
              <a:rPr sz="1800" spc="270" dirty="0">
                <a:solidFill>
                  <a:srgbClr val="F45D00"/>
                </a:solidFill>
                <a:latin typeface="Trebuchet MS"/>
                <a:cs typeface="Trebuchet MS"/>
              </a:rPr>
              <a:t>▪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1426" y="1617565"/>
            <a:ext cx="4293870" cy="130728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 marR="32385">
              <a:lnSpc>
                <a:spcPct val="117200"/>
              </a:lnSpc>
              <a:spcBef>
                <a:spcPts val="75"/>
              </a:spcBef>
            </a:pPr>
            <a:r>
              <a:rPr sz="2400" spc="-49" dirty="0">
                <a:solidFill>
                  <a:srgbClr val="58595B"/>
                </a:solidFill>
                <a:latin typeface="Trebuchet MS"/>
                <a:cs typeface="Trebuchet MS"/>
              </a:rPr>
              <a:t>Sometimes</a:t>
            </a:r>
            <a:r>
              <a:rPr sz="2400" spc="-229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2400" spc="-38" dirty="0">
                <a:solidFill>
                  <a:srgbClr val="58595B"/>
                </a:solidFill>
                <a:latin typeface="Trebuchet MS"/>
                <a:cs typeface="Trebuchet MS"/>
              </a:rPr>
              <a:t>not</a:t>
            </a:r>
            <a:r>
              <a:rPr sz="2400" spc="-225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2400" spc="-124" dirty="0">
                <a:solidFill>
                  <a:srgbClr val="58595B"/>
                </a:solidFill>
                <a:latin typeface="Trebuchet MS"/>
                <a:cs typeface="Trebuchet MS"/>
              </a:rPr>
              <a:t>clear</a:t>
            </a:r>
            <a:r>
              <a:rPr sz="2400" spc="-225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2400" spc="-23" dirty="0">
                <a:solidFill>
                  <a:srgbClr val="58595B"/>
                </a:solidFill>
                <a:latin typeface="Trebuchet MS"/>
                <a:cs typeface="Trebuchet MS"/>
              </a:rPr>
              <a:t>when</a:t>
            </a:r>
            <a:r>
              <a:rPr sz="2400" spc="-225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2400" spc="-71" dirty="0">
                <a:solidFill>
                  <a:srgbClr val="58595B"/>
                </a:solidFill>
                <a:latin typeface="Trebuchet MS"/>
                <a:cs typeface="Trebuchet MS"/>
              </a:rPr>
              <a:t>to</a:t>
            </a:r>
            <a:r>
              <a:rPr sz="2400" spc="-225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2400" spc="-41" dirty="0">
                <a:solidFill>
                  <a:srgbClr val="58595B"/>
                </a:solidFill>
                <a:latin typeface="Trebuchet MS"/>
                <a:cs typeface="Trebuchet MS"/>
              </a:rPr>
              <a:t>use  </a:t>
            </a:r>
            <a:r>
              <a:rPr sz="2400" spc="-34" dirty="0">
                <a:solidFill>
                  <a:srgbClr val="58595B"/>
                </a:solidFill>
                <a:latin typeface="Trebuchet MS"/>
                <a:cs typeface="Trebuchet MS"/>
              </a:rPr>
              <a:t>Used </a:t>
            </a:r>
            <a:r>
              <a:rPr sz="2400" spc="-71" dirty="0">
                <a:solidFill>
                  <a:srgbClr val="58595B"/>
                </a:solidFill>
                <a:latin typeface="Trebuchet MS"/>
                <a:cs typeface="Trebuchet MS"/>
              </a:rPr>
              <a:t>with </a:t>
            </a:r>
            <a:r>
              <a:rPr sz="2400" spc="-75" dirty="0">
                <a:solidFill>
                  <a:srgbClr val="58595B"/>
                </a:solidFill>
                <a:latin typeface="Trebuchet MS"/>
                <a:cs typeface="Trebuchet MS"/>
              </a:rPr>
              <a:t>other</a:t>
            </a:r>
            <a:r>
              <a:rPr sz="2400" spc="-551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2400" spc="-86" dirty="0">
                <a:solidFill>
                  <a:srgbClr val="58595B"/>
                </a:solidFill>
                <a:latin typeface="Trebuchet MS"/>
                <a:cs typeface="Trebuchet MS"/>
              </a:rPr>
              <a:t>patterns</a:t>
            </a:r>
            <a:endParaRPr sz="2400" dirty="0">
              <a:latin typeface="Trebuchet MS"/>
              <a:cs typeface="Trebuchet MS"/>
            </a:endParaRPr>
          </a:p>
          <a:p>
            <a:pPr marL="38100">
              <a:spcBef>
                <a:spcPts val="495"/>
              </a:spcBef>
            </a:pPr>
            <a:r>
              <a:rPr sz="2400" spc="-53" dirty="0">
                <a:solidFill>
                  <a:srgbClr val="58595B"/>
                </a:solidFill>
                <a:latin typeface="Trebuchet MS"/>
                <a:cs typeface="Trebuchet MS"/>
              </a:rPr>
              <a:t>Shallow</a:t>
            </a:r>
            <a:r>
              <a:rPr sz="2400" spc="-307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2400" spc="-23" dirty="0">
                <a:solidFill>
                  <a:srgbClr val="58595B"/>
                </a:solidFill>
                <a:latin typeface="Trebuchet MS"/>
                <a:cs typeface="Trebuchet MS"/>
              </a:rPr>
              <a:t>VS</a:t>
            </a:r>
            <a:r>
              <a:rPr sz="2400" spc="-217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58595B"/>
                </a:solidFill>
                <a:latin typeface="Trebuchet MS"/>
                <a:cs typeface="Trebuchet MS"/>
              </a:rPr>
              <a:t>Deep</a:t>
            </a:r>
            <a:r>
              <a:rPr sz="2400" spc="-221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2400" spc="-23" dirty="0">
                <a:solidFill>
                  <a:srgbClr val="58595B"/>
                </a:solidFill>
                <a:latin typeface="Trebuchet MS"/>
                <a:cs typeface="Trebuchet MS"/>
              </a:rPr>
              <a:t>Copy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108" y="2570066"/>
            <a:ext cx="134779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270" dirty="0">
                <a:solidFill>
                  <a:srgbClr val="F45D00"/>
                </a:solidFill>
                <a:latin typeface="Trebuchet MS"/>
                <a:cs typeface="Trebuchet MS"/>
              </a:rPr>
              <a:t>▪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96150" y="1828800"/>
            <a:ext cx="4152900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3144" y="607018"/>
            <a:ext cx="2105978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-127" dirty="0"/>
              <a:t>C</a:t>
            </a:r>
            <a:r>
              <a:rPr spc="-41" dirty="0"/>
              <a:t>on</a:t>
            </a:r>
            <a:r>
              <a:rPr spc="-64" dirty="0"/>
              <a:t>c</a:t>
            </a:r>
            <a:r>
              <a:rPr spc="-113" dirty="0"/>
              <a:t>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2425" y="1572110"/>
            <a:ext cx="6459855" cy="4184959"/>
          </a:xfrm>
          <a:prstGeom prst="rect">
            <a:avLst/>
          </a:prstGeom>
        </p:spPr>
        <p:txBody>
          <a:bodyPr vert="horz" wrap="square" lIns="0" tIns="149066" rIns="0" bIns="0" rtlCol="0">
            <a:spAutoFit/>
          </a:bodyPr>
          <a:lstStyle/>
          <a:p>
            <a:pPr marL="282893" indent="-254318">
              <a:spcBef>
                <a:spcPts val="1174"/>
              </a:spcBef>
              <a:buClr>
                <a:srgbClr val="F45D00"/>
              </a:buClr>
              <a:buSzPct val="74242"/>
              <a:buChar char="▪"/>
              <a:tabLst>
                <a:tab pos="282416" algn="l"/>
                <a:tab pos="282893" algn="l"/>
              </a:tabLst>
            </a:pPr>
            <a:r>
              <a:rPr sz="2475" spc="-90" dirty="0">
                <a:solidFill>
                  <a:srgbClr val="58595B"/>
                </a:solidFill>
                <a:latin typeface="Trebuchet MS"/>
                <a:cs typeface="Trebuchet MS"/>
              </a:rPr>
              <a:t>Doesn’t </a:t>
            </a:r>
            <a:r>
              <a:rPr sz="2475" spc="-53" dirty="0">
                <a:solidFill>
                  <a:srgbClr val="58595B"/>
                </a:solidFill>
                <a:latin typeface="Trebuchet MS"/>
                <a:cs typeface="Trebuchet MS"/>
              </a:rPr>
              <a:t>expose </a:t>
            </a:r>
            <a:r>
              <a:rPr sz="2475" spc="-83" dirty="0">
                <a:solidFill>
                  <a:srgbClr val="58595B"/>
                </a:solidFill>
                <a:latin typeface="Trebuchet MS"/>
                <a:cs typeface="Trebuchet MS"/>
              </a:rPr>
              <a:t>instantiation</a:t>
            </a:r>
            <a:r>
              <a:rPr sz="2475" spc="-540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2475" spc="-49" dirty="0">
                <a:solidFill>
                  <a:srgbClr val="58595B"/>
                </a:solidFill>
                <a:latin typeface="Trebuchet MS"/>
                <a:cs typeface="Trebuchet MS"/>
              </a:rPr>
              <a:t>logic</a:t>
            </a:r>
            <a:endParaRPr sz="2475" dirty="0">
              <a:latin typeface="Trebuchet MS"/>
              <a:cs typeface="Trebuchet MS"/>
            </a:endParaRPr>
          </a:p>
          <a:p>
            <a:pPr marL="282893" indent="-254318">
              <a:spcBef>
                <a:spcPts val="1099"/>
              </a:spcBef>
              <a:buClr>
                <a:srgbClr val="F45D00"/>
              </a:buClr>
              <a:buSzPct val="74242"/>
              <a:buChar char="▪"/>
              <a:tabLst>
                <a:tab pos="282416" algn="l"/>
                <a:tab pos="282893" algn="l"/>
              </a:tabLst>
            </a:pPr>
            <a:r>
              <a:rPr sz="2475" spc="-98" dirty="0">
                <a:solidFill>
                  <a:srgbClr val="58595B"/>
                </a:solidFill>
                <a:latin typeface="Trebuchet MS"/>
                <a:cs typeface="Trebuchet MS"/>
              </a:rPr>
              <a:t>Defer </a:t>
            </a:r>
            <a:r>
              <a:rPr sz="2475" spc="-79" dirty="0">
                <a:solidFill>
                  <a:srgbClr val="58595B"/>
                </a:solidFill>
                <a:latin typeface="Trebuchet MS"/>
                <a:cs typeface="Trebuchet MS"/>
              </a:rPr>
              <a:t>to</a:t>
            </a:r>
            <a:r>
              <a:rPr sz="2475" spc="-356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2475" spc="-56" dirty="0">
                <a:solidFill>
                  <a:srgbClr val="58595B"/>
                </a:solidFill>
                <a:latin typeface="Trebuchet MS"/>
                <a:cs typeface="Trebuchet MS"/>
              </a:rPr>
              <a:t>subclasses</a:t>
            </a:r>
            <a:endParaRPr sz="2475" dirty="0">
              <a:latin typeface="Trebuchet MS"/>
              <a:cs typeface="Trebuchet MS"/>
            </a:endParaRPr>
          </a:p>
          <a:p>
            <a:pPr marL="282893" indent="-254318">
              <a:spcBef>
                <a:spcPts val="1095"/>
              </a:spcBef>
              <a:buClr>
                <a:srgbClr val="F45D00"/>
              </a:buClr>
              <a:buSzPct val="74242"/>
              <a:buChar char="▪"/>
              <a:tabLst>
                <a:tab pos="282416" algn="l"/>
                <a:tab pos="282893" algn="l"/>
              </a:tabLst>
            </a:pPr>
            <a:r>
              <a:rPr sz="2475" dirty="0">
                <a:solidFill>
                  <a:srgbClr val="58595B"/>
                </a:solidFill>
                <a:latin typeface="Trebuchet MS"/>
                <a:cs typeface="Trebuchet MS"/>
              </a:rPr>
              <a:t>Common</a:t>
            </a:r>
            <a:r>
              <a:rPr sz="2475" spc="-229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2475" spc="-116" dirty="0">
                <a:solidFill>
                  <a:srgbClr val="58595B"/>
                </a:solidFill>
                <a:latin typeface="Trebuchet MS"/>
                <a:cs typeface="Trebuchet MS"/>
              </a:rPr>
              <a:t>interface</a:t>
            </a:r>
            <a:endParaRPr sz="2475" dirty="0">
              <a:latin typeface="Trebuchet MS"/>
              <a:cs typeface="Trebuchet MS"/>
            </a:endParaRPr>
          </a:p>
          <a:p>
            <a:pPr marL="282893" indent="-254318">
              <a:spcBef>
                <a:spcPts val="1099"/>
              </a:spcBef>
              <a:buClr>
                <a:srgbClr val="F45D00"/>
              </a:buClr>
              <a:buSzPct val="74242"/>
              <a:buChar char="▪"/>
              <a:tabLst>
                <a:tab pos="282416" algn="l"/>
                <a:tab pos="282893" algn="l"/>
              </a:tabLst>
            </a:pPr>
            <a:r>
              <a:rPr sz="2475" spc="-83" dirty="0">
                <a:solidFill>
                  <a:srgbClr val="58595B"/>
                </a:solidFill>
                <a:latin typeface="Trebuchet MS"/>
                <a:cs typeface="Trebuchet MS"/>
              </a:rPr>
              <a:t>Specified</a:t>
            </a:r>
            <a:r>
              <a:rPr sz="2475" spc="-229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2475" spc="-26" dirty="0">
                <a:solidFill>
                  <a:srgbClr val="58595B"/>
                </a:solidFill>
                <a:latin typeface="Trebuchet MS"/>
                <a:cs typeface="Trebuchet MS"/>
              </a:rPr>
              <a:t>by</a:t>
            </a:r>
            <a:r>
              <a:rPr sz="2475" spc="-229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2475" spc="-139" dirty="0">
                <a:solidFill>
                  <a:srgbClr val="58595B"/>
                </a:solidFill>
                <a:latin typeface="Trebuchet MS"/>
                <a:cs typeface="Trebuchet MS"/>
              </a:rPr>
              <a:t>architecture,</a:t>
            </a:r>
            <a:r>
              <a:rPr sz="2475" spc="-229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2475" spc="-68" dirty="0">
                <a:solidFill>
                  <a:srgbClr val="58595B"/>
                </a:solidFill>
                <a:latin typeface="Trebuchet MS"/>
                <a:cs typeface="Trebuchet MS"/>
              </a:rPr>
              <a:t>implemented</a:t>
            </a:r>
            <a:r>
              <a:rPr sz="2475" spc="-229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2475" spc="-26" dirty="0">
                <a:solidFill>
                  <a:srgbClr val="58595B"/>
                </a:solidFill>
                <a:latin typeface="Trebuchet MS"/>
                <a:cs typeface="Trebuchet MS"/>
              </a:rPr>
              <a:t>by</a:t>
            </a:r>
            <a:r>
              <a:rPr sz="2475" spc="-229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2475" spc="-71" dirty="0">
                <a:solidFill>
                  <a:srgbClr val="58595B"/>
                </a:solidFill>
                <a:latin typeface="Trebuchet MS"/>
                <a:cs typeface="Trebuchet MS"/>
              </a:rPr>
              <a:t>user</a:t>
            </a:r>
            <a:endParaRPr sz="2475" dirty="0">
              <a:latin typeface="Trebuchet MS"/>
              <a:cs typeface="Trebuchet MS"/>
            </a:endParaRPr>
          </a:p>
          <a:p>
            <a:pPr marL="282893" indent="-254318">
              <a:spcBef>
                <a:spcPts val="1099"/>
              </a:spcBef>
              <a:buClr>
                <a:srgbClr val="F45D00"/>
              </a:buClr>
              <a:buSzPct val="74242"/>
              <a:buChar char="▪"/>
              <a:tabLst>
                <a:tab pos="282416" algn="l"/>
                <a:tab pos="282893" algn="l"/>
              </a:tabLst>
            </a:pPr>
            <a:r>
              <a:rPr sz="2475" spc="-109" dirty="0">
                <a:solidFill>
                  <a:srgbClr val="58595B"/>
                </a:solidFill>
                <a:latin typeface="Trebuchet MS"/>
                <a:cs typeface="Trebuchet MS"/>
              </a:rPr>
              <a:t>Examples:</a:t>
            </a:r>
            <a:endParaRPr sz="2475" dirty="0">
              <a:latin typeface="Trebuchet MS"/>
              <a:cs typeface="Trebuchet MS"/>
            </a:endParaRPr>
          </a:p>
          <a:p>
            <a:pPr marL="568643" lvl="1" indent="-254318">
              <a:spcBef>
                <a:spcPts val="1099"/>
              </a:spcBef>
              <a:buClr>
                <a:srgbClr val="F45D00"/>
              </a:buClr>
              <a:buSzPct val="74242"/>
              <a:buChar char="▪"/>
              <a:tabLst>
                <a:tab pos="568166" algn="l"/>
                <a:tab pos="568643" algn="l"/>
              </a:tabLst>
            </a:pPr>
            <a:r>
              <a:rPr sz="2475" spc="-86" dirty="0">
                <a:solidFill>
                  <a:srgbClr val="58595B"/>
                </a:solidFill>
                <a:latin typeface="Trebuchet MS"/>
                <a:cs typeface="Trebuchet MS"/>
              </a:rPr>
              <a:t>Calendar</a:t>
            </a:r>
            <a:endParaRPr sz="2475" dirty="0">
              <a:latin typeface="Trebuchet MS"/>
              <a:cs typeface="Trebuchet MS"/>
            </a:endParaRPr>
          </a:p>
          <a:p>
            <a:pPr marL="568643" lvl="1" indent="-254318">
              <a:spcBef>
                <a:spcPts val="1099"/>
              </a:spcBef>
              <a:buClr>
                <a:srgbClr val="F45D00"/>
              </a:buClr>
              <a:buSzPct val="74242"/>
              <a:buChar char="▪"/>
              <a:tabLst>
                <a:tab pos="568166" algn="l"/>
                <a:tab pos="568643" algn="l"/>
              </a:tabLst>
            </a:pPr>
            <a:r>
              <a:rPr sz="2475" spc="-68" dirty="0">
                <a:solidFill>
                  <a:srgbClr val="58595B"/>
                </a:solidFill>
                <a:latin typeface="Trebuchet MS"/>
                <a:cs typeface="Trebuchet MS"/>
              </a:rPr>
              <a:t>ResourceBundle</a:t>
            </a:r>
            <a:endParaRPr sz="2475" dirty="0">
              <a:latin typeface="Trebuchet MS"/>
              <a:cs typeface="Trebuchet MS"/>
            </a:endParaRPr>
          </a:p>
          <a:p>
            <a:pPr marL="568643" lvl="1" indent="-254318">
              <a:spcBef>
                <a:spcPts val="1095"/>
              </a:spcBef>
              <a:buClr>
                <a:srgbClr val="F45D00"/>
              </a:buClr>
              <a:buSzPct val="74242"/>
              <a:buChar char="▪"/>
              <a:tabLst>
                <a:tab pos="568166" algn="l"/>
                <a:tab pos="568643" algn="l"/>
              </a:tabLst>
            </a:pPr>
            <a:r>
              <a:rPr sz="2475" spc="-64" dirty="0">
                <a:solidFill>
                  <a:srgbClr val="58595B"/>
                </a:solidFill>
                <a:latin typeface="Trebuchet MS"/>
                <a:cs typeface="Trebuchet MS"/>
              </a:rPr>
              <a:t>NumberFormat</a:t>
            </a:r>
            <a:endParaRPr sz="2475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200" y="1619250"/>
            <a:ext cx="3619500" cy="3619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0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6BC0FBAD-4140-4F8E-877B-ADAA65CBAE46}"/>
              </a:ext>
            </a:extLst>
          </p:cNvPr>
          <p:cNvSpPr txBox="1">
            <a:spLocks/>
          </p:cNvSpPr>
          <p:nvPr/>
        </p:nvSpPr>
        <p:spPr>
          <a:xfrm>
            <a:off x="352425" y="43402"/>
            <a:ext cx="8276670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accent1"/>
                </a:solidFill>
                <a:latin typeface="+mj-lt"/>
                <a:ea typeface="+mj-ea"/>
                <a:cs typeface="Roboto Light" charset="0"/>
              </a:defRPr>
            </a:lvl1pPr>
          </a:lstStyle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lang="en-US" spc="-127" dirty="0"/>
              <a:t>Factory Method DP</a:t>
            </a:r>
            <a:endParaRPr lang="en-US" spc="-113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6729" y="549859"/>
            <a:ext cx="6274181" cy="548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742469" y="1993656"/>
            <a:ext cx="827384" cy="8304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04617" y="2303017"/>
            <a:ext cx="6882765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2430" y="3423146"/>
            <a:ext cx="828997" cy="8289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04617" y="3732225"/>
            <a:ext cx="6952615" cy="3051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4692" y="4851156"/>
            <a:ext cx="808619" cy="8304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04617" y="5162422"/>
            <a:ext cx="2813431" cy="3047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7177" y="1752600"/>
            <a:ext cx="0" cy="4171950"/>
          </a:xfrm>
          <a:custGeom>
            <a:avLst/>
            <a:gdLst/>
            <a:ahLst/>
            <a:cxnLst/>
            <a:rect l="l" t="t" r="r" b="b"/>
            <a:pathLst>
              <a:path h="5562600">
                <a:moveTo>
                  <a:pt x="0" y="0"/>
                </a:moveTo>
                <a:lnTo>
                  <a:pt x="0" y="5562599"/>
                </a:lnTo>
              </a:path>
            </a:pathLst>
          </a:custGeom>
          <a:ln w="25400">
            <a:solidFill>
              <a:srgbClr val="F45D00"/>
            </a:solidFill>
          </a:ln>
        </p:spPr>
        <p:txBody>
          <a:bodyPr wrap="square" lIns="0" tIns="0" rIns="0" bIns="0" rtlCol="0"/>
          <a:lstStyle/>
          <a:p>
            <a:endParaRPr sz="21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42900" y="1167713"/>
            <a:ext cx="8458200" cy="215950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070735" marR="3810">
              <a:lnSpc>
                <a:spcPct val="133300"/>
              </a:lnSpc>
              <a:spcBef>
                <a:spcPts val="75"/>
              </a:spcBef>
            </a:pPr>
            <a:r>
              <a:rPr spc="-120" dirty="0"/>
              <a:t>Factory</a:t>
            </a:r>
            <a:r>
              <a:rPr spc="-281" dirty="0"/>
              <a:t> </a:t>
            </a:r>
            <a:r>
              <a:rPr spc="-90" dirty="0"/>
              <a:t>is</a:t>
            </a:r>
            <a:r>
              <a:rPr spc="-281" dirty="0"/>
              <a:t> </a:t>
            </a:r>
            <a:r>
              <a:rPr spc="-68" dirty="0"/>
              <a:t>responsible</a:t>
            </a:r>
            <a:r>
              <a:rPr spc="-281" dirty="0"/>
              <a:t> </a:t>
            </a:r>
            <a:r>
              <a:rPr spc="-143" dirty="0"/>
              <a:t>for</a:t>
            </a:r>
            <a:r>
              <a:rPr spc="-281" dirty="0"/>
              <a:t> </a:t>
            </a:r>
            <a:r>
              <a:rPr spc="-153" dirty="0"/>
              <a:t>lifecycle  </a:t>
            </a:r>
            <a:r>
              <a:rPr spc="4" dirty="0"/>
              <a:t>Common</a:t>
            </a:r>
            <a:r>
              <a:rPr spc="-274" dirty="0"/>
              <a:t> </a:t>
            </a:r>
            <a:r>
              <a:rPr spc="-131" dirty="0"/>
              <a:t>Interface</a:t>
            </a:r>
          </a:p>
          <a:p>
            <a:pPr marL="2070735" marR="601028">
              <a:lnSpc>
                <a:spcPct val="133300"/>
              </a:lnSpc>
            </a:pPr>
            <a:r>
              <a:rPr spc="-109" dirty="0"/>
              <a:t>Concrete </a:t>
            </a:r>
            <a:r>
              <a:rPr spc="-83" dirty="0"/>
              <a:t>Classes  </a:t>
            </a:r>
            <a:r>
              <a:rPr spc="-131" dirty="0"/>
              <a:t>Parameterized </a:t>
            </a:r>
            <a:r>
              <a:rPr spc="-165" dirty="0"/>
              <a:t>create</a:t>
            </a:r>
            <a:r>
              <a:rPr spc="-446" dirty="0"/>
              <a:t> </a:t>
            </a:r>
            <a:r>
              <a:rPr spc="-41" dirty="0"/>
              <a:t>method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15702" y="611351"/>
            <a:ext cx="1571148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236" dirty="0"/>
              <a:t>D</a:t>
            </a:r>
            <a:r>
              <a:rPr spc="-49" dirty="0"/>
              <a:t>esi</a:t>
            </a:r>
            <a:r>
              <a:rPr spc="-86" dirty="0"/>
              <a:t>g</a:t>
            </a:r>
            <a:r>
              <a:rPr spc="34" dirty="0"/>
              <a:t>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732693" y="1459577"/>
            <a:ext cx="2918459" cy="4435793"/>
            <a:chOff x="976923" y="1946103"/>
            <a:chExt cx="3891279" cy="5914390"/>
          </a:xfrm>
        </p:grpSpPr>
        <p:sp>
          <p:nvSpPr>
            <p:cNvPr id="6" name="object 6"/>
            <p:cNvSpPr/>
            <p:nvPr/>
          </p:nvSpPr>
          <p:spPr>
            <a:xfrm>
              <a:off x="976923" y="2365065"/>
              <a:ext cx="3481753" cy="54953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100"/>
            </a:p>
          </p:txBody>
        </p:sp>
        <p:sp>
          <p:nvSpPr>
            <p:cNvPr id="7" name="object 7"/>
            <p:cNvSpPr/>
            <p:nvPr/>
          </p:nvSpPr>
          <p:spPr>
            <a:xfrm>
              <a:off x="3374542" y="1958797"/>
              <a:ext cx="989965" cy="690880"/>
            </a:xfrm>
            <a:custGeom>
              <a:avLst/>
              <a:gdLst/>
              <a:ahLst/>
              <a:cxnLst/>
              <a:rect l="l" t="t" r="r" b="b"/>
              <a:pathLst>
                <a:path w="989964" h="690880">
                  <a:moveTo>
                    <a:pt x="254850" y="248539"/>
                  </a:moveTo>
                  <a:lnTo>
                    <a:pt x="0" y="690473"/>
                  </a:lnTo>
                  <a:lnTo>
                    <a:pt x="506260" y="627621"/>
                  </a:lnTo>
                  <a:lnTo>
                    <a:pt x="420789" y="498728"/>
                  </a:lnTo>
                  <a:lnTo>
                    <a:pt x="603682" y="377431"/>
                  </a:lnTo>
                  <a:lnTo>
                    <a:pt x="340334" y="377431"/>
                  </a:lnTo>
                  <a:lnTo>
                    <a:pt x="254850" y="248539"/>
                  </a:lnTo>
                  <a:close/>
                </a:path>
                <a:path w="989964" h="690880">
                  <a:moveTo>
                    <a:pt x="909408" y="0"/>
                  </a:moveTo>
                  <a:lnTo>
                    <a:pt x="340334" y="377431"/>
                  </a:lnTo>
                  <a:lnTo>
                    <a:pt x="603682" y="377431"/>
                  </a:lnTo>
                  <a:lnTo>
                    <a:pt x="989863" y="121310"/>
                  </a:lnTo>
                  <a:lnTo>
                    <a:pt x="9094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100"/>
            </a:p>
          </p:txBody>
        </p:sp>
        <p:sp>
          <p:nvSpPr>
            <p:cNvPr id="8" name="object 8"/>
            <p:cNvSpPr/>
            <p:nvPr/>
          </p:nvSpPr>
          <p:spPr>
            <a:xfrm>
              <a:off x="3374543" y="1958803"/>
              <a:ext cx="989965" cy="690880"/>
            </a:xfrm>
            <a:custGeom>
              <a:avLst/>
              <a:gdLst/>
              <a:ahLst/>
              <a:cxnLst/>
              <a:rect l="l" t="t" r="r" b="b"/>
              <a:pathLst>
                <a:path w="989964" h="690880">
                  <a:moveTo>
                    <a:pt x="340333" y="377418"/>
                  </a:moveTo>
                  <a:lnTo>
                    <a:pt x="254853" y="248530"/>
                  </a:lnTo>
                  <a:lnTo>
                    <a:pt x="0" y="690461"/>
                  </a:lnTo>
                  <a:lnTo>
                    <a:pt x="506265" y="627614"/>
                  </a:lnTo>
                  <a:lnTo>
                    <a:pt x="420785" y="498726"/>
                  </a:lnTo>
                  <a:lnTo>
                    <a:pt x="989865" y="121307"/>
                  </a:lnTo>
                  <a:lnTo>
                    <a:pt x="909413" y="0"/>
                  </a:lnTo>
                  <a:lnTo>
                    <a:pt x="340333" y="377418"/>
                  </a:lnTo>
                  <a:close/>
                </a:path>
              </a:pathLst>
            </a:custGeom>
            <a:ln w="25399">
              <a:solidFill>
                <a:srgbClr val="F45D00"/>
              </a:solidFill>
            </a:ln>
          </p:spPr>
          <p:txBody>
            <a:bodyPr wrap="square" lIns="0" tIns="0" rIns="0" bIns="0" rtlCol="0"/>
            <a:lstStyle/>
            <a:p>
              <a:endParaRPr sz="2100"/>
            </a:p>
          </p:txBody>
        </p:sp>
        <p:sp>
          <p:nvSpPr>
            <p:cNvPr id="9" name="object 9"/>
            <p:cNvSpPr/>
            <p:nvPr/>
          </p:nvSpPr>
          <p:spPr>
            <a:xfrm>
              <a:off x="3129089" y="4255998"/>
              <a:ext cx="1022985" cy="633730"/>
            </a:xfrm>
            <a:custGeom>
              <a:avLst/>
              <a:gdLst/>
              <a:ahLst/>
              <a:cxnLst/>
              <a:rect l="l" t="t" r="r" b="b"/>
              <a:pathLst>
                <a:path w="1022985" h="633729">
                  <a:moveTo>
                    <a:pt x="649438" y="291693"/>
                  </a:moveTo>
                  <a:lnTo>
                    <a:pt x="358800" y="291693"/>
                  </a:lnTo>
                  <a:lnTo>
                    <a:pt x="949858" y="633679"/>
                  </a:lnTo>
                  <a:lnTo>
                    <a:pt x="1022756" y="507695"/>
                  </a:lnTo>
                  <a:lnTo>
                    <a:pt x="649438" y="291693"/>
                  </a:lnTo>
                  <a:close/>
                </a:path>
                <a:path w="1022985" h="633729">
                  <a:moveTo>
                    <a:pt x="0" y="0"/>
                  </a:moveTo>
                  <a:lnTo>
                    <a:pt x="281343" y="425564"/>
                  </a:lnTo>
                  <a:lnTo>
                    <a:pt x="358800" y="291693"/>
                  </a:lnTo>
                  <a:lnTo>
                    <a:pt x="649438" y="291693"/>
                  </a:lnTo>
                  <a:lnTo>
                    <a:pt x="431698" y="165709"/>
                  </a:lnTo>
                  <a:lnTo>
                    <a:pt x="509155" y="31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1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3129091" y="4256004"/>
              <a:ext cx="1022985" cy="633730"/>
            </a:xfrm>
            <a:custGeom>
              <a:avLst/>
              <a:gdLst/>
              <a:ahLst/>
              <a:cxnLst/>
              <a:rect l="l" t="t" r="r" b="b"/>
              <a:pathLst>
                <a:path w="1022985" h="633729">
                  <a:moveTo>
                    <a:pt x="431701" y="165700"/>
                  </a:moveTo>
                  <a:lnTo>
                    <a:pt x="509156" y="31835"/>
                  </a:lnTo>
                  <a:lnTo>
                    <a:pt x="0" y="0"/>
                  </a:lnTo>
                  <a:lnTo>
                    <a:pt x="281346" y="425556"/>
                  </a:lnTo>
                  <a:lnTo>
                    <a:pt x="358802" y="291691"/>
                  </a:lnTo>
                  <a:lnTo>
                    <a:pt x="949854" y="633678"/>
                  </a:lnTo>
                  <a:lnTo>
                    <a:pt x="1022753" y="507688"/>
                  </a:lnTo>
                  <a:lnTo>
                    <a:pt x="431701" y="165700"/>
                  </a:lnTo>
                  <a:close/>
                </a:path>
              </a:pathLst>
            </a:custGeom>
            <a:ln w="25400">
              <a:solidFill>
                <a:srgbClr val="F45D00"/>
              </a:solidFill>
            </a:ln>
          </p:spPr>
          <p:txBody>
            <a:bodyPr wrap="square" lIns="0" tIns="0" rIns="0" bIns="0" rtlCol="0"/>
            <a:lstStyle/>
            <a:p>
              <a:endParaRPr sz="21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3861320" y="5171897"/>
              <a:ext cx="993775" cy="684530"/>
            </a:xfrm>
            <a:custGeom>
              <a:avLst/>
              <a:gdLst/>
              <a:ahLst/>
              <a:cxnLst/>
              <a:rect l="l" t="t" r="r" b="b"/>
              <a:pathLst>
                <a:path w="993775" h="684529">
                  <a:moveTo>
                    <a:pt x="257733" y="244259"/>
                  </a:moveTo>
                  <a:lnTo>
                    <a:pt x="0" y="684517"/>
                  </a:lnTo>
                  <a:lnTo>
                    <a:pt x="506666" y="624979"/>
                  </a:lnTo>
                  <a:lnTo>
                    <a:pt x="422033" y="495528"/>
                  </a:lnTo>
                  <a:lnTo>
                    <a:pt x="608359" y="373697"/>
                  </a:lnTo>
                  <a:lnTo>
                    <a:pt x="342366" y="373697"/>
                  </a:lnTo>
                  <a:lnTo>
                    <a:pt x="257733" y="244259"/>
                  </a:lnTo>
                  <a:close/>
                </a:path>
                <a:path w="993775" h="684529">
                  <a:moveTo>
                    <a:pt x="913904" y="0"/>
                  </a:moveTo>
                  <a:lnTo>
                    <a:pt x="342366" y="373697"/>
                  </a:lnTo>
                  <a:lnTo>
                    <a:pt x="608359" y="373697"/>
                  </a:lnTo>
                  <a:lnTo>
                    <a:pt x="993559" y="121831"/>
                  </a:lnTo>
                  <a:lnTo>
                    <a:pt x="9139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1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3861327" y="5171905"/>
              <a:ext cx="993775" cy="684530"/>
            </a:xfrm>
            <a:custGeom>
              <a:avLst/>
              <a:gdLst/>
              <a:ahLst/>
              <a:cxnLst/>
              <a:rect l="l" t="t" r="r" b="b"/>
              <a:pathLst>
                <a:path w="993775" h="684529">
                  <a:moveTo>
                    <a:pt x="342369" y="373695"/>
                  </a:moveTo>
                  <a:lnTo>
                    <a:pt x="257733" y="244251"/>
                  </a:lnTo>
                  <a:lnTo>
                    <a:pt x="0" y="684509"/>
                  </a:lnTo>
                  <a:lnTo>
                    <a:pt x="506664" y="624969"/>
                  </a:lnTo>
                  <a:lnTo>
                    <a:pt x="422028" y="495525"/>
                  </a:lnTo>
                  <a:lnTo>
                    <a:pt x="993560" y="121830"/>
                  </a:lnTo>
                  <a:lnTo>
                    <a:pt x="913902" y="0"/>
                  </a:lnTo>
                  <a:lnTo>
                    <a:pt x="342369" y="373695"/>
                  </a:lnTo>
                  <a:close/>
                </a:path>
              </a:pathLst>
            </a:custGeom>
            <a:ln w="25399">
              <a:solidFill>
                <a:srgbClr val="F45D00"/>
              </a:solidFill>
            </a:ln>
          </p:spPr>
          <p:txBody>
            <a:bodyPr wrap="square" lIns="0" tIns="0" rIns="0" bIns="0" rtlCol="0"/>
            <a:lstStyle/>
            <a:p>
              <a:endParaRPr sz="2100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3328" y="632821"/>
            <a:ext cx="1471613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-176" dirty="0"/>
              <a:t>P</a:t>
            </a:r>
            <a:r>
              <a:rPr spc="-221" dirty="0"/>
              <a:t>itfalls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4252" y="1556013"/>
            <a:ext cx="134779" cy="1304203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9525">
              <a:spcBef>
                <a:spcPts val="1290"/>
              </a:spcBef>
            </a:pPr>
            <a:r>
              <a:rPr sz="1800" spc="270" dirty="0">
                <a:solidFill>
                  <a:srgbClr val="F45D00"/>
                </a:solidFill>
                <a:latin typeface="Trebuchet MS"/>
                <a:cs typeface="Trebuchet MS"/>
              </a:rPr>
              <a:t>▪</a:t>
            </a:r>
            <a:endParaRPr sz="1800" dirty="0">
              <a:latin typeface="Trebuchet MS"/>
              <a:cs typeface="Trebuchet MS"/>
            </a:endParaRPr>
          </a:p>
          <a:p>
            <a:pPr marL="9525">
              <a:spcBef>
                <a:spcPts val="1215"/>
              </a:spcBef>
            </a:pPr>
            <a:r>
              <a:rPr sz="1800" spc="270" dirty="0">
                <a:solidFill>
                  <a:srgbClr val="F45D00"/>
                </a:solidFill>
                <a:latin typeface="Trebuchet MS"/>
                <a:cs typeface="Trebuchet MS"/>
              </a:rPr>
              <a:t>▪</a:t>
            </a:r>
            <a:endParaRPr sz="1800" dirty="0">
              <a:latin typeface="Trebuchet MS"/>
              <a:cs typeface="Trebuchet MS"/>
            </a:endParaRPr>
          </a:p>
          <a:p>
            <a:pPr marL="9525">
              <a:spcBef>
                <a:spcPts val="1215"/>
              </a:spcBef>
            </a:pPr>
            <a:endParaRPr sz="1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002" y="1617564"/>
            <a:ext cx="2527459" cy="83651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17200"/>
              </a:lnSpc>
              <a:spcBef>
                <a:spcPts val="75"/>
              </a:spcBef>
            </a:pPr>
            <a:r>
              <a:rPr sz="2400" spc="-68" dirty="0">
                <a:solidFill>
                  <a:srgbClr val="58595B"/>
                </a:solidFill>
                <a:latin typeface="Trebuchet MS"/>
                <a:cs typeface="Trebuchet MS"/>
              </a:rPr>
              <a:t>Complexity  </a:t>
            </a:r>
            <a:r>
              <a:rPr sz="2400" spc="-79" dirty="0">
                <a:solidFill>
                  <a:srgbClr val="58595B"/>
                </a:solidFill>
                <a:latin typeface="Trebuchet MS"/>
                <a:cs typeface="Trebuchet MS"/>
              </a:rPr>
              <a:t>Refactoring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96150" y="1828800"/>
            <a:ext cx="4152900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58100" y="1619250"/>
            <a:ext cx="3619500" cy="3619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43144" y="607018"/>
            <a:ext cx="2105978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-127" dirty="0"/>
              <a:t>C</a:t>
            </a:r>
            <a:r>
              <a:rPr spc="-41" dirty="0"/>
              <a:t>on</a:t>
            </a:r>
            <a:r>
              <a:rPr spc="-64" dirty="0"/>
              <a:t>c</a:t>
            </a:r>
            <a:r>
              <a:rPr spc="-113" dirty="0"/>
              <a:t>epts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2426" y="1545659"/>
            <a:ext cx="4054316" cy="4072269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314325" indent="-285750">
              <a:spcBef>
                <a:spcPts val="1245"/>
              </a:spcBef>
              <a:buClr>
                <a:srgbClr val="F45D00"/>
              </a:buClr>
              <a:buSzPct val="74324"/>
              <a:buChar char="▪"/>
              <a:tabLst>
                <a:tab pos="313849" algn="l"/>
                <a:tab pos="314325" algn="l"/>
              </a:tabLst>
            </a:pPr>
            <a:r>
              <a:rPr sz="2775" spc="-113" dirty="0">
                <a:solidFill>
                  <a:srgbClr val="58595B"/>
                </a:solidFill>
                <a:latin typeface="Trebuchet MS"/>
                <a:cs typeface="Trebuchet MS"/>
              </a:rPr>
              <a:t>Factory </a:t>
            </a:r>
            <a:r>
              <a:rPr sz="2775" spc="-94" dirty="0">
                <a:solidFill>
                  <a:srgbClr val="58595B"/>
                </a:solidFill>
                <a:latin typeface="Trebuchet MS"/>
                <a:cs typeface="Trebuchet MS"/>
              </a:rPr>
              <a:t>of</a:t>
            </a:r>
            <a:r>
              <a:rPr sz="2775" spc="-398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2775" spc="-120" dirty="0">
                <a:solidFill>
                  <a:srgbClr val="58595B"/>
                </a:solidFill>
                <a:latin typeface="Trebuchet MS"/>
                <a:cs typeface="Trebuchet MS"/>
              </a:rPr>
              <a:t>Factories</a:t>
            </a:r>
            <a:endParaRPr sz="2775" dirty="0">
              <a:latin typeface="Trebuchet MS"/>
              <a:cs typeface="Trebuchet MS"/>
            </a:endParaRPr>
          </a:p>
          <a:p>
            <a:pPr marL="314325" indent="-285750">
              <a:spcBef>
                <a:spcPts val="1170"/>
              </a:spcBef>
              <a:buClr>
                <a:srgbClr val="F45D00"/>
              </a:buClr>
              <a:buSzPct val="74324"/>
              <a:buChar char="▪"/>
              <a:tabLst>
                <a:tab pos="313849" algn="l"/>
                <a:tab pos="314325" algn="l"/>
              </a:tabLst>
            </a:pPr>
            <a:r>
              <a:rPr sz="2775" spc="-113" dirty="0">
                <a:solidFill>
                  <a:srgbClr val="58595B"/>
                </a:solidFill>
                <a:latin typeface="Trebuchet MS"/>
                <a:cs typeface="Trebuchet MS"/>
              </a:rPr>
              <a:t>Factory </a:t>
            </a:r>
            <a:r>
              <a:rPr sz="2775" spc="-94" dirty="0">
                <a:solidFill>
                  <a:srgbClr val="58595B"/>
                </a:solidFill>
                <a:latin typeface="Trebuchet MS"/>
                <a:cs typeface="Trebuchet MS"/>
              </a:rPr>
              <a:t>of </a:t>
            </a:r>
            <a:r>
              <a:rPr sz="2775" spc="-135" dirty="0">
                <a:solidFill>
                  <a:srgbClr val="58595B"/>
                </a:solidFill>
                <a:latin typeface="Trebuchet MS"/>
                <a:cs typeface="Trebuchet MS"/>
              </a:rPr>
              <a:t>related</a:t>
            </a:r>
            <a:r>
              <a:rPr sz="2775" spc="-581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2775" spc="-101" dirty="0">
                <a:solidFill>
                  <a:srgbClr val="58595B"/>
                </a:solidFill>
                <a:latin typeface="Trebuchet MS"/>
                <a:cs typeface="Trebuchet MS"/>
              </a:rPr>
              <a:t>objects</a:t>
            </a:r>
            <a:endParaRPr sz="2775" dirty="0">
              <a:latin typeface="Trebuchet MS"/>
              <a:cs typeface="Trebuchet MS"/>
            </a:endParaRPr>
          </a:p>
          <a:p>
            <a:pPr marL="314325" indent="-285750">
              <a:spcBef>
                <a:spcPts val="1170"/>
              </a:spcBef>
              <a:buClr>
                <a:srgbClr val="F45D00"/>
              </a:buClr>
              <a:buSzPct val="74324"/>
              <a:buChar char="▪"/>
              <a:tabLst>
                <a:tab pos="313849" algn="l"/>
                <a:tab pos="314325" algn="l"/>
              </a:tabLst>
            </a:pPr>
            <a:r>
              <a:rPr sz="2775" spc="4" dirty="0">
                <a:solidFill>
                  <a:srgbClr val="58595B"/>
                </a:solidFill>
                <a:latin typeface="Trebuchet MS"/>
                <a:cs typeface="Trebuchet MS"/>
              </a:rPr>
              <a:t>Common</a:t>
            </a:r>
            <a:r>
              <a:rPr sz="2775" spc="-255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2775" spc="-124" dirty="0">
                <a:solidFill>
                  <a:srgbClr val="58595B"/>
                </a:solidFill>
                <a:latin typeface="Trebuchet MS"/>
                <a:cs typeface="Trebuchet MS"/>
              </a:rPr>
              <a:t>Interface</a:t>
            </a:r>
            <a:endParaRPr sz="2775" dirty="0">
              <a:latin typeface="Trebuchet MS"/>
              <a:cs typeface="Trebuchet MS"/>
            </a:endParaRPr>
          </a:p>
          <a:p>
            <a:pPr marL="314325" indent="-285750">
              <a:spcBef>
                <a:spcPts val="1170"/>
              </a:spcBef>
              <a:buClr>
                <a:srgbClr val="F45D00"/>
              </a:buClr>
              <a:buSzPct val="74324"/>
              <a:buChar char="▪"/>
              <a:tabLst>
                <a:tab pos="313849" algn="l"/>
                <a:tab pos="314325" algn="l"/>
              </a:tabLst>
            </a:pPr>
            <a:r>
              <a:rPr sz="2775" spc="-105" dirty="0">
                <a:solidFill>
                  <a:srgbClr val="58595B"/>
                </a:solidFill>
                <a:latin typeface="Trebuchet MS"/>
                <a:cs typeface="Trebuchet MS"/>
              </a:rPr>
              <a:t>Defer </a:t>
            </a:r>
            <a:r>
              <a:rPr sz="2775" spc="-86" dirty="0">
                <a:solidFill>
                  <a:srgbClr val="58595B"/>
                </a:solidFill>
                <a:latin typeface="Trebuchet MS"/>
                <a:cs typeface="Trebuchet MS"/>
              </a:rPr>
              <a:t>to</a:t>
            </a:r>
            <a:r>
              <a:rPr sz="2775" spc="-405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2775" spc="-56" dirty="0">
                <a:solidFill>
                  <a:srgbClr val="58595B"/>
                </a:solidFill>
                <a:latin typeface="Trebuchet MS"/>
                <a:cs typeface="Trebuchet MS"/>
              </a:rPr>
              <a:t>Subclasses</a:t>
            </a:r>
            <a:endParaRPr sz="2775" dirty="0">
              <a:latin typeface="Trebuchet MS"/>
              <a:cs typeface="Trebuchet MS"/>
            </a:endParaRPr>
          </a:p>
          <a:p>
            <a:pPr marL="314325" indent="-285750">
              <a:spcBef>
                <a:spcPts val="1170"/>
              </a:spcBef>
              <a:buClr>
                <a:srgbClr val="F45D00"/>
              </a:buClr>
              <a:buSzPct val="74324"/>
              <a:buChar char="▪"/>
              <a:tabLst>
                <a:tab pos="313849" algn="l"/>
                <a:tab pos="314325" algn="l"/>
              </a:tabLst>
            </a:pPr>
            <a:r>
              <a:rPr sz="2775" spc="-120" dirty="0">
                <a:solidFill>
                  <a:srgbClr val="58595B"/>
                </a:solidFill>
                <a:latin typeface="Trebuchet MS"/>
                <a:cs typeface="Trebuchet MS"/>
              </a:rPr>
              <a:t>Examples:</a:t>
            </a:r>
            <a:endParaRPr sz="2775" dirty="0">
              <a:latin typeface="Trebuchet MS"/>
              <a:cs typeface="Trebuchet MS"/>
            </a:endParaRPr>
          </a:p>
          <a:p>
            <a:pPr marL="600075" lvl="1" indent="-285750">
              <a:spcBef>
                <a:spcPts val="1170"/>
              </a:spcBef>
              <a:buClr>
                <a:srgbClr val="F45D00"/>
              </a:buClr>
              <a:buSzPct val="74324"/>
              <a:buChar char="▪"/>
              <a:tabLst>
                <a:tab pos="599599" algn="l"/>
                <a:tab pos="600075" algn="l"/>
              </a:tabLst>
            </a:pPr>
            <a:r>
              <a:rPr sz="2775" spc="-60" dirty="0">
                <a:solidFill>
                  <a:srgbClr val="58595B"/>
                </a:solidFill>
                <a:latin typeface="Trebuchet MS"/>
                <a:cs typeface="Trebuchet MS"/>
              </a:rPr>
              <a:t>DocumentBuilder</a:t>
            </a:r>
            <a:endParaRPr sz="2775" dirty="0">
              <a:latin typeface="Trebuchet MS"/>
              <a:cs typeface="Trebuchet MS"/>
            </a:endParaRPr>
          </a:p>
          <a:p>
            <a:pPr marL="600075" lvl="1" indent="-285750">
              <a:spcBef>
                <a:spcPts val="1170"/>
              </a:spcBef>
              <a:buClr>
                <a:srgbClr val="F45D00"/>
              </a:buClr>
              <a:buSzPct val="74324"/>
              <a:buChar char="▪"/>
              <a:tabLst>
                <a:tab pos="599599" algn="l"/>
                <a:tab pos="600075" algn="l"/>
              </a:tabLst>
            </a:pPr>
            <a:r>
              <a:rPr sz="2775" spc="-94" dirty="0">
                <a:solidFill>
                  <a:srgbClr val="58595B"/>
                </a:solidFill>
                <a:latin typeface="Trebuchet MS"/>
                <a:cs typeface="Trebuchet MS"/>
              </a:rPr>
              <a:t>Frameworks</a:t>
            </a:r>
            <a:endParaRPr sz="2775" dirty="0">
              <a:latin typeface="Trebuchet MS"/>
              <a:cs typeface="Trebuchet MS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970EE67-AFAC-4CC4-84E7-659A307653EC}"/>
              </a:ext>
            </a:extLst>
          </p:cNvPr>
          <p:cNvSpPr txBox="1">
            <a:spLocks/>
          </p:cNvSpPr>
          <p:nvPr/>
        </p:nvSpPr>
        <p:spPr>
          <a:xfrm>
            <a:off x="445990" y="43402"/>
            <a:ext cx="9248426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accent1"/>
                </a:solidFill>
                <a:latin typeface="+mj-lt"/>
                <a:ea typeface="+mj-ea"/>
                <a:cs typeface="Roboto Light" charset="0"/>
              </a:defRPr>
            </a:lvl1pPr>
          </a:lstStyle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lang="en-US" spc="-127" dirty="0"/>
              <a:t>Abstract Factories DP</a:t>
            </a:r>
            <a:endParaRPr lang="en-US" spc="-113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3328" y="632821"/>
            <a:ext cx="1471613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-176" dirty="0"/>
              <a:t>P</a:t>
            </a:r>
            <a:r>
              <a:rPr spc="-221" dirty="0"/>
              <a:t>itfalls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4252" y="1556013"/>
            <a:ext cx="134779" cy="2165978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9525">
              <a:spcBef>
                <a:spcPts val="1290"/>
              </a:spcBef>
            </a:pPr>
            <a:r>
              <a:rPr sz="1800" spc="270" dirty="0">
                <a:solidFill>
                  <a:srgbClr val="F45D00"/>
                </a:solidFill>
                <a:latin typeface="Trebuchet MS"/>
                <a:cs typeface="Trebuchet MS"/>
              </a:rPr>
              <a:t>▪</a:t>
            </a:r>
            <a:endParaRPr sz="1800">
              <a:latin typeface="Trebuchet MS"/>
              <a:cs typeface="Trebuchet MS"/>
            </a:endParaRPr>
          </a:p>
          <a:p>
            <a:pPr marL="9525">
              <a:spcBef>
                <a:spcPts val="1215"/>
              </a:spcBef>
            </a:pPr>
            <a:r>
              <a:rPr sz="1800" spc="270" dirty="0">
                <a:solidFill>
                  <a:srgbClr val="F45D00"/>
                </a:solidFill>
                <a:latin typeface="Trebuchet MS"/>
                <a:cs typeface="Trebuchet MS"/>
              </a:rPr>
              <a:t>▪</a:t>
            </a:r>
            <a:endParaRPr sz="1800">
              <a:latin typeface="Trebuchet MS"/>
              <a:cs typeface="Trebuchet MS"/>
            </a:endParaRPr>
          </a:p>
          <a:p>
            <a:pPr marL="9525">
              <a:spcBef>
                <a:spcPts val="1215"/>
              </a:spcBef>
            </a:pPr>
            <a:r>
              <a:rPr sz="1800" spc="270" dirty="0">
                <a:solidFill>
                  <a:srgbClr val="F45D00"/>
                </a:solidFill>
                <a:latin typeface="Trebuchet MS"/>
                <a:cs typeface="Trebuchet MS"/>
              </a:rPr>
              <a:t>▪</a:t>
            </a:r>
            <a:endParaRPr sz="1800">
              <a:latin typeface="Trebuchet MS"/>
              <a:cs typeface="Trebuchet MS"/>
            </a:endParaRPr>
          </a:p>
          <a:p>
            <a:pPr marL="9525">
              <a:spcBef>
                <a:spcPts val="1215"/>
              </a:spcBef>
            </a:pPr>
            <a:r>
              <a:rPr sz="1800" spc="270" dirty="0">
                <a:solidFill>
                  <a:srgbClr val="F45D00"/>
                </a:solidFill>
                <a:latin typeface="Trebuchet MS"/>
                <a:cs typeface="Trebuchet MS"/>
              </a:rPr>
              <a:t>▪</a:t>
            </a:r>
            <a:endParaRPr sz="1800">
              <a:latin typeface="Trebuchet MS"/>
              <a:cs typeface="Trebuchet MS"/>
            </a:endParaRPr>
          </a:p>
          <a:p>
            <a:pPr marL="9525">
              <a:spcBef>
                <a:spcPts val="1215"/>
              </a:spcBef>
            </a:pPr>
            <a:r>
              <a:rPr sz="1800" spc="270" dirty="0">
                <a:solidFill>
                  <a:srgbClr val="F45D00"/>
                </a:solidFill>
                <a:latin typeface="Trebuchet MS"/>
                <a:cs typeface="Trebuchet MS"/>
              </a:rPr>
              <a:t>▪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001" y="1617564"/>
            <a:ext cx="3030855" cy="21714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1050131">
              <a:lnSpc>
                <a:spcPct val="117200"/>
              </a:lnSpc>
              <a:spcBef>
                <a:spcPts val="75"/>
              </a:spcBef>
            </a:pPr>
            <a:r>
              <a:rPr sz="2400" spc="-68" dirty="0">
                <a:solidFill>
                  <a:srgbClr val="58595B"/>
                </a:solidFill>
                <a:latin typeface="Trebuchet MS"/>
                <a:cs typeface="Trebuchet MS"/>
              </a:rPr>
              <a:t>Complexity  Runtime</a:t>
            </a:r>
            <a:r>
              <a:rPr sz="2400" spc="-259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2400" spc="-75" dirty="0">
                <a:solidFill>
                  <a:srgbClr val="58595B"/>
                </a:solidFill>
                <a:latin typeface="Trebuchet MS"/>
                <a:cs typeface="Trebuchet MS"/>
              </a:rPr>
              <a:t>switch</a:t>
            </a:r>
            <a:endParaRPr sz="2400" dirty="0">
              <a:latin typeface="Trebuchet MS"/>
              <a:cs typeface="Trebuchet MS"/>
            </a:endParaRPr>
          </a:p>
          <a:p>
            <a:pPr marL="9525" marR="3810">
              <a:lnSpc>
                <a:spcPct val="117200"/>
              </a:lnSpc>
            </a:pPr>
            <a:r>
              <a:rPr sz="2400" spc="-116" dirty="0">
                <a:solidFill>
                  <a:srgbClr val="58595B"/>
                </a:solidFill>
                <a:latin typeface="Trebuchet MS"/>
                <a:cs typeface="Trebuchet MS"/>
              </a:rPr>
              <a:t>Pattern </a:t>
            </a:r>
            <a:r>
              <a:rPr sz="2400" spc="-64" dirty="0">
                <a:solidFill>
                  <a:srgbClr val="58595B"/>
                </a:solidFill>
                <a:latin typeface="Trebuchet MS"/>
                <a:cs typeface="Trebuchet MS"/>
              </a:rPr>
              <a:t>within </a:t>
            </a:r>
            <a:r>
              <a:rPr sz="2400" spc="-105" dirty="0">
                <a:solidFill>
                  <a:srgbClr val="58595B"/>
                </a:solidFill>
                <a:latin typeface="Trebuchet MS"/>
                <a:cs typeface="Trebuchet MS"/>
              </a:rPr>
              <a:t>a</a:t>
            </a:r>
            <a:r>
              <a:rPr sz="2400" spc="-514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2400" spc="-94" dirty="0">
                <a:solidFill>
                  <a:srgbClr val="58595B"/>
                </a:solidFill>
                <a:latin typeface="Trebuchet MS"/>
                <a:cs typeface="Trebuchet MS"/>
              </a:rPr>
              <a:t>pattern  </a:t>
            </a:r>
            <a:r>
              <a:rPr sz="2400" spc="-68" dirty="0">
                <a:solidFill>
                  <a:srgbClr val="58595B"/>
                </a:solidFill>
                <a:latin typeface="Trebuchet MS"/>
                <a:cs typeface="Trebuchet MS"/>
              </a:rPr>
              <a:t>Problem</a:t>
            </a:r>
            <a:r>
              <a:rPr sz="2400" spc="-221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2400" spc="-98" dirty="0">
                <a:solidFill>
                  <a:srgbClr val="58595B"/>
                </a:solidFill>
                <a:latin typeface="Trebuchet MS"/>
                <a:cs typeface="Trebuchet MS"/>
              </a:rPr>
              <a:t>specific</a:t>
            </a:r>
            <a:endParaRPr sz="2400" dirty="0">
              <a:latin typeface="Trebuchet MS"/>
              <a:cs typeface="Trebuchet MS"/>
            </a:endParaRPr>
          </a:p>
          <a:p>
            <a:pPr marL="9525">
              <a:spcBef>
                <a:spcPts val="495"/>
              </a:spcBef>
            </a:pPr>
            <a:r>
              <a:rPr sz="2400" spc="-86" dirty="0">
                <a:solidFill>
                  <a:srgbClr val="58595B"/>
                </a:solidFill>
                <a:latin typeface="Trebuchet MS"/>
                <a:cs typeface="Trebuchet MS"/>
              </a:rPr>
              <a:t>Starts </a:t>
            </a:r>
            <a:r>
              <a:rPr sz="2400" spc="-64" dirty="0">
                <a:solidFill>
                  <a:srgbClr val="58595B"/>
                </a:solidFill>
                <a:latin typeface="Trebuchet MS"/>
                <a:cs typeface="Trebuchet MS"/>
              </a:rPr>
              <a:t>as </a:t>
            </a:r>
            <a:r>
              <a:rPr sz="2400" spc="-105" dirty="0">
                <a:solidFill>
                  <a:srgbClr val="58595B"/>
                </a:solidFill>
                <a:latin typeface="Trebuchet MS"/>
                <a:cs typeface="Trebuchet MS"/>
              </a:rPr>
              <a:t>a</a:t>
            </a:r>
            <a:r>
              <a:rPr sz="2400" spc="-514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2400" spc="-98" dirty="0">
                <a:solidFill>
                  <a:srgbClr val="58595B"/>
                </a:solidFill>
                <a:latin typeface="Trebuchet MS"/>
                <a:cs typeface="Trebuchet MS"/>
              </a:rPr>
              <a:t>Factory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96150" y="1828800"/>
            <a:ext cx="4152900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969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02511"/>
            <a:ext cx="9930130" cy="4590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Income </a:t>
            </a:r>
            <a:r>
              <a:rPr lang="en-US" sz="2400" spc="-5" dirty="0" err="1">
                <a:solidFill>
                  <a:srgbClr val="FFFFFF"/>
                </a:solidFill>
                <a:latin typeface="Courier New"/>
                <a:cs typeface="Courier New"/>
              </a:rPr>
              <a:t>getIncome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Employee</a:t>
            </a:r>
            <a:r>
              <a:rPr sz="2400" spc="-6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e){</a:t>
            </a:r>
            <a:endParaRPr sz="2400" dirty="0">
              <a:latin typeface="Courier New"/>
              <a:cs typeface="Courier New"/>
            </a:endParaRPr>
          </a:p>
          <a:p>
            <a:pPr marL="598805" marR="5080">
              <a:lnSpc>
                <a:spcPct val="162500"/>
              </a:lnSpc>
            </a:pP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Income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income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employeeRepository.getIncome(e.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id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  </a:t>
            </a:r>
            <a:r>
              <a:rPr lang="en-US" sz="2400" dirty="0" err="1">
                <a:solidFill>
                  <a:srgbClr val="2A9FBB"/>
                </a:solidFill>
                <a:latin typeface="Courier New"/>
                <a:cs typeface="Courier New"/>
              </a:rPr>
              <a:t>P</a:t>
            </a:r>
            <a:r>
              <a:rPr sz="2400" dirty="0" err="1">
                <a:solidFill>
                  <a:srgbClr val="2A9FBB"/>
                </a:solidFill>
                <a:latin typeface="Courier New"/>
                <a:cs typeface="Courier New"/>
              </a:rPr>
              <a:t>ayslip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payslip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PayslipGenerator.get(income);</a:t>
            </a:r>
            <a:endParaRPr sz="2400" dirty="0">
              <a:latin typeface="Courier New"/>
              <a:cs typeface="Courier New"/>
            </a:endParaRPr>
          </a:p>
          <a:p>
            <a:pPr marL="598805" marR="554355">
              <a:lnSpc>
                <a:spcPct val="162500"/>
              </a:lnSpc>
            </a:pP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JsonObject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payslipJson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convertToJson(payslip); 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EmailService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.send(e.email,</a:t>
            </a:r>
            <a:r>
              <a:rPr sz="24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payslipJson);</a:t>
            </a:r>
            <a:endParaRPr sz="2400" dirty="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…</a:t>
            </a:r>
            <a:endParaRPr sz="2400" dirty="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return</a:t>
            </a:r>
            <a:r>
              <a:rPr sz="2400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income;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15638" y="549859"/>
            <a:ext cx="3937127" cy="548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599691"/>
            <a:ext cx="8649335" cy="455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400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Utils{</a:t>
            </a:r>
            <a:endParaRPr sz="2400" dirty="0">
              <a:latin typeface="Courier New"/>
              <a:cs typeface="Courier New"/>
            </a:endParaRPr>
          </a:p>
          <a:p>
            <a:pPr marL="598805" marR="2379345">
              <a:lnSpc>
                <a:spcPct val="162500"/>
              </a:lnSpc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void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saveToDb(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Object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o){…} 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void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convertToJson(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Object</a:t>
            </a:r>
            <a:r>
              <a:rPr sz="2400" spc="-16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o){…} 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byte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[] serialize(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Object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o){…} 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void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log(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String</a:t>
            </a:r>
            <a:r>
              <a:rPr sz="2400" spc="-6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msg){…}</a:t>
            </a:r>
            <a:endParaRPr sz="2400" dirty="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String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toFriendlyDate(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LocalDateTime</a:t>
            </a:r>
            <a:r>
              <a:rPr sz="2400" spc="-13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date){…}</a:t>
            </a:r>
            <a:endParaRPr sz="2400" dirty="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5"/>
              </a:spcBef>
            </a:pP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int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roundDoubleToInt(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double</a:t>
            </a:r>
            <a:r>
              <a:rPr sz="2400" spc="-8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val){…}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25821" y="549859"/>
            <a:ext cx="2503043" cy="548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896566"/>
            <a:ext cx="10476865" cy="395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Income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getIncome(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Employee</a:t>
            </a:r>
            <a:r>
              <a:rPr sz="2400" spc="-7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e){</a:t>
            </a:r>
            <a:endParaRPr sz="2400" dirty="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5"/>
              </a:spcBef>
            </a:pP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RepositoryImpl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repo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new</a:t>
            </a:r>
            <a:r>
              <a:rPr sz="24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/>
                <a:cs typeface="Courier New"/>
              </a:rPr>
              <a:t>RepositoryImpl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(srv,port,db);</a:t>
            </a:r>
            <a:endParaRPr sz="2400" dirty="0">
              <a:latin typeface="Courier New"/>
              <a:cs typeface="Courier New"/>
            </a:endParaRPr>
          </a:p>
          <a:p>
            <a:pPr marL="598805" marR="3107690">
              <a:lnSpc>
                <a:spcPct val="325100"/>
              </a:lnSpc>
            </a:pP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Income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income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repo.getIncome(e.</a:t>
            </a:r>
            <a:r>
              <a:rPr sz="2400" spc="-10" dirty="0">
                <a:solidFill>
                  <a:srgbClr val="E4E4E4"/>
                </a:solidFill>
                <a:latin typeface="Courier New"/>
                <a:cs typeface="Courier New"/>
              </a:rPr>
              <a:t>id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); 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return</a:t>
            </a:r>
            <a:r>
              <a:rPr sz="2400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income;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82794" y="549859"/>
            <a:ext cx="2217547" cy="548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658CF2-5179-446E-9CDF-D41BEEDC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8944"/>
            <a:ext cx="11277600" cy="492443"/>
          </a:xfrm>
        </p:spPr>
        <p:txBody>
          <a:bodyPr/>
          <a:lstStyle/>
          <a:p>
            <a:pPr lvl="1" defTabSz="609585">
              <a:defRPr/>
            </a:pPr>
            <a:r>
              <a:rPr lang="en-US" sz="3200" dirty="0">
                <a:solidFill>
                  <a:schemeClr val="accent1"/>
                </a:solidFill>
              </a:rPr>
              <a:t>Open Closed Principle(OCP)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8E7DE-2F1E-4E47-BCB0-E66C9D176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951"/>
            <a:ext cx="11277600" cy="46200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Open for extension but closed for modification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Lets see in the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89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658CF2-5179-446E-9CDF-D41BEEDC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8944"/>
            <a:ext cx="11277600" cy="492443"/>
          </a:xfrm>
        </p:spPr>
        <p:txBody>
          <a:bodyPr/>
          <a:lstStyle/>
          <a:p>
            <a:pPr lvl="1" defTabSz="609585">
              <a:defRPr/>
            </a:pPr>
            <a:r>
              <a:rPr lang="en-US" sz="3200" dirty="0" err="1">
                <a:solidFill>
                  <a:schemeClr val="accent1"/>
                </a:solidFill>
              </a:rPr>
              <a:t>Liskov</a:t>
            </a:r>
            <a:r>
              <a:rPr lang="en-US" sz="3200" dirty="0">
                <a:solidFill>
                  <a:schemeClr val="accent1"/>
                </a:solidFill>
              </a:rPr>
              <a:t> Substitution Principle(LSP)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8E7DE-2F1E-4E47-BCB0-E66C9D176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951"/>
            <a:ext cx="11277600" cy="46200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principle is discovered by </a:t>
            </a:r>
            <a:r>
              <a:rPr lang="en-US" dirty="0" err="1"/>
              <a:t>Liskov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Substitute a sub class form a base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Where ever base class is used, should be replaceable by sub class without  modifying the functionality of the program.</a:t>
            </a:r>
          </a:p>
          <a:p>
            <a:endParaRPr lang="en-US" dirty="0"/>
          </a:p>
        </p:txBody>
      </p:sp>
      <p:grpSp>
        <p:nvGrpSpPr>
          <p:cNvPr id="5" name="object 3">
            <a:extLst>
              <a:ext uri="{FF2B5EF4-FFF2-40B4-BE49-F238E27FC236}">
                <a16:creationId xmlns:a16="http://schemas.microsoft.com/office/drawing/2014/main" id="{8FE709B8-8767-416E-BE57-31A8B9A86C1D}"/>
              </a:ext>
            </a:extLst>
          </p:cNvPr>
          <p:cNvGrpSpPr/>
          <p:nvPr/>
        </p:nvGrpSpPr>
        <p:grpSpPr>
          <a:xfrm>
            <a:off x="5967984" y="3595456"/>
            <a:ext cx="5257800" cy="2672680"/>
            <a:chOff x="6217920" y="2182367"/>
            <a:chExt cx="5257800" cy="3488690"/>
          </a:xfrm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1BEF5C21-FAFB-4305-A57B-0F7DDB03938F}"/>
                </a:ext>
              </a:extLst>
            </p:cNvPr>
            <p:cNvSpPr/>
            <p:nvPr/>
          </p:nvSpPr>
          <p:spPr>
            <a:xfrm>
              <a:off x="6217920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ED54DF00-66CA-40D5-9CE1-8BCD04A6780D}"/>
                </a:ext>
              </a:extLst>
            </p:cNvPr>
            <p:cNvSpPr/>
            <p:nvPr/>
          </p:nvSpPr>
          <p:spPr>
            <a:xfrm>
              <a:off x="6971411" y="3021202"/>
              <a:ext cx="3948303" cy="4876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" name="object 6">
              <a:extLst>
                <a:ext uri="{FF2B5EF4-FFF2-40B4-BE49-F238E27FC236}">
                  <a16:creationId xmlns:a16="http://schemas.microsoft.com/office/drawing/2014/main" id="{1515CE78-A52E-490B-86B7-6A5E7D69F72D}"/>
                </a:ext>
              </a:extLst>
            </p:cNvPr>
            <p:cNvSpPr/>
            <p:nvPr/>
          </p:nvSpPr>
          <p:spPr>
            <a:xfrm>
              <a:off x="6864731" y="3737736"/>
              <a:ext cx="4198620" cy="3657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" name="object 7">
              <a:extLst>
                <a:ext uri="{FF2B5EF4-FFF2-40B4-BE49-F238E27FC236}">
                  <a16:creationId xmlns:a16="http://schemas.microsoft.com/office/drawing/2014/main" id="{D7493ECB-4701-4E62-91C3-1B2F7BC19272}"/>
                </a:ext>
              </a:extLst>
            </p:cNvPr>
            <p:cNvSpPr/>
            <p:nvPr/>
          </p:nvSpPr>
          <p:spPr>
            <a:xfrm>
              <a:off x="6898259" y="4103497"/>
              <a:ext cx="2628392" cy="3657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" name="object 8">
              <a:extLst>
                <a:ext uri="{FF2B5EF4-FFF2-40B4-BE49-F238E27FC236}">
                  <a16:creationId xmlns:a16="http://schemas.microsoft.com/office/drawing/2014/main" id="{F9DFC94D-65BE-4DF0-B6DE-968CF435E97F}"/>
                </a:ext>
              </a:extLst>
            </p:cNvPr>
            <p:cNvSpPr/>
            <p:nvPr/>
          </p:nvSpPr>
          <p:spPr>
            <a:xfrm>
              <a:off x="9464929" y="4103497"/>
              <a:ext cx="1567433" cy="3657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1BC8101A-B392-4101-9289-9D8A7D10B5E8}"/>
                </a:ext>
              </a:extLst>
            </p:cNvPr>
            <p:cNvSpPr/>
            <p:nvPr/>
          </p:nvSpPr>
          <p:spPr>
            <a:xfrm>
              <a:off x="8256143" y="4469257"/>
              <a:ext cx="1350137" cy="3657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6" name="object 10">
            <a:extLst>
              <a:ext uri="{FF2B5EF4-FFF2-40B4-BE49-F238E27FC236}">
                <a16:creationId xmlns:a16="http://schemas.microsoft.com/office/drawing/2014/main" id="{B1FD90F1-4DE9-4D73-8F39-546D9DECDD16}"/>
              </a:ext>
            </a:extLst>
          </p:cNvPr>
          <p:cNvGrpSpPr/>
          <p:nvPr/>
        </p:nvGrpSpPr>
        <p:grpSpPr>
          <a:xfrm>
            <a:off x="457200" y="3595456"/>
            <a:ext cx="5257800" cy="2672680"/>
            <a:chOff x="707136" y="2182367"/>
            <a:chExt cx="5257800" cy="3488690"/>
          </a:xfrm>
        </p:grpSpPr>
        <p:sp>
          <p:nvSpPr>
            <p:cNvPr id="7" name="object 11">
              <a:extLst>
                <a:ext uri="{FF2B5EF4-FFF2-40B4-BE49-F238E27FC236}">
                  <a16:creationId xmlns:a16="http://schemas.microsoft.com/office/drawing/2014/main" id="{BD09288C-2A26-4E5E-9ABF-2D8CD9ED08C5}"/>
                </a:ext>
              </a:extLst>
            </p:cNvPr>
            <p:cNvSpPr/>
            <p:nvPr/>
          </p:nvSpPr>
          <p:spPr>
            <a:xfrm>
              <a:off x="707136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" name="object 12">
              <a:extLst>
                <a:ext uri="{FF2B5EF4-FFF2-40B4-BE49-F238E27FC236}">
                  <a16:creationId xmlns:a16="http://schemas.microsoft.com/office/drawing/2014/main" id="{18A9EB5F-DE1B-449E-940A-381612F419B9}"/>
                </a:ext>
              </a:extLst>
            </p:cNvPr>
            <p:cNvSpPr/>
            <p:nvPr/>
          </p:nvSpPr>
          <p:spPr>
            <a:xfrm>
              <a:off x="2988563" y="3089782"/>
              <a:ext cx="866775" cy="4876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" name="object 13">
              <a:extLst>
                <a:ext uri="{FF2B5EF4-FFF2-40B4-BE49-F238E27FC236}">
                  <a16:creationId xmlns:a16="http://schemas.microsoft.com/office/drawing/2014/main" id="{7946FF5D-2C71-4451-801F-D27F63919016}"/>
                </a:ext>
              </a:extLst>
            </p:cNvPr>
            <p:cNvSpPr/>
            <p:nvPr/>
          </p:nvSpPr>
          <p:spPr>
            <a:xfrm>
              <a:off x="1150315" y="3806316"/>
              <a:ext cx="1330959" cy="36576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" name="object 14">
              <a:extLst>
                <a:ext uri="{FF2B5EF4-FFF2-40B4-BE49-F238E27FC236}">
                  <a16:creationId xmlns:a16="http://schemas.microsoft.com/office/drawing/2014/main" id="{101CD14B-A7DE-4878-91DE-ED0ABBEAF00C}"/>
                </a:ext>
              </a:extLst>
            </p:cNvPr>
            <p:cNvSpPr/>
            <p:nvPr/>
          </p:nvSpPr>
          <p:spPr>
            <a:xfrm>
              <a:off x="2314955" y="3806316"/>
              <a:ext cx="3359912" cy="36576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" name="object 15">
              <a:extLst>
                <a:ext uri="{FF2B5EF4-FFF2-40B4-BE49-F238E27FC236}">
                  <a16:creationId xmlns:a16="http://schemas.microsoft.com/office/drawing/2014/main" id="{C00CDB8D-EE1F-4368-A3ED-CC64B24BEF93}"/>
                </a:ext>
              </a:extLst>
            </p:cNvPr>
            <p:cNvSpPr/>
            <p:nvPr/>
          </p:nvSpPr>
          <p:spPr>
            <a:xfrm>
              <a:off x="1892808" y="4400676"/>
              <a:ext cx="1817116" cy="3657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" name="object 16">
              <a:extLst>
                <a:ext uri="{FF2B5EF4-FFF2-40B4-BE49-F238E27FC236}">
                  <a16:creationId xmlns:a16="http://schemas.microsoft.com/office/drawing/2014/main" id="{54FB64E3-6402-42F2-AB1D-BC81D6B2A1B8}"/>
                </a:ext>
              </a:extLst>
            </p:cNvPr>
            <p:cNvSpPr/>
            <p:nvPr/>
          </p:nvSpPr>
          <p:spPr>
            <a:xfrm>
              <a:off x="3558540" y="4400676"/>
              <a:ext cx="1375283" cy="3657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85531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abre 2017">
      <a:dk1>
        <a:srgbClr val="000000"/>
      </a:dk1>
      <a:lt1>
        <a:srgbClr val="FFFFFF"/>
      </a:lt1>
      <a:dk2>
        <a:srgbClr val="333333"/>
      </a:dk2>
      <a:lt2>
        <a:srgbClr val="E5E5E5"/>
      </a:lt2>
      <a:accent1>
        <a:srgbClr val="E50000"/>
      </a:accent1>
      <a:accent2>
        <a:srgbClr val="1A4D66"/>
      </a:accent2>
      <a:accent3>
        <a:srgbClr val="31B98E"/>
      </a:accent3>
      <a:accent4>
        <a:srgbClr val="9DD7D8"/>
      </a:accent4>
      <a:accent5>
        <a:srgbClr val="E5E53E"/>
      </a:accent5>
      <a:accent6>
        <a:srgbClr val="3399CC"/>
      </a:accent6>
      <a:hlink>
        <a:srgbClr val="3399CC"/>
      </a:hlink>
      <a:folHlink>
        <a:srgbClr val="FFFFFF"/>
      </a:folHlink>
    </a:clrScheme>
    <a:fontScheme name="Sabre (Town Hall)">
      <a:majorFont>
        <a:latin typeface="Roboto Light"/>
        <a:ea typeface=""/>
        <a:cs typeface="Angsana New"/>
      </a:majorFont>
      <a:minorFont>
        <a:latin typeface="Roboto"/>
        <a:ea typeface=""/>
        <a:cs typeface="Cordia New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0" tIns="0" rIns="0" bIns="0" rtlCol="0" anchor="ctr"/>
      <a:lstStyle>
        <a:defPPr algn="ctr">
          <a:defRPr sz="14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bg1">
                <a:lumMod val="50000"/>
              </a:schemeClr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94162D0A-F5E3-4604-9F99-364599623154}" vid="{B5EFD594-0602-45E4-9F7B-71ECAABD813B}"/>
    </a:ext>
  </a:extLst>
</a:theme>
</file>

<file path=ppt/theme/theme2.xml><?xml version="1.0" encoding="utf-8"?>
<a:theme xmlns:a="http://schemas.openxmlformats.org/drawingml/2006/main" name="2_Office Theme">
  <a:themeElements>
    <a:clrScheme name="Sabre 2017">
      <a:dk1>
        <a:srgbClr val="000000"/>
      </a:dk1>
      <a:lt1>
        <a:srgbClr val="FFFFFF"/>
      </a:lt1>
      <a:dk2>
        <a:srgbClr val="333333"/>
      </a:dk2>
      <a:lt2>
        <a:srgbClr val="E5E5E5"/>
      </a:lt2>
      <a:accent1>
        <a:srgbClr val="E50000"/>
      </a:accent1>
      <a:accent2>
        <a:srgbClr val="1A4D66"/>
      </a:accent2>
      <a:accent3>
        <a:srgbClr val="31B98E"/>
      </a:accent3>
      <a:accent4>
        <a:srgbClr val="9DD7D8"/>
      </a:accent4>
      <a:accent5>
        <a:srgbClr val="E5E53E"/>
      </a:accent5>
      <a:accent6>
        <a:srgbClr val="3399CC"/>
      </a:accent6>
      <a:hlink>
        <a:srgbClr val="3399CC"/>
      </a:hlink>
      <a:folHlink>
        <a:srgbClr val="3399CC"/>
      </a:folHlink>
    </a:clrScheme>
    <a:fontScheme name="Sabre (Town Hall)">
      <a:majorFont>
        <a:latin typeface="Roboto Light"/>
        <a:ea typeface=""/>
        <a:cs typeface="Angsana New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0" tIns="0" rIns="0" bIns="0" rtlCol="0" anchor="ctr"/>
      <a:lstStyle>
        <a:defPPr algn="ctr">
          <a:defRPr sz="14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bg1">
                <a:lumMod val="50000"/>
              </a:schemeClr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abre-ppt-template.pptx" id="{0E41A8A1-76D4-4F7D-AAD3-90F150C48952}" vid="{99F48E41-BF95-43DD-8707-D0230E63A43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03EB214FF8E648A50241ED620E8F80" ma:contentTypeVersion="13" ma:contentTypeDescription="Create a new document." ma:contentTypeScope="" ma:versionID="75af32a12bc12fd6093b24134971efdd">
  <xsd:schema xmlns:xsd="http://www.w3.org/2001/XMLSchema" xmlns:xs="http://www.w3.org/2001/XMLSchema" xmlns:p="http://schemas.microsoft.com/office/2006/metadata/properties" xmlns:ns3="900d6df6-4917-42c4-bc42-9dfdc43b0b81" xmlns:ns4="b67b1d6c-2e98-44fc-b8bf-b25d4467daaa" targetNamespace="http://schemas.microsoft.com/office/2006/metadata/properties" ma:root="true" ma:fieldsID="e5169822cb517723ac7bb081090b6b5b" ns3:_="" ns4:_="">
    <xsd:import namespace="900d6df6-4917-42c4-bc42-9dfdc43b0b81"/>
    <xsd:import namespace="b67b1d6c-2e98-44fc-b8bf-b25d4467da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0d6df6-4917-42c4-bc42-9dfdc43b0b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7b1d6c-2e98-44fc-b8bf-b25d4467daa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E3B838-8424-4D86-A9C9-7DF9E4D5A754}">
  <ds:schemaRefs>
    <ds:schemaRef ds:uri="http://schemas.microsoft.com/office/2006/documentManagement/types"/>
    <ds:schemaRef ds:uri="b67b1d6c-2e98-44fc-b8bf-b25d4467daaa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900d6df6-4917-42c4-bc42-9dfdc43b0b8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46B798C-9DB7-4D4D-A2FE-272EBF1012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1B59ED-71FD-4E52-A956-460B3008CE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0d6df6-4917-42c4-bc42-9dfdc43b0b81"/>
    <ds:schemaRef ds:uri="b67b1d6c-2e98-44fc-b8bf-b25d4467da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Sabre-PPT-template</Template>
  <TotalTime>11993</TotalTime>
  <Words>944</Words>
  <Application>Microsoft Office PowerPoint</Application>
  <PresentationFormat>Widescreen</PresentationFormat>
  <Paragraphs>224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Courier New</vt:lpstr>
      <vt:lpstr>Play</vt:lpstr>
      <vt:lpstr>Roboto Medium</vt:lpstr>
      <vt:lpstr>Roboto Light</vt:lpstr>
      <vt:lpstr>Trebuchet MS</vt:lpstr>
      <vt:lpstr>Arial</vt:lpstr>
      <vt:lpstr>Roboto</vt:lpstr>
      <vt:lpstr>Times New Roman</vt:lpstr>
      <vt:lpstr>Office Theme</vt:lpstr>
      <vt:lpstr>2_Office Theme</vt:lpstr>
      <vt:lpstr>SOLID Design Principles &amp; Creational Design Pattern</vt:lpstr>
      <vt:lpstr>SOLID Principles</vt:lpstr>
      <vt:lpstr>Single Responsibility Principle(SRP)</vt:lpstr>
      <vt:lpstr>PowerPoint Presentation</vt:lpstr>
      <vt:lpstr>PowerPoint Presentation</vt:lpstr>
      <vt:lpstr>PowerPoint Presentation</vt:lpstr>
      <vt:lpstr>PowerPoint Presentation</vt:lpstr>
      <vt:lpstr>Open Closed Principle(OCP)</vt:lpstr>
      <vt:lpstr>Liskov Substitution Principle(LSP)</vt:lpstr>
      <vt:lpstr>Interface Segregation Principle(ISP)</vt:lpstr>
      <vt:lpstr>PowerPoint Presentation</vt:lpstr>
      <vt:lpstr>Dependency Inversion(DI)</vt:lpstr>
      <vt:lpstr>PowerPoint Presentation</vt:lpstr>
      <vt:lpstr>PowerPoint Presentation</vt:lpstr>
      <vt:lpstr>PowerPoint Presentation</vt:lpstr>
      <vt:lpstr>High level module working together with low level modules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Patterns</vt:lpstr>
      <vt:lpstr>Creational Design Patterns</vt:lpstr>
      <vt:lpstr>Concepts</vt:lpstr>
      <vt:lpstr>Design</vt:lpstr>
      <vt:lpstr>Exercise Singleton</vt:lpstr>
      <vt:lpstr>Pitfalls</vt:lpstr>
      <vt:lpstr>Singleton Summary</vt:lpstr>
      <vt:lpstr>Concepts</vt:lpstr>
      <vt:lpstr>Design</vt:lpstr>
      <vt:lpstr>Pitfalls</vt:lpstr>
      <vt:lpstr>Concepts</vt:lpstr>
      <vt:lpstr>Design</vt:lpstr>
      <vt:lpstr>Pitfalls</vt:lpstr>
      <vt:lpstr>Concepts</vt:lpstr>
      <vt:lpstr>Design</vt:lpstr>
      <vt:lpstr>Pitfalls</vt:lpstr>
      <vt:lpstr>Concepts</vt:lpstr>
      <vt:lpstr>Pitfalls</vt:lpstr>
      <vt:lpstr>PowerPoint Presentation</vt:lpstr>
    </vt:vector>
  </TitlesOfParts>
  <Company>Sabre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verify the font was embedded</dc:title>
  <dc:creator>Raval, Saurabh</dc:creator>
  <cp:lastModifiedBy>Pramod Kumar</cp:lastModifiedBy>
  <cp:revision>395</cp:revision>
  <cp:lastPrinted>2017-04-06T13:59:14Z</cp:lastPrinted>
  <dcterms:created xsi:type="dcterms:W3CDTF">2018-03-19T11:34:11Z</dcterms:created>
  <dcterms:modified xsi:type="dcterms:W3CDTF">2020-04-29T12:27:00Z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0x010100C303EB214FF8E648A50241ED620E8F80</vt:lpwstr>
  </property>
</Properties>
</file>