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4838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52865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17082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95669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09293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58969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85663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836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6808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65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59180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2/23/2020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3474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2/23/2020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518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2/23/2020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2227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238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681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t>2/23/2020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2707493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3040" y="0"/>
            <a:ext cx="11998960" cy="6858000"/>
          </a:xfrm>
          <a:prstGeom prst="rect">
            <a:avLst/>
          </a:prstGeom>
          <a:effectLst>
            <a:reflection stA="0" endPos="65000" dist="50800" dir="5400000" sy="-100000" algn="bl" rotWithShape="0"/>
          </a:effectLst>
          <a:scene3d>
            <a:camera prst="orthographicFront"/>
            <a:lightRig rig="flat" dir="t"/>
          </a:scene3d>
          <a:sp3d extrusionH="76200" prstMaterial="translucentPowder">
            <a:extrusionClr>
              <a:schemeClr val="bg1"/>
            </a:extrusionClr>
          </a:sp3d>
        </p:spPr>
      </p:pic>
      <p:sp>
        <p:nvSpPr>
          <p:cNvPr id="2" name="Title 1"/>
          <p:cNvSpPr>
            <a:spLocks noGrp="1"/>
          </p:cNvSpPr>
          <p:nvPr>
            <p:ph type="ctrTitle"/>
          </p:nvPr>
        </p:nvSpPr>
        <p:spPr>
          <a:xfrm>
            <a:off x="1363683" y="2142976"/>
            <a:ext cx="9966960" cy="3035808"/>
          </a:xfrm>
        </p:spPr>
        <p:txBody>
          <a:bodyPr/>
          <a:lstStyle/>
          <a:p>
            <a:pPr algn="ctr"/>
            <a:r>
              <a:rPr lang="en-US" b="1" dirty="0" smtClean="0">
                <a:solidFill>
                  <a:schemeClr val="tx1"/>
                </a:solidFill>
              </a:rPr>
              <a:t>Flappy bird</a:t>
            </a:r>
            <a:endParaRPr lang="en-US" b="1" dirty="0">
              <a:solidFill>
                <a:schemeClr val="tx1"/>
              </a:solidFill>
            </a:endParaRPr>
          </a:p>
        </p:txBody>
      </p:sp>
      <p:sp>
        <p:nvSpPr>
          <p:cNvPr id="3" name="Subtitle 2"/>
          <p:cNvSpPr>
            <a:spLocks noGrp="1"/>
          </p:cNvSpPr>
          <p:nvPr>
            <p:ph type="subTitle" idx="1"/>
          </p:nvPr>
        </p:nvSpPr>
        <p:spPr>
          <a:xfrm>
            <a:off x="4255806" y="5525210"/>
            <a:ext cx="4693614" cy="1375873"/>
          </a:xfrm>
        </p:spPr>
        <p:txBody>
          <a:bodyPr>
            <a:noAutofit/>
          </a:bodyPr>
          <a:lstStyle/>
          <a:p>
            <a:pPr lvl="0" algn="ctr"/>
            <a:r>
              <a:rPr lang="en-US" sz="1400" b="1" dirty="0" smtClean="0">
                <a:solidFill>
                  <a:schemeClr val="tx1"/>
                </a:solidFill>
              </a:rPr>
              <a:t>Presented by: </a:t>
            </a:r>
            <a:r>
              <a:rPr lang="en-US" sz="1400" b="1" dirty="0">
                <a:solidFill>
                  <a:schemeClr val="tx1"/>
                </a:solidFill>
              </a:rPr>
              <a:t>Rajesh </a:t>
            </a:r>
            <a:r>
              <a:rPr lang="en-US" sz="1400" b="1" dirty="0" err="1">
                <a:solidFill>
                  <a:schemeClr val="tx1"/>
                </a:solidFill>
              </a:rPr>
              <a:t>Neupane</a:t>
            </a:r>
            <a:r>
              <a:rPr lang="en-US" sz="1400" b="1" dirty="0">
                <a:solidFill>
                  <a:schemeClr val="tx1"/>
                </a:solidFill>
              </a:rPr>
              <a:t> (076BCT055)</a:t>
            </a:r>
          </a:p>
          <a:p>
            <a:pPr lvl="0" algn="ctr"/>
            <a:r>
              <a:rPr lang="en-US" sz="1400" b="1" dirty="0" smtClean="0">
                <a:solidFill>
                  <a:schemeClr val="tx1"/>
                </a:solidFill>
              </a:rPr>
              <a:t>             Rahul Jha </a:t>
            </a:r>
            <a:r>
              <a:rPr lang="en-US" sz="1400" b="1" dirty="0">
                <a:solidFill>
                  <a:schemeClr val="tx1"/>
                </a:solidFill>
              </a:rPr>
              <a:t>(076BCT053)</a:t>
            </a:r>
          </a:p>
          <a:p>
            <a:pPr lvl="0" algn="ctr"/>
            <a:r>
              <a:rPr lang="en-US" sz="1400" b="1" dirty="0" smtClean="0">
                <a:solidFill>
                  <a:schemeClr val="tx1"/>
                </a:solidFill>
              </a:rPr>
              <a:t>	        Pratik </a:t>
            </a:r>
            <a:r>
              <a:rPr lang="en-US" sz="1400" b="1" dirty="0" err="1">
                <a:solidFill>
                  <a:schemeClr val="tx1"/>
                </a:solidFill>
              </a:rPr>
              <a:t>Dahal</a:t>
            </a:r>
            <a:r>
              <a:rPr lang="en-US" sz="1400" b="1" dirty="0">
                <a:solidFill>
                  <a:schemeClr val="tx1"/>
                </a:solidFill>
              </a:rPr>
              <a:t> (076BCT051)</a:t>
            </a:r>
          </a:p>
          <a:p>
            <a:pPr algn="ctr"/>
            <a:r>
              <a:rPr lang="en-US" sz="1400" b="1" dirty="0" smtClean="0">
                <a:solidFill>
                  <a:schemeClr val="tx1"/>
                </a:solidFill>
              </a:rPr>
              <a:t>	             </a:t>
            </a:r>
            <a:r>
              <a:rPr lang="en-US" sz="1400" b="1" dirty="0" err="1" smtClean="0">
                <a:solidFill>
                  <a:schemeClr val="tx1"/>
                </a:solidFill>
              </a:rPr>
              <a:t>Rishav</a:t>
            </a:r>
            <a:r>
              <a:rPr lang="en-US" sz="1400" b="1" dirty="0" smtClean="0">
                <a:solidFill>
                  <a:schemeClr val="tx1"/>
                </a:solidFill>
              </a:rPr>
              <a:t> </a:t>
            </a:r>
            <a:r>
              <a:rPr lang="en-US" sz="1400" b="1" dirty="0" err="1">
                <a:solidFill>
                  <a:schemeClr val="tx1"/>
                </a:solidFill>
              </a:rPr>
              <a:t>Bhattarai</a:t>
            </a:r>
            <a:r>
              <a:rPr lang="en-US" sz="1400" b="1" dirty="0">
                <a:solidFill>
                  <a:schemeClr val="tx1"/>
                </a:solidFill>
              </a:rPr>
              <a:t> (076BCT058)</a:t>
            </a:r>
          </a:p>
        </p:txBody>
      </p:sp>
    </p:spTree>
    <p:extLst>
      <p:ext uri="{BB962C8B-B14F-4D97-AF65-F5344CB8AC3E}">
        <p14:creationId xmlns:p14="http://schemas.microsoft.com/office/powerpoint/2010/main" val="240495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0" end="0"/>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1" end="1"/>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2" end="2"/>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0" nodeType="clickEffect">
                                  <p:stCondLst>
                                    <p:cond delay="0"/>
                                  </p:stCondLst>
                                  <p:childTnLst>
                                    <p:anim calcmode="lin" valueType="num">
                                      <p:cBhvr additive="base">
                                        <p:cTn id="28"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p:tgtEl>
                                          <p:spTgt spid="3">
                                            <p:txEl>
                                              <p:pRg st="3" end="3"/>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This C mini project is about a mini game, named as Flappy bird. Although being a small game, it’s designing and programming required a lot of C features, since its coded in C language. Structures, pointers, basic header files and libraries for gaming prospects are used here rapidly.  </a:t>
            </a:r>
          </a:p>
          <a:p>
            <a:r>
              <a:rPr lang="en-US" dirty="0"/>
              <a:t>Why C?</a:t>
            </a:r>
          </a:p>
          <a:p>
            <a:pPr lvl="1"/>
            <a:r>
              <a:rPr lang="en-US" dirty="0"/>
              <a:t>C is a simple, machine independent, portable and mid-level programming language.</a:t>
            </a:r>
          </a:p>
          <a:p>
            <a:pPr lvl="1"/>
            <a:r>
              <a:rPr lang="en-US" dirty="0"/>
              <a:t>It’s a structured programming language rich in libraries,</a:t>
            </a:r>
          </a:p>
          <a:p>
            <a:pPr lvl="1"/>
            <a:r>
              <a:rPr lang="en-US" dirty="0"/>
              <a:t>Its faster,</a:t>
            </a:r>
          </a:p>
          <a:p>
            <a:pPr lvl="1"/>
            <a:r>
              <a:rPr lang="en-US" dirty="0"/>
              <a:t>It has some great features like pointers, recursion, etc. facilitating  in memory management.</a:t>
            </a:r>
          </a:p>
        </p:txBody>
      </p:sp>
    </p:spTree>
    <p:extLst>
      <p:ext uri="{BB962C8B-B14F-4D97-AF65-F5344CB8AC3E}">
        <p14:creationId xmlns:p14="http://schemas.microsoft.com/office/powerpoint/2010/main" val="274821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grpId="0" nodeType="clickEffect">
                                  <p:stCondLst>
                                    <p:cond delay="0"/>
                                  </p:stCondLst>
                                  <p:childTnLst>
                                    <p:animEffect transition="out" filter="wheel(1)">
                                      <p:cBhvr>
                                        <p:cTn id="11" dur="2000"/>
                                        <p:tgtEl>
                                          <p:spTgt spid="3">
                                            <p:txEl>
                                              <p:pRg st="1" end="1"/>
                                            </p:txEl>
                                          </p:spTgt>
                                        </p:tgtEl>
                                      </p:cBhvr>
                                    </p:animEffect>
                                    <p:set>
                                      <p:cBhvr>
                                        <p:cTn id="12" dur="1" fill="hold">
                                          <p:stCondLst>
                                            <p:cond delay="1999"/>
                                          </p:stCondLst>
                                        </p:cTn>
                                        <p:tgtEl>
                                          <p:spTgt spid="3">
                                            <p:txEl>
                                              <p:pRg st="1" end="1"/>
                                            </p:txEl>
                                          </p:spTgt>
                                        </p:tgtEl>
                                        <p:attrNameLst>
                                          <p:attrName>style.visibility</p:attrName>
                                        </p:attrNameLst>
                                      </p:cBhvr>
                                      <p:to>
                                        <p:strVal val="hidden"/>
                                      </p:to>
                                    </p:set>
                                  </p:childTnLst>
                                </p:cTn>
                              </p:par>
                              <p:par>
                                <p:cTn id="13" presetID="21" presetClass="exit" presetSubtype="1" fill="hold" grpId="0" nodeType="withEffect">
                                  <p:stCondLst>
                                    <p:cond delay="0"/>
                                  </p:stCondLst>
                                  <p:childTnLst>
                                    <p:animEffect transition="out" filter="wheel(1)">
                                      <p:cBhvr>
                                        <p:cTn id="14" dur="2000"/>
                                        <p:tgtEl>
                                          <p:spTgt spid="3">
                                            <p:txEl>
                                              <p:pRg st="2" end="2"/>
                                            </p:txEl>
                                          </p:spTgt>
                                        </p:tgtEl>
                                      </p:cBhvr>
                                    </p:animEffect>
                                    <p:set>
                                      <p:cBhvr>
                                        <p:cTn id="15" dur="1" fill="hold">
                                          <p:stCondLst>
                                            <p:cond delay="1999"/>
                                          </p:stCondLst>
                                        </p:cTn>
                                        <p:tgtEl>
                                          <p:spTgt spid="3">
                                            <p:txEl>
                                              <p:pRg st="2" end="2"/>
                                            </p:txEl>
                                          </p:spTgt>
                                        </p:tgtEl>
                                        <p:attrNameLst>
                                          <p:attrName>style.visibility</p:attrName>
                                        </p:attrNameLst>
                                      </p:cBhvr>
                                      <p:to>
                                        <p:strVal val="hidden"/>
                                      </p:to>
                                    </p:set>
                                  </p:childTnLst>
                                </p:cTn>
                              </p:par>
                              <p:par>
                                <p:cTn id="16" presetID="21" presetClass="exit" presetSubtype="1" fill="hold" grpId="0" nodeType="withEffect">
                                  <p:stCondLst>
                                    <p:cond delay="0"/>
                                  </p:stCondLst>
                                  <p:childTnLst>
                                    <p:animEffect transition="out" filter="wheel(1)">
                                      <p:cBhvr>
                                        <p:cTn id="17" dur="2000"/>
                                        <p:tgtEl>
                                          <p:spTgt spid="3">
                                            <p:txEl>
                                              <p:pRg st="3" end="3"/>
                                            </p:txEl>
                                          </p:spTgt>
                                        </p:tgtEl>
                                      </p:cBhvr>
                                    </p:animEffect>
                                    <p:set>
                                      <p:cBhvr>
                                        <p:cTn id="18" dur="1" fill="hold">
                                          <p:stCondLst>
                                            <p:cond delay="1999"/>
                                          </p:stCondLst>
                                        </p:cTn>
                                        <p:tgtEl>
                                          <p:spTgt spid="3">
                                            <p:txEl>
                                              <p:pRg st="3" end="3"/>
                                            </p:txEl>
                                          </p:spTgt>
                                        </p:tgtEl>
                                        <p:attrNameLst>
                                          <p:attrName>style.visibility</p:attrName>
                                        </p:attrNameLst>
                                      </p:cBhvr>
                                      <p:to>
                                        <p:strVal val="hidden"/>
                                      </p:to>
                                    </p:set>
                                  </p:childTnLst>
                                </p:cTn>
                              </p:par>
                              <p:par>
                                <p:cTn id="19" presetID="21" presetClass="exit" presetSubtype="1" fill="hold" grpId="0" nodeType="withEffect">
                                  <p:stCondLst>
                                    <p:cond delay="0"/>
                                  </p:stCondLst>
                                  <p:childTnLst>
                                    <p:animEffect transition="out" filter="wheel(1)">
                                      <p:cBhvr>
                                        <p:cTn id="20" dur="2000"/>
                                        <p:tgtEl>
                                          <p:spTgt spid="3">
                                            <p:txEl>
                                              <p:pRg st="4" end="4"/>
                                            </p:txEl>
                                          </p:spTgt>
                                        </p:tgtEl>
                                      </p:cBhvr>
                                    </p:animEffect>
                                    <p:set>
                                      <p:cBhvr>
                                        <p:cTn id="21" dur="1" fill="hold">
                                          <p:stCondLst>
                                            <p:cond delay="1999"/>
                                          </p:stCondLst>
                                        </p:cTn>
                                        <p:tgtEl>
                                          <p:spTgt spid="3">
                                            <p:txEl>
                                              <p:pRg st="4" end="4"/>
                                            </p:txEl>
                                          </p:spTgt>
                                        </p:tgtEl>
                                        <p:attrNameLst>
                                          <p:attrName>style.visibility</p:attrName>
                                        </p:attrNameLst>
                                      </p:cBhvr>
                                      <p:to>
                                        <p:strVal val="hidden"/>
                                      </p:to>
                                    </p:set>
                                  </p:childTnLst>
                                </p:cTn>
                              </p:par>
                              <p:par>
                                <p:cTn id="22" presetID="21" presetClass="exit" presetSubtype="1" fill="hold" grpId="0" nodeType="withEffect">
                                  <p:stCondLst>
                                    <p:cond delay="0"/>
                                  </p:stCondLst>
                                  <p:childTnLst>
                                    <p:animEffect transition="out" filter="wheel(1)">
                                      <p:cBhvr>
                                        <p:cTn id="23" dur="2000"/>
                                        <p:tgtEl>
                                          <p:spTgt spid="3">
                                            <p:txEl>
                                              <p:pRg st="5" end="5"/>
                                            </p:txEl>
                                          </p:spTgt>
                                        </p:tgtEl>
                                      </p:cBhvr>
                                    </p:animEffect>
                                    <p:set>
                                      <p:cBhvr>
                                        <p:cTn id="24"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So, a game like this with an ‘objective’ sounds cringe.  But, necessity is the mother of invention, right? Since slow internet is inevitable anywhere in world, chrome browser invented the famous dinosaur game that we all have surely played at any stage, and have got bored too or </a:t>
            </a:r>
            <a:r>
              <a:rPr lang="en-US" dirty="0" err="1" smtClean="0"/>
              <a:t>furied</a:t>
            </a:r>
            <a:r>
              <a:rPr lang="en-US" dirty="0" smtClean="0"/>
              <a:t> by its game over mode.  So, we have modelled a similar concept and brought this game, Flappy bird to you, so if you have a slow internet and also don’t want to see any dinosaur,  we have an alternative for you. </a:t>
            </a:r>
            <a:r>
              <a:rPr lang="en-US" dirty="0"/>
              <a:t>J</a:t>
            </a:r>
            <a:r>
              <a:rPr lang="en-US" dirty="0" smtClean="0"/>
              <a:t>ust hang around and fly with our flappy bird infinitely.</a:t>
            </a:r>
            <a:endParaRPr lang="en-US" dirty="0"/>
          </a:p>
        </p:txBody>
      </p:sp>
    </p:spTree>
    <p:extLst>
      <p:ext uri="{BB962C8B-B14F-4D97-AF65-F5344CB8AC3E}">
        <p14:creationId xmlns:p14="http://schemas.microsoft.com/office/powerpoint/2010/main" val="420701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49747"/>
            <a:ext cx="8911687" cy="1280890"/>
          </a:xfrm>
        </p:spPr>
        <p:txBody>
          <a:bodyPr/>
          <a:lstStyle/>
          <a:p>
            <a:r>
              <a:rPr lang="en-US" dirty="0" smtClean="0"/>
              <a:t>Salient featured of Flappy bird</a:t>
            </a:r>
            <a:endParaRPr lang="en-US" dirty="0"/>
          </a:p>
        </p:txBody>
      </p:sp>
      <p:sp>
        <p:nvSpPr>
          <p:cNvPr id="3" name="Content Placeholder 2"/>
          <p:cNvSpPr>
            <a:spLocks noGrp="1"/>
          </p:cNvSpPr>
          <p:nvPr>
            <p:ph idx="1"/>
          </p:nvPr>
        </p:nvSpPr>
        <p:spPr/>
        <p:txBody>
          <a:bodyPr/>
          <a:lstStyle/>
          <a:p>
            <a:r>
              <a:rPr lang="en-US" dirty="0" smtClean="0"/>
              <a:t>You can fly your bird with a click(gap button) and overpass the obstacles(i.e. walls).</a:t>
            </a:r>
          </a:p>
          <a:p>
            <a:r>
              <a:rPr lang="en-US" dirty="0" smtClean="0"/>
              <a:t>You can give your bird a push in either front or back direction by clicking side buttons.</a:t>
            </a:r>
            <a:endParaRPr lang="en-US" dirty="0"/>
          </a:p>
          <a:p>
            <a:r>
              <a:rPr lang="en-US" dirty="0" smtClean="0"/>
              <a:t>You can play this game for infinite time, i.e. there’s no time limitation or ‘game over’ thing here. So, you can fly and fly and fly with your bird forever.</a:t>
            </a:r>
          </a:p>
          <a:p>
            <a:r>
              <a:rPr lang="en-US" dirty="0" smtClean="0"/>
              <a:t>Simple form of graphics are used to reduce loading time.</a:t>
            </a:r>
          </a:p>
          <a:p>
            <a:r>
              <a:rPr lang="en-US" dirty="0" smtClean="0"/>
              <a:t>It can enhance your reacting and focusing skills.</a:t>
            </a:r>
            <a:endParaRPr lang="en-US" dirty="0"/>
          </a:p>
        </p:txBody>
      </p:sp>
    </p:spTree>
    <p:extLst>
      <p:ext uri="{BB962C8B-B14F-4D97-AF65-F5344CB8AC3E}">
        <p14:creationId xmlns:p14="http://schemas.microsoft.com/office/powerpoint/2010/main" val="154472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3">
                                            <p:txEl>
                                              <p:pRg st="0" end="0"/>
                                            </p:txEl>
                                          </p:spTgt>
                                        </p:tgtEl>
                                      </p:cBhvr>
                                    </p:animEffect>
                                    <p:anim calcmode="lin" valueType="num">
                                      <p:cBhvr>
                                        <p:cTn id="12"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p:tgtEl>
                                          <p:spTgt spid="3">
                                            <p:txEl>
                                              <p:pRg st="0" end="0"/>
                                            </p:txEl>
                                          </p:spTgt>
                                        </p:tgtEl>
                                        <p:attrNameLst>
                                          <p:attrName>ppt_y</p:attrName>
                                        </p:attrNameLst>
                                      </p:cBhvr>
                                      <p:tavLst>
                                        <p:tav tm="0">
                                          <p:val>
                                            <p:strVal val="ppt_y"/>
                                          </p:val>
                                        </p:tav>
                                        <p:tav tm="100000">
                                          <p:val>
                                            <p:strVal val="ppt_y+.1"/>
                                          </p:val>
                                        </p:tav>
                                      </p:tavLst>
                                    </p:anim>
                                    <p:set>
                                      <p:cBhvr>
                                        <p:cTn id="14"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grpId="0" nodeType="clickEffect">
                                  <p:stCondLst>
                                    <p:cond delay="0"/>
                                  </p:stCondLst>
                                  <p:childTnLst>
                                    <p:animEffect transition="out" filter="fade">
                                      <p:cBhvr>
                                        <p:cTn id="18" dur="1000"/>
                                        <p:tgtEl>
                                          <p:spTgt spid="3">
                                            <p:txEl>
                                              <p:pRg st="1" end="1"/>
                                            </p:txEl>
                                          </p:spTgt>
                                        </p:tgtEl>
                                      </p:cBhvr>
                                    </p:animEffect>
                                    <p:anim calcmode="lin" valueType="num">
                                      <p:cBhvr>
                                        <p:cTn id="1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p:tgtEl>
                                          <p:spTgt spid="3">
                                            <p:txEl>
                                              <p:pRg st="1" end="1"/>
                                            </p:txEl>
                                          </p:spTgt>
                                        </p:tgtEl>
                                        <p:attrNameLst>
                                          <p:attrName>ppt_y</p:attrName>
                                        </p:attrNameLst>
                                      </p:cBhvr>
                                      <p:tavLst>
                                        <p:tav tm="0">
                                          <p:val>
                                            <p:strVal val="ppt_y"/>
                                          </p:val>
                                        </p:tav>
                                        <p:tav tm="100000">
                                          <p:val>
                                            <p:strVal val="ppt_y+.1"/>
                                          </p:val>
                                        </p:tav>
                                      </p:tavLst>
                                    </p:anim>
                                    <p:set>
                                      <p:cBhvr>
                                        <p:cTn id="21"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grpId="0" nodeType="clickEffect">
                                  <p:stCondLst>
                                    <p:cond delay="0"/>
                                  </p:stCondLst>
                                  <p:childTnLst>
                                    <p:animEffect transition="out" filter="fade">
                                      <p:cBhvr>
                                        <p:cTn id="25" dur="1000"/>
                                        <p:tgtEl>
                                          <p:spTgt spid="3">
                                            <p:txEl>
                                              <p:pRg st="2" end="2"/>
                                            </p:txEl>
                                          </p:spTgt>
                                        </p:tgtEl>
                                      </p:cBhvr>
                                    </p:animEffect>
                                    <p:anim calcmode="lin" valueType="num">
                                      <p:cBhvr>
                                        <p:cTn id="26"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p:tgtEl>
                                          <p:spTgt spid="3">
                                            <p:txEl>
                                              <p:pRg st="2" end="2"/>
                                            </p:txEl>
                                          </p:spTgt>
                                        </p:tgtEl>
                                        <p:attrNameLst>
                                          <p:attrName>ppt_y</p:attrName>
                                        </p:attrNameLst>
                                      </p:cBhvr>
                                      <p:tavLst>
                                        <p:tav tm="0">
                                          <p:val>
                                            <p:strVal val="ppt_y"/>
                                          </p:val>
                                        </p:tav>
                                        <p:tav tm="100000">
                                          <p:val>
                                            <p:strVal val="ppt_y+.1"/>
                                          </p:val>
                                        </p:tav>
                                      </p:tavLst>
                                    </p:anim>
                                    <p:set>
                                      <p:cBhvr>
                                        <p:cTn id="28"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xit" presetSubtype="0" fill="hold" grpId="0" nodeType="clickEffect">
                                  <p:stCondLst>
                                    <p:cond delay="0"/>
                                  </p:stCondLst>
                                  <p:childTnLst>
                                    <p:animEffect transition="out" filter="fade">
                                      <p:cBhvr>
                                        <p:cTn id="32" dur="1000"/>
                                        <p:tgtEl>
                                          <p:spTgt spid="3">
                                            <p:txEl>
                                              <p:pRg st="3" end="3"/>
                                            </p:txEl>
                                          </p:spTgt>
                                        </p:tgtEl>
                                      </p:cBhvr>
                                    </p:animEffect>
                                    <p:anim calcmode="lin" valueType="num">
                                      <p:cBhvr>
                                        <p:cTn id="33" dur="1000"/>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p:tgtEl>
                                          <p:spTgt spid="3">
                                            <p:txEl>
                                              <p:pRg st="3" end="3"/>
                                            </p:txEl>
                                          </p:spTgt>
                                        </p:tgtEl>
                                        <p:attrNameLst>
                                          <p:attrName>ppt_y</p:attrName>
                                        </p:attrNameLst>
                                      </p:cBhvr>
                                      <p:tavLst>
                                        <p:tav tm="0">
                                          <p:val>
                                            <p:strVal val="ppt_y"/>
                                          </p:val>
                                        </p:tav>
                                        <p:tav tm="100000">
                                          <p:val>
                                            <p:strVal val="ppt_y+.1"/>
                                          </p:val>
                                        </p:tav>
                                      </p:tavLst>
                                    </p:anim>
                                    <p:set>
                                      <p:cBhvr>
                                        <p:cTn id="35" dur="1" fill="hold">
                                          <p:stCondLst>
                                            <p:cond delay="999"/>
                                          </p:stCondLst>
                                        </p:cTn>
                                        <p:tgtEl>
                                          <p:spTgt spid="3">
                                            <p:txEl>
                                              <p:pRg st="3" end="3"/>
                                            </p:txEl>
                                          </p:spTgt>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42" presetClass="exit" presetSubtype="0" fill="hold" grpId="0" nodeType="clickEffect">
                                  <p:stCondLst>
                                    <p:cond delay="0"/>
                                  </p:stCondLst>
                                  <p:childTnLst>
                                    <p:animEffect transition="out" filter="fade">
                                      <p:cBhvr>
                                        <p:cTn id="39" dur="1000"/>
                                        <p:tgtEl>
                                          <p:spTgt spid="3">
                                            <p:txEl>
                                              <p:pRg st="4" end="4"/>
                                            </p:txEl>
                                          </p:spTgt>
                                        </p:tgtEl>
                                      </p:cBhvr>
                                    </p:animEffect>
                                    <p:anim calcmode="lin" valueType="num">
                                      <p:cBhvr>
                                        <p:cTn id="40" dur="1000"/>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p:tgtEl>
                                          <p:spTgt spid="3">
                                            <p:txEl>
                                              <p:pRg st="4" end="4"/>
                                            </p:txEl>
                                          </p:spTgt>
                                        </p:tgtEl>
                                        <p:attrNameLst>
                                          <p:attrName>ppt_y</p:attrName>
                                        </p:attrNameLst>
                                      </p:cBhvr>
                                      <p:tavLst>
                                        <p:tav tm="0">
                                          <p:val>
                                            <p:strVal val="ppt_y"/>
                                          </p:val>
                                        </p:tav>
                                        <p:tav tm="100000">
                                          <p:val>
                                            <p:strVal val="ppt_y+.1"/>
                                          </p:val>
                                        </p:tav>
                                      </p:tavLst>
                                    </p:anim>
                                    <p:set>
                                      <p:cBhvr>
                                        <p:cTn id="42" dur="1" fill="hold">
                                          <p:stCondLst>
                                            <p:cond delay="9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smtClean="0"/>
              <a:t>This game is developed just as a model and simulation. If it is created in more advanced manner, it can be a good alternative for fun and time pass. It can be used in web browsers or other apps(requiring an internet connection to run) when the connectivity is low or absent. </a:t>
            </a:r>
            <a:endParaRPr lang="en-US" dirty="0"/>
          </a:p>
        </p:txBody>
      </p:sp>
    </p:spTree>
    <p:extLst>
      <p:ext uri="{BB962C8B-B14F-4D97-AF65-F5344CB8AC3E}">
        <p14:creationId xmlns:p14="http://schemas.microsoft.com/office/powerpoint/2010/main" val="192986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t the end…</a:t>
            </a:r>
            <a:endParaRPr lang="en-US" dirty="0"/>
          </a:p>
        </p:txBody>
      </p:sp>
      <p:sp>
        <p:nvSpPr>
          <p:cNvPr id="3" name="Content Placeholder 2"/>
          <p:cNvSpPr>
            <a:spLocks noGrp="1"/>
          </p:cNvSpPr>
          <p:nvPr>
            <p:ph idx="1"/>
          </p:nvPr>
        </p:nvSpPr>
        <p:spPr/>
        <p:txBody>
          <a:bodyPr/>
          <a:lstStyle/>
          <a:p>
            <a:r>
              <a:rPr lang="en-US" dirty="0" smtClean="0"/>
              <a:t>Although this game looks so simple, it required a lot of </a:t>
            </a:r>
            <a:r>
              <a:rPr lang="en-US" dirty="0" err="1" smtClean="0"/>
              <a:t>hardwork</a:t>
            </a:r>
            <a:r>
              <a:rPr lang="en-US" dirty="0" smtClean="0"/>
              <a:t> and creative ideas to build it. Uses of so many in-built functions and other features of C were required to give this game’s vision a development.</a:t>
            </a:r>
            <a:endParaRPr lang="en-US" dirty="0"/>
          </a:p>
        </p:txBody>
      </p:sp>
    </p:spTree>
    <p:extLst>
      <p:ext uri="{BB962C8B-B14F-4D97-AF65-F5344CB8AC3E}">
        <p14:creationId xmlns:p14="http://schemas.microsoft.com/office/powerpoint/2010/main" val="257701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3">
                                            <p:txEl>
                                              <p:pRg st="0" end="0"/>
                                            </p:txEl>
                                          </p:spTgt>
                                        </p:tgtEl>
                                      </p:cBhvr>
                                    </p:animEffect>
                                    <p:anim calcmode="lin" valueType="num">
                                      <p:cBhvr>
                                        <p:cTn id="7" dur="1822" tmFilter="0,0; 0.14,0.31; 0.43,0.73; 0.71,0.91; 1.0,1.0">
                                          <p:stCondLst>
                                            <p:cond delay="0"/>
                                          </p:stCondLst>
                                        </p:cTn>
                                        <p:tgtEl>
                                          <p:spTgt spid="3">
                                            <p:txEl>
                                              <p:pRg st="0" end="0"/>
                                            </p:txEl>
                                          </p:spTgt>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3">
                                            <p:txEl>
                                              <p:pRg st="0" end="0"/>
                                            </p:txEl>
                                          </p:spTgt>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3">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3">
                                            <p:txEl>
                                              <p:pRg st="0" end="0"/>
                                            </p:txEl>
                                          </p:spTgt>
                                        </p:tgtEl>
                                        <p:attrNameLst>
                                          <p:attrName>ppt_y</p:attrName>
                                        </p:attrNameLst>
                                      </p:cBhvr>
                                      <p:tavLst>
                                        <p:tav tm="0">
                                          <p:val>
                                            <p:strVal val="ppt_y"/>
                                          </p:val>
                                        </p:tav>
                                        <p:tav tm="100000">
                                          <p:val>
                                            <p:strVal val="ppt_y+ppt_h"/>
                                          </p:val>
                                        </p:tav>
                                      </p:tavLst>
                                    </p:anim>
                                    <p:animScale>
                                      <p:cBhvr>
                                        <p:cTn id="14" dur="26">
                                          <p:stCondLst>
                                            <p:cond delay="620"/>
                                          </p:stCondLst>
                                        </p:cTn>
                                        <p:tgtEl>
                                          <p:spTgt spid="3">
                                            <p:txEl>
                                              <p:pRg st="0" end="0"/>
                                            </p:txEl>
                                          </p:spTgt>
                                        </p:tgtEl>
                                      </p:cBhvr>
                                      <p:to x="100000" y="60000"/>
                                    </p:animScale>
                                    <p:animScale>
                                      <p:cBhvr>
                                        <p:cTn id="15" dur="166" decel="50000">
                                          <p:stCondLst>
                                            <p:cond delay="646"/>
                                          </p:stCondLst>
                                        </p:cTn>
                                        <p:tgtEl>
                                          <p:spTgt spid="3">
                                            <p:txEl>
                                              <p:pRg st="0" end="0"/>
                                            </p:txEl>
                                          </p:spTgt>
                                        </p:tgtEl>
                                      </p:cBhvr>
                                      <p:to x="100000" y="100000"/>
                                    </p:animScale>
                                    <p:animScale>
                                      <p:cBhvr>
                                        <p:cTn id="16" dur="26">
                                          <p:stCondLst>
                                            <p:cond delay="1312"/>
                                          </p:stCondLst>
                                        </p:cTn>
                                        <p:tgtEl>
                                          <p:spTgt spid="3">
                                            <p:txEl>
                                              <p:pRg st="0" end="0"/>
                                            </p:txEl>
                                          </p:spTgt>
                                        </p:tgtEl>
                                      </p:cBhvr>
                                      <p:to x="100000" y="80000"/>
                                    </p:animScale>
                                    <p:animScale>
                                      <p:cBhvr>
                                        <p:cTn id="17" dur="166" decel="50000">
                                          <p:stCondLst>
                                            <p:cond delay="1338"/>
                                          </p:stCondLst>
                                        </p:cTn>
                                        <p:tgtEl>
                                          <p:spTgt spid="3">
                                            <p:txEl>
                                              <p:pRg st="0" end="0"/>
                                            </p:txEl>
                                          </p:spTgt>
                                        </p:tgtEl>
                                      </p:cBhvr>
                                      <p:to x="100000" y="100000"/>
                                    </p:animScale>
                                    <p:animScale>
                                      <p:cBhvr>
                                        <p:cTn id="18" dur="26">
                                          <p:stCondLst>
                                            <p:cond delay="1642"/>
                                          </p:stCondLst>
                                        </p:cTn>
                                        <p:tgtEl>
                                          <p:spTgt spid="3">
                                            <p:txEl>
                                              <p:pRg st="0" end="0"/>
                                            </p:txEl>
                                          </p:spTgt>
                                        </p:tgtEl>
                                      </p:cBhvr>
                                      <p:to x="100000" y="90000"/>
                                    </p:animScale>
                                    <p:animScale>
                                      <p:cBhvr>
                                        <p:cTn id="19" dur="166" decel="50000">
                                          <p:stCondLst>
                                            <p:cond delay="1668"/>
                                          </p:stCondLst>
                                        </p:cTn>
                                        <p:tgtEl>
                                          <p:spTgt spid="3">
                                            <p:txEl>
                                              <p:pRg st="0" end="0"/>
                                            </p:txEl>
                                          </p:spTgt>
                                        </p:tgtEl>
                                      </p:cBhvr>
                                      <p:to x="100000" y="100000"/>
                                    </p:animScale>
                                    <p:animScale>
                                      <p:cBhvr>
                                        <p:cTn id="20" dur="26">
                                          <p:stCondLst>
                                            <p:cond delay="1808"/>
                                          </p:stCondLst>
                                        </p:cTn>
                                        <p:tgtEl>
                                          <p:spTgt spid="3">
                                            <p:txEl>
                                              <p:pRg st="0" end="0"/>
                                            </p:txEl>
                                          </p:spTgt>
                                        </p:tgtEl>
                                      </p:cBhvr>
                                      <p:to x="100000" y="95000"/>
                                    </p:animScale>
                                    <p:animScale>
                                      <p:cBhvr>
                                        <p:cTn id="21" dur="166" decel="50000">
                                          <p:stCondLst>
                                            <p:cond delay="1834"/>
                                          </p:stCondLst>
                                        </p:cTn>
                                        <p:tgtEl>
                                          <p:spTgt spid="3">
                                            <p:txEl>
                                              <p:pRg st="0" end="0"/>
                                            </p:txEl>
                                          </p:spTgt>
                                        </p:tgtEl>
                                      </p:cBhvr>
                                      <p:to x="100000" y="100000"/>
                                    </p:animScale>
                                    <p:set>
                                      <p:cBhvr>
                                        <p:cTn id="2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slide. Press esc to exit.</a:t>
            </a:r>
            <a:br>
              <a:rPr lang="en-US" dirty="0" smtClean="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2594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102</TotalTime>
  <Words>444</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Flappy bird</vt:lpstr>
      <vt:lpstr>introduction</vt:lpstr>
      <vt:lpstr>objective</vt:lpstr>
      <vt:lpstr>Salient featured of Flappy bird</vt:lpstr>
      <vt:lpstr>scope</vt:lpstr>
      <vt:lpstr>at the end…</vt:lpstr>
      <vt:lpstr>End of slide. Press esc to exit.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Flappy bird</dc:title>
  <dc:creator>Rahul Jha</dc:creator>
  <cp:lastModifiedBy>Rahul Jha</cp:lastModifiedBy>
  <cp:revision>15</cp:revision>
  <dcterms:created xsi:type="dcterms:W3CDTF">2020-02-19T17:12:20Z</dcterms:created>
  <dcterms:modified xsi:type="dcterms:W3CDTF">2020-02-23T13:26:02Z</dcterms:modified>
</cp:coreProperties>
</file>