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41EF4-D9B1-448E-BF85-A061974F4635}" v="40" dt="2022-11-30T16:19:30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NAMI HARBES" userId="S::10231086741@cefet-rj.br::d5eec4ca-06c5-4bd8-b65d-5e62aea524f1" providerId="AD" clId="Web-{89141EF4-D9B1-448E-BF85-A061974F4635}"/>
    <pc:docChg chg="modSld">
      <pc:chgData name="JORGE NAMI HARBES" userId="S::10231086741@cefet-rj.br::d5eec4ca-06c5-4bd8-b65d-5e62aea524f1" providerId="AD" clId="Web-{89141EF4-D9B1-448E-BF85-A061974F4635}" dt="2022-11-30T16:19:30.454" v="41" actId="20577"/>
      <pc:docMkLst>
        <pc:docMk/>
      </pc:docMkLst>
      <pc:sldChg chg="addSp modSp mod setBg">
        <pc:chgData name="JORGE NAMI HARBES" userId="S::10231086741@cefet-rj.br::d5eec4ca-06c5-4bd8-b65d-5e62aea524f1" providerId="AD" clId="Web-{89141EF4-D9B1-448E-BF85-A061974F4635}" dt="2022-11-30T16:19:30.454" v="41" actId="20577"/>
        <pc:sldMkLst>
          <pc:docMk/>
          <pc:sldMk cId="2210866551" sldId="256"/>
        </pc:sldMkLst>
        <pc:spChg chg="mod">
          <ac:chgData name="JORGE NAMI HARBES" userId="S::10231086741@cefet-rj.br::d5eec4ca-06c5-4bd8-b65d-5e62aea524f1" providerId="AD" clId="Web-{89141EF4-D9B1-448E-BF85-A061974F4635}" dt="2022-11-30T16:19:18.204" v="39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ORGE NAMI HARBES" userId="S::10231086741@cefet-rj.br::d5eec4ca-06c5-4bd8-b65d-5e62aea524f1" providerId="AD" clId="Web-{89141EF4-D9B1-448E-BF85-A061974F4635}" dt="2022-11-30T16:19:30.454" v="41" actId="2057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JORGE NAMI HARBES" userId="S::10231086741@cefet-rj.br::d5eec4ca-06c5-4bd8-b65d-5e62aea524f1" providerId="AD" clId="Web-{89141EF4-D9B1-448E-BF85-A061974F4635}" dt="2022-11-30T16:15:15.298" v="5"/>
          <ac:spMkLst>
            <pc:docMk/>
            <pc:sldMk cId="2210866551" sldId="256"/>
            <ac:spMk id="10" creationId="{41F18803-BE79-4916-AE6B-5DE238B367F0}"/>
          </ac:spMkLst>
        </pc:spChg>
        <pc:spChg chg="add">
          <ac:chgData name="JORGE NAMI HARBES" userId="S::10231086741@cefet-rj.br::d5eec4ca-06c5-4bd8-b65d-5e62aea524f1" providerId="AD" clId="Web-{89141EF4-D9B1-448E-BF85-A061974F4635}" dt="2022-11-30T16:15:15.298" v="5"/>
          <ac:spMkLst>
            <pc:docMk/>
            <pc:sldMk cId="2210866551" sldId="256"/>
            <ac:spMk id="12" creationId="{C15229F3-7A2E-4558-98FE-7A5F69409DCE}"/>
          </ac:spMkLst>
        </pc:spChg>
        <pc:picChg chg="add mod ord">
          <ac:chgData name="JORGE NAMI HARBES" userId="S::10231086741@cefet-rj.br::d5eec4ca-06c5-4bd8-b65d-5e62aea524f1" providerId="AD" clId="Web-{89141EF4-D9B1-448E-BF85-A061974F4635}" dt="2022-11-30T16:15:15.298" v="5"/>
          <ac:picMkLst>
            <pc:docMk/>
            <pc:sldMk cId="2210866551" sldId="256"/>
            <ac:picMk id="4" creationId="{299AA7BA-00D0-8B94-16D6-DBEA09654EE3}"/>
          </ac:picMkLst>
        </pc:picChg>
        <pc:picChg chg="add mod">
          <ac:chgData name="JORGE NAMI HARBES" userId="S::10231086741@cefet-rj.br::d5eec4ca-06c5-4bd8-b65d-5e62aea524f1" providerId="AD" clId="Web-{89141EF4-D9B1-448E-BF85-A061974F4635}" dt="2022-11-30T16:15:15.298" v="5"/>
          <ac:picMkLst>
            <pc:docMk/>
            <pc:sldMk cId="2210866551" sldId="256"/>
            <ac:picMk id="5" creationId="{4548D243-C1FC-34F6-602B-6A350AD6D2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5704" y="2302254"/>
            <a:ext cx="6413500" cy="866565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cs typeface="Calibri Light"/>
              </a:rPr>
              <a:t>PMBOK 5ª </a:t>
            </a:r>
            <a:r>
              <a:rPr lang="de-DE" sz="4000" dirty="0" err="1">
                <a:cs typeface="Calibri Light"/>
              </a:rPr>
              <a:t>Edição</a:t>
            </a:r>
            <a:r>
              <a:rPr lang="de-DE" sz="4000" dirty="0">
                <a:cs typeface="Calibri Light"/>
              </a:rPr>
              <a:t> </a:t>
            </a:r>
            <a:r>
              <a:rPr lang="de-DE" sz="4000" dirty="0" err="1">
                <a:cs typeface="Calibri Light"/>
              </a:rPr>
              <a:t>Capítulo</a:t>
            </a:r>
            <a:r>
              <a:rPr lang="de-DE" sz="4000" dirty="0">
                <a:cs typeface="Calibri Light"/>
              </a:rPr>
              <a:t> 4</a:t>
            </a:r>
            <a:endParaRPr lang="en-U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3333" y="3533257"/>
            <a:ext cx="5930900" cy="657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b="1" dirty="0" err="1">
                <a:cs typeface="Calibri"/>
              </a:rPr>
              <a:t>Gerenciamento</a:t>
            </a:r>
            <a:r>
              <a:rPr lang="de-DE" b="1" dirty="0">
                <a:cs typeface="Calibri"/>
              </a:rPr>
              <a:t> da </a:t>
            </a:r>
            <a:r>
              <a:rPr lang="de-DE" b="1" dirty="0" err="1">
                <a:cs typeface="Calibri"/>
              </a:rPr>
              <a:t>integração</a:t>
            </a:r>
            <a:r>
              <a:rPr lang="de-DE" b="1" dirty="0">
                <a:cs typeface="Calibri"/>
              </a:rPr>
              <a:t> do </a:t>
            </a:r>
            <a:r>
              <a:rPr lang="de-DE" b="1" dirty="0" err="1">
                <a:cs typeface="Calibri"/>
              </a:rPr>
              <a:t>projeto</a:t>
            </a:r>
            <a:endParaRPr lang="de-DE" b="1" dirty="0" err="1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64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548D243-C1FC-34F6-602B-6A350AD6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110" y="1051013"/>
            <a:ext cx="3207156" cy="2217120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99AA7BA-00D0-8B94-16D6-DBEA0965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9" y="4226702"/>
            <a:ext cx="4040717" cy="13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PMBOK 5ª Edição Capítulo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23</cp:revision>
  <dcterms:created xsi:type="dcterms:W3CDTF">2022-11-30T16:13:14Z</dcterms:created>
  <dcterms:modified xsi:type="dcterms:W3CDTF">2022-11-30T16:19:35Z</dcterms:modified>
</cp:coreProperties>
</file>