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766DA-B56F-4E24-949E-F39140A8AB6B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ADA6B-D932-421C-8AA7-C2457AF8E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43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ADA6B-D932-421C-8AA7-C2457AF8EAA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53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18E0-C252-426C-88A0-3203143E9D8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3C9C-7D5D-48E4-B8B5-44A700BE0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9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18E0-C252-426C-88A0-3203143E9D8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3C9C-7D5D-48E4-B8B5-44A700BE0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13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18E0-C252-426C-88A0-3203143E9D8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3C9C-7D5D-48E4-B8B5-44A700BE0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35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18E0-C252-426C-88A0-3203143E9D8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3C9C-7D5D-48E4-B8B5-44A700BE0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87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18E0-C252-426C-88A0-3203143E9D8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3C9C-7D5D-48E4-B8B5-44A700BE0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74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18E0-C252-426C-88A0-3203143E9D8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3C9C-7D5D-48E4-B8B5-44A700BE0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14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18E0-C252-426C-88A0-3203143E9D8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3C9C-7D5D-48E4-B8B5-44A700BE0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05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18E0-C252-426C-88A0-3203143E9D8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3C9C-7D5D-48E4-B8B5-44A700BE0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9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18E0-C252-426C-88A0-3203143E9D8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3C9C-7D5D-48E4-B8B5-44A700BE0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0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18E0-C252-426C-88A0-3203143E9D8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3C9C-7D5D-48E4-B8B5-44A700BE0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66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18E0-C252-426C-88A0-3203143E9D8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13C9C-7D5D-48E4-B8B5-44A700BE0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74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118E0-C252-426C-88A0-3203143E9D87}" type="datetimeFigureOut">
              <a:rPr lang="pt-BR" smtClean="0"/>
              <a:t>22/02/2022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13C9C-7D5D-48E4-B8B5-44A700BE07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02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755576" y="476672"/>
            <a:ext cx="77768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/>
              <a:t>Prova 2 </a:t>
            </a:r>
            <a:r>
              <a:rPr lang="pt-BR" sz="1400" dirty="0" smtClean="0"/>
              <a:t>entrega 0__03</a:t>
            </a:r>
            <a:endParaRPr lang="pt-BR" sz="1400" dirty="0" smtClean="0"/>
          </a:p>
          <a:p>
            <a:r>
              <a:rPr lang="pt-BR" sz="1400" dirty="0" smtClean="0"/>
              <a:t>1) Implemente o algoritmo mostra largura na classe Arvore, que deve exibir os nós da árvore através de uma estratégia de busca em largura.</a:t>
            </a:r>
          </a:p>
          <a:p>
            <a:r>
              <a:rPr lang="pt-BR" sz="1400" dirty="0" smtClean="0"/>
              <a:t>2) Implemente o algoritmo mostra largura na classe Arvore, que deve exibir os nós da árvore através de uma estratégia de busca em largura.</a:t>
            </a:r>
          </a:p>
          <a:p>
            <a:r>
              <a:rPr lang="pt-BR" sz="1400" dirty="0" smtClean="0"/>
              <a:t>3) Escreva uma função que determine se uma árvore  é cheia ou não.</a:t>
            </a:r>
          </a:p>
          <a:p>
            <a:r>
              <a:rPr lang="pt-BR" sz="1400" dirty="0" smtClean="0"/>
              <a:t>4) Escreva uma função que cria uma imagem espelho de uma árvore , isto é, todos os filhos à esquerda tornam-se filhos à direita, e vice-versa.</a:t>
            </a:r>
          </a:p>
          <a:p>
            <a:r>
              <a:rPr lang="pt-BR" sz="1400" dirty="0" smtClean="0"/>
              <a:t>5) Ache a raiz de cada uma das seguintes árvores:</a:t>
            </a:r>
          </a:p>
          <a:p>
            <a:pPr marL="800100" lvl="1" indent="-342900">
              <a:buAutoNum type="alphaLcParenR"/>
            </a:pPr>
            <a:r>
              <a:rPr lang="pt-BR" sz="1400" dirty="0" smtClean="0"/>
              <a:t>Árvore com percurso pós-ordem;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     b) Árvore com percurso </a:t>
            </a:r>
            <a:r>
              <a:rPr lang="pt-BR" sz="1400" dirty="0" err="1" smtClean="0"/>
              <a:t>pré</a:t>
            </a:r>
            <a:r>
              <a:rPr lang="pt-BR" sz="1400" dirty="0" smtClean="0"/>
              <a:t>-ordem (profundidade);</a:t>
            </a:r>
          </a:p>
          <a:p>
            <a:r>
              <a:rPr lang="pt-BR" sz="1400" dirty="0"/>
              <a:t> </a:t>
            </a:r>
            <a:r>
              <a:rPr lang="pt-BR" sz="1400" dirty="0" smtClean="0"/>
              <a:t>        c) Árvore com percurso em ordem simétrica (assuma que está cheia ); </a:t>
            </a:r>
          </a:p>
          <a:p>
            <a:r>
              <a:rPr lang="pt-BR" sz="1400" dirty="0" smtClean="0"/>
              <a:t>6) Qual a altura máxima e mínima de uma árvore com 28 nós?</a:t>
            </a:r>
          </a:p>
          <a:p>
            <a:r>
              <a:rPr lang="pt-BR" sz="1400" dirty="0" smtClean="0"/>
              <a:t>Descrição</a:t>
            </a:r>
          </a:p>
          <a:p>
            <a:r>
              <a:rPr lang="pt-BR" sz="1400" dirty="0" smtClean="0"/>
              <a:t>O que deve ser entregue</a:t>
            </a:r>
          </a:p>
          <a:p>
            <a:r>
              <a:rPr lang="pt-BR" sz="1400" dirty="0" smtClean="0"/>
              <a:t>	Código fonte do programa em Python (bem </a:t>
            </a:r>
            <a:r>
              <a:rPr lang="pt-BR" sz="1400" dirty="0" err="1" smtClean="0"/>
              <a:t>identado</a:t>
            </a:r>
            <a:r>
              <a:rPr lang="pt-BR" sz="1400" dirty="0" smtClean="0"/>
              <a:t> e comentado). 	Documentação do trabalho</a:t>
            </a:r>
          </a:p>
          <a:p>
            <a:r>
              <a:rPr lang="pt-BR" sz="1400" dirty="0" smtClean="0"/>
              <a:t>	</a:t>
            </a:r>
            <a:r>
              <a:rPr lang="pt-BR" sz="1400" dirty="0" err="1" smtClean="0"/>
              <a:t>Video</a:t>
            </a:r>
            <a:r>
              <a:rPr lang="pt-BR" sz="1400" dirty="0" smtClean="0"/>
              <a:t> Explicativo</a:t>
            </a:r>
          </a:p>
          <a:p>
            <a:r>
              <a:rPr lang="pt-BR" sz="1400" dirty="0" smtClean="0"/>
              <a:t>Como deve ser feita a entrega</a:t>
            </a:r>
          </a:p>
          <a:p>
            <a:r>
              <a:rPr lang="pt-BR" sz="1400" dirty="0" smtClean="0"/>
              <a:t>	Arquivo com nome dos componentes</a:t>
            </a:r>
          </a:p>
          <a:p>
            <a:r>
              <a:rPr lang="pt-BR" sz="1400" dirty="0" smtClean="0"/>
              <a:t>Comentários Gerais: o Clareza, </a:t>
            </a:r>
          </a:p>
          <a:p>
            <a:r>
              <a:rPr lang="pt-BR" sz="1400" dirty="0" smtClean="0"/>
              <a:t>	</a:t>
            </a:r>
            <a:r>
              <a:rPr lang="pt-BR" sz="1400" dirty="0" err="1" smtClean="0"/>
              <a:t>identação</a:t>
            </a:r>
            <a:r>
              <a:rPr lang="pt-BR" sz="1400" dirty="0" smtClean="0"/>
              <a:t> e comentários no programa também vão valer pontos; </a:t>
            </a:r>
          </a:p>
          <a:p>
            <a:r>
              <a:rPr lang="pt-BR" sz="1400" dirty="0" smtClean="0"/>
              <a:t>	O trabalho grupo com 3 aluno no máximo ;</a:t>
            </a:r>
          </a:p>
          <a:p>
            <a:r>
              <a:rPr lang="pt-BR" sz="1400" dirty="0" smtClean="0"/>
              <a:t>	Trabalhos copiados (e FONTE) terão nota zero; </a:t>
            </a:r>
          </a:p>
          <a:p>
            <a:r>
              <a:rPr lang="pt-BR" sz="1400" dirty="0" smtClean="0"/>
              <a:t>	Não serão aceitos trabalhos entregues em atraso;</a:t>
            </a:r>
          </a:p>
          <a:p>
            <a:endParaRPr lang="pt-BR" sz="1400" dirty="0" smtClean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86076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25000" lnSpcReduction="20000"/>
          </a:bodyPr>
          <a:lstStyle/>
          <a:p>
            <a:r>
              <a:rPr lang="pt-BR" sz="4200" dirty="0" smtClean="0"/>
              <a:t>Alunos que estão sem equipes entrar em contato com o professor</a:t>
            </a:r>
          </a:p>
          <a:p>
            <a:r>
              <a:rPr lang="pt-BR" sz="4200" dirty="0" smtClean="0"/>
              <a:t>Temas:</a:t>
            </a:r>
          </a:p>
          <a:p>
            <a:r>
              <a:rPr lang="pt-BR" sz="4200" b="1" dirty="0"/>
              <a:t>Equipe 1 	</a:t>
            </a:r>
            <a:r>
              <a:rPr lang="pt-BR" sz="4200" b="1" dirty="0" smtClean="0"/>
              <a:t>-arvore </a:t>
            </a:r>
            <a:r>
              <a:rPr lang="pt-BR" sz="4200" b="1" dirty="0"/>
              <a:t>de </a:t>
            </a:r>
            <a:r>
              <a:rPr lang="pt-BR" sz="4200" b="1" dirty="0" err="1"/>
              <a:t>Heap</a:t>
            </a:r>
            <a:endParaRPr lang="pt-BR" sz="4200" b="1" dirty="0"/>
          </a:p>
          <a:p>
            <a:pPr lvl="1"/>
            <a:r>
              <a:rPr lang="pt-BR" sz="3800" b="1" dirty="0" smtClean="0"/>
              <a:t>Elisabete </a:t>
            </a:r>
          </a:p>
          <a:p>
            <a:pPr lvl="1"/>
            <a:r>
              <a:rPr lang="pt-BR" sz="3800" b="1" dirty="0" smtClean="0"/>
              <a:t>Fernanda</a:t>
            </a:r>
          </a:p>
          <a:p>
            <a:pPr lvl="1"/>
            <a:r>
              <a:rPr lang="pt-BR" sz="3800" b="1" dirty="0" smtClean="0"/>
              <a:t>Alan</a:t>
            </a:r>
            <a:endParaRPr lang="pt-BR" sz="3800" b="1" dirty="0"/>
          </a:p>
          <a:p>
            <a:r>
              <a:rPr lang="pt-BR" sz="4200" b="1" dirty="0" smtClean="0"/>
              <a:t>Equipe </a:t>
            </a:r>
            <a:r>
              <a:rPr lang="pt-BR" sz="4200" b="1" dirty="0"/>
              <a:t>2	</a:t>
            </a:r>
            <a:r>
              <a:rPr lang="pt-BR" sz="4200" b="1" dirty="0" smtClean="0"/>
              <a:t>-Arvore </a:t>
            </a:r>
            <a:r>
              <a:rPr lang="pt-BR" sz="4200" b="1" dirty="0" smtClean="0"/>
              <a:t>RB</a:t>
            </a:r>
          </a:p>
          <a:p>
            <a:pPr lvl="1"/>
            <a:r>
              <a:rPr lang="pt-BR" sz="3800" b="1" dirty="0" err="1" smtClean="0"/>
              <a:t>Thacito</a:t>
            </a:r>
            <a:endParaRPr lang="pt-BR" sz="3800" b="1" dirty="0" smtClean="0"/>
          </a:p>
          <a:p>
            <a:pPr lvl="1"/>
            <a:r>
              <a:rPr lang="pt-BR" sz="3800" b="1" dirty="0" smtClean="0"/>
              <a:t>Lucas Yuri</a:t>
            </a:r>
            <a:endParaRPr lang="pt-BR" sz="3800" b="1" dirty="0"/>
          </a:p>
          <a:p>
            <a:endParaRPr lang="pt-BR" sz="4200" b="1" dirty="0" smtClean="0"/>
          </a:p>
          <a:p>
            <a:r>
              <a:rPr lang="pt-BR" sz="4200" b="1" dirty="0" smtClean="0"/>
              <a:t>Equipe </a:t>
            </a:r>
            <a:r>
              <a:rPr lang="pt-BR" sz="4200" b="1" dirty="0"/>
              <a:t>3 </a:t>
            </a:r>
            <a:r>
              <a:rPr lang="pt-BR" sz="4200" b="1" dirty="0" smtClean="0"/>
              <a:t> </a:t>
            </a:r>
            <a:r>
              <a:rPr lang="pt-BR" sz="4200" b="1" dirty="0" smtClean="0"/>
              <a:t>	-</a:t>
            </a:r>
            <a:r>
              <a:rPr lang="pt-BR" sz="4200" b="1" dirty="0" smtClean="0"/>
              <a:t>Arvore </a:t>
            </a:r>
            <a:r>
              <a:rPr lang="pt-BR" sz="4200" b="1" dirty="0" smtClean="0"/>
              <a:t>AVL</a:t>
            </a:r>
          </a:p>
          <a:p>
            <a:pPr lvl="1"/>
            <a:r>
              <a:rPr lang="pt-BR" sz="3800" b="1" dirty="0" smtClean="0"/>
              <a:t>Gabriel Rodrigues</a:t>
            </a:r>
          </a:p>
          <a:p>
            <a:pPr lvl="1"/>
            <a:r>
              <a:rPr lang="pt-BR" sz="3800" b="1" dirty="0" smtClean="0"/>
              <a:t>Fernando</a:t>
            </a:r>
            <a:endParaRPr lang="pt-BR" sz="3800" b="1" dirty="0"/>
          </a:p>
          <a:p>
            <a:endParaRPr lang="pt-BR" sz="4200" b="1" dirty="0"/>
          </a:p>
          <a:p>
            <a:r>
              <a:rPr lang="pt-BR" sz="4200" b="1" dirty="0"/>
              <a:t>Equipe 4	</a:t>
            </a:r>
            <a:r>
              <a:rPr lang="pt-BR" sz="4200" b="1" dirty="0" smtClean="0"/>
              <a:t>- Arvore </a:t>
            </a:r>
            <a:r>
              <a:rPr lang="pt-BR" sz="4200" b="1" dirty="0"/>
              <a:t>PESQUISA DIGITAL</a:t>
            </a:r>
          </a:p>
          <a:p>
            <a:pPr lvl="1"/>
            <a:r>
              <a:rPr lang="pt-BR" sz="3800" b="1" dirty="0" smtClean="0"/>
              <a:t>Junior da Silveira</a:t>
            </a:r>
          </a:p>
          <a:p>
            <a:pPr lvl="1"/>
            <a:r>
              <a:rPr lang="pt-BR" sz="3800" b="1" dirty="0" err="1" smtClean="0"/>
              <a:t>Yago</a:t>
            </a:r>
            <a:r>
              <a:rPr lang="pt-BR" sz="3800" b="1" dirty="0" smtClean="0"/>
              <a:t> Villar</a:t>
            </a:r>
          </a:p>
          <a:p>
            <a:pPr lvl="1"/>
            <a:r>
              <a:rPr lang="pt-BR" sz="3800" b="1" dirty="0" err="1" smtClean="0"/>
              <a:t>Roanier</a:t>
            </a:r>
            <a:r>
              <a:rPr lang="pt-BR" sz="3800" b="1" smtClean="0"/>
              <a:t> Luz</a:t>
            </a:r>
            <a:endParaRPr lang="pt-BR" sz="3800" b="1" dirty="0"/>
          </a:p>
          <a:p>
            <a:endParaRPr lang="pt-BR" sz="4200" b="1" dirty="0"/>
          </a:p>
          <a:p>
            <a:r>
              <a:rPr lang="pt-BR" sz="4200" b="1" dirty="0"/>
              <a:t>Equipe 5	</a:t>
            </a:r>
            <a:r>
              <a:rPr lang="pt-BR" sz="4200" b="1" dirty="0" smtClean="0"/>
              <a:t>- Arvore </a:t>
            </a:r>
            <a:r>
              <a:rPr lang="pt-BR" sz="4200" b="1" dirty="0"/>
              <a:t>Binaria com Costura</a:t>
            </a:r>
          </a:p>
          <a:p>
            <a:endParaRPr lang="pt-BR" sz="4200" b="1" dirty="0"/>
          </a:p>
          <a:p>
            <a:pPr lvl="1"/>
            <a:r>
              <a:rPr lang="pt-BR" sz="3800" b="1" dirty="0" err="1" smtClean="0"/>
              <a:t>Rhuan</a:t>
            </a:r>
            <a:r>
              <a:rPr lang="pt-BR" sz="3800" b="1" dirty="0" smtClean="0"/>
              <a:t> </a:t>
            </a:r>
          </a:p>
          <a:p>
            <a:pPr lvl="1"/>
            <a:r>
              <a:rPr lang="pt-BR" sz="3800" b="1" dirty="0" smtClean="0"/>
              <a:t>Lucas Machado</a:t>
            </a:r>
          </a:p>
          <a:p>
            <a:pPr lvl="1"/>
            <a:endParaRPr lang="pt-BR" sz="3800" b="1" dirty="0"/>
          </a:p>
          <a:p>
            <a:endParaRPr lang="pt-BR" sz="4200" b="1" dirty="0"/>
          </a:p>
          <a:p>
            <a:r>
              <a:rPr lang="pt-BR" sz="4200" b="1" dirty="0"/>
              <a:t>Equipe 6	</a:t>
            </a:r>
            <a:r>
              <a:rPr lang="pt-BR" sz="4200" b="1" dirty="0" smtClean="0"/>
              <a:t>- arvore  </a:t>
            </a:r>
            <a:r>
              <a:rPr lang="pt-BR" sz="4200" b="1" dirty="0"/>
              <a:t>B</a:t>
            </a:r>
            <a:r>
              <a:rPr lang="pt-BR" sz="4200" b="1" dirty="0" smtClean="0"/>
              <a:t>+</a:t>
            </a:r>
          </a:p>
          <a:p>
            <a:pPr lvl="1"/>
            <a:r>
              <a:rPr lang="pt-BR" sz="3800" b="1" dirty="0" smtClean="0"/>
              <a:t>Amanda</a:t>
            </a:r>
          </a:p>
          <a:p>
            <a:pPr lvl="1"/>
            <a:r>
              <a:rPr lang="pt-BR" sz="3800" b="1" dirty="0" smtClean="0"/>
              <a:t>Gabriel Garcia</a:t>
            </a:r>
            <a:endParaRPr lang="pt-BR" sz="3800" b="1" dirty="0"/>
          </a:p>
          <a:p>
            <a:endParaRPr lang="pt-BR" sz="4200" b="1" dirty="0"/>
          </a:p>
          <a:p>
            <a:endParaRPr lang="pt-BR" sz="4200" b="1" dirty="0"/>
          </a:p>
          <a:p>
            <a:endParaRPr lang="pt-BR" sz="4200" b="1" dirty="0"/>
          </a:p>
          <a:p>
            <a:r>
              <a:rPr lang="pt-BR" sz="4200" b="1" dirty="0"/>
              <a:t>equipe 7	</a:t>
            </a:r>
            <a:r>
              <a:rPr lang="pt-BR" sz="4200" b="1" dirty="0" smtClean="0"/>
              <a:t>- arvore 234</a:t>
            </a:r>
            <a:endParaRPr lang="pt-BR" sz="4200" b="1" dirty="0"/>
          </a:p>
          <a:p>
            <a:r>
              <a:rPr lang="pt-BR" sz="4200" b="1" dirty="0" smtClean="0"/>
              <a:t> </a:t>
            </a:r>
            <a:endParaRPr lang="pt-BR" sz="4200" b="1" dirty="0"/>
          </a:p>
          <a:p>
            <a:endParaRPr lang="pt-BR" sz="4200" b="1" dirty="0"/>
          </a:p>
          <a:p>
            <a:endParaRPr lang="pt-BR" sz="4200" b="1" dirty="0"/>
          </a:p>
        </p:txBody>
      </p:sp>
    </p:spTree>
    <p:extLst>
      <p:ext uri="{BB962C8B-B14F-4D97-AF65-F5344CB8AC3E}">
        <p14:creationId xmlns:p14="http://schemas.microsoft.com/office/powerpoint/2010/main" val="650344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DA80A9828977144ADA46CF7B24CAFB2" ma:contentTypeVersion="1" ma:contentTypeDescription="Crie um novo documento." ma:contentTypeScope="" ma:versionID="97a8c03992a51147928fe63855c65f10">
  <xsd:schema xmlns:xsd="http://www.w3.org/2001/XMLSchema" xmlns:xs="http://www.w3.org/2001/XMLSchema" xmlns:p="http://schemas.microsoft.com/office/2006/metadata/properties" xmlns:ns2="2f5df42b-a499-4fb9-a9dd-8d645bc2f825" targetNamespace="http://schemas.microsoft.com/office/2006/metadata/properties" ma:root="true" ma:fieldsID="74ed642210c0395393e55765c67656e4" ns2:_="">
    <xsd:import namespace="2f5df42b-a499-4fb9-a9dd-8d645bc2f825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df42b-a499-4fb9-a9dd-8d645bc2f82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f5df42b-a499-4fb9-a9dd-8d645bc2f825" xsi:nil="true"/>
  </documentManagement>
</p:properties>
</file>

<file path=customXml/itemProps1.xml><?xml version="1.0" encoding="utf-8"?>
<ds:datastoreItem xmlns:ds="http://schemas.openxmlformats.org/officeDocument/2006/customXml" ds:itemID="{5FF449A0-70BE-4A72-AEA7-05CF93FBC429}"/>
</file>

<file path=customXml/itemProps2.xml><?xml version="1.0" encoding="utf-8"?>
<ds:datastoreItem xmlns:ds="http://schemas.openxmlformats.org/officeDocument/2006/customXml" ds:itemID="{7C8E6460-ADA0-4ACC-87CF-A1E7900E77A2}"/>
</file>

<file path=customXml/itemProps3.xml><?xml version="1.0" encoding="utf-8"?>
<ds:datastoreItem xmlns:ds="http://schemas.openxmlformats.org/officeDocument/2006/customXml" ds:itemID="{C8986724-0213-4427-BE39-956793B64759}"/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184</Words>
  <Application>Microsoft Office PowerPoint</Application>
  <PresentationFormat>Apresentação na tela (4:3)</PresentationFormat>
  <Paragraphs>55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9</cp:revision>
  <dcterms:created xsi:type="dcterms:W3CDTF">2021-05-18T22:01:20Z</dcterms:created>
  <dcterms:modified xsi:type="dcterms:W3CDTF">2022-02-22T22:42:53Z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0x0101007DA80A9828977144ADA46CF7B24CAFB2</vt:lpwstr>
  </property>
</Properties>
</file>