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980-A54A-4DFB-864F-DFEE061CB46B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F94B-3EA5-44F0-8674-C10A0026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20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980-A54A-4DFB-864F-DFEE061CB46B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F94B-3EA5-44F0-8674-C10A0026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50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980-A54A-4DFB-864F-DFEE061CB46B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F94B-3EA5-44F0-8674-C10A0026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980-A54A-4DFB-864F-DFEE061CB46B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F94B-3EA5-44F0-8674-C10A0026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7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980-A54A-4DFB-864F-DFEE061CB46B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F94B-3EA5-44F0-8674-C10A0026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72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980-A54A-4DFB-864F-DFEE061CB46B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F94B-3EA5-44F0-8674-C10A0026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8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980-A54A-4DFB-864F-DFEE061CB46B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F94B-3EA5-44F0-8674-C10A0026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08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980-A54A-4DFB-864F-DFEE061CB46B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F94B-3EA5-44F0-8674-C10A0026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5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980-A54A-4DFB-864F-DFEE061CB46B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F94B-3EA5-44F0-8674-C10A0026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13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980-A54A-4DFB-864F-DFEE061CB46B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F94B-3EA5-44F0-8674-C10A0026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77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C980-A54A-4DFB-864F-DFEE061CB46B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F94B-3EA5-44F0-8674-C10A0026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3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C980-A54A-4DFB-864F-DFEE061CB46B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3F94B-3EA5-44F0-8674-C10A00266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1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81011" y="980728"/>
            <a:ext cx="79928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/>
              <a:t>1) Implemente o algoritmo </a:t>
            </a:r>
            <a:r>
              <a:rPr lang="pt-BR" dirty="0" err="1"/>
              <a:t>mostra_largura</a:t>
            </a:r>
            <a:r>
              <a:rPr lang="pt-BR" dirty="0"/>
              <a:t> na classe Arvore, que deve exibir os nós da árvore através de uma estratégia de busca em largura.</a:t>
            </a:r>
            <a:r>
              <a:rPr lang="en-US" dirty="0"/>
              <a:t>​</a:t>
            </a:r>
          </a:p>
          <a:p>
            <a:pPr fontAlgn="base"/>
            <a:r>
              <a:rPr lang="pt-BR" dirty="0"/>
              <a:t>2) Implemente o algoritmo </a:t>
            </a:r>
            <a:r>
              <a:rPr lang="pt-BR" dirty="0" err="1"/>
              <a:t>mostra_largura</a:t>
            </a:r>
            <a:r>
              <a:rPr lang="pt-BR" dirty="0"/>
              <a:t> na classe </a:t>
            </a:r>
            <a:r>
              <a:rPr lang="pt-BR" dirty="0" err="1"/>
              <a:t>ArvoreBinaria</a:t>
            </a:r>
            <a:r>
              <a:rPr lang="pt-BR" dirty="0"/>
              <a:t>, que deve exibir os nós da árvore através de uma estratégia de busca em largura.</a:t>
            </a:r>
            <a:r>
              <a:rPr lang="en-US" dirty="0"/>
              <a:t>​</a:t>
            </a:r>
          </a:p>
          <a:p>
            <a:pPr fontAlgn="base"/>
            <a:r>
              <a:rPr lang="pt-BR" dirty="0"/>
              <a:t>3) Escreva uma função que determine se uma árvore binária é cheia ou não.</a:t>
            </a:r>
            <a:r>
              <a:rPr lang="en-US" dirty="0"/>
              <a:t>​</a:t>
            </a:r>
          </a:p>
          <a:p>
            <a:pPr fontAlgn="base"/>
            <a:r>
              <a:rPr lang="pt-BR" dirty="0"/>
              <a:t>4) Escreva uma função que cria uma imagem espelho de uma árvore binária, isto é, todos os filhos à esquerda tornam-se filhos à direita, e vice-versa.</a:t>
            </a:r>
            <a:r>
              <a:rPr lang="en-US" dirty="0"/>
              <a:t>​</a:t>
            </a:r>
          </a:p>
          <a:p>
            <a:pPr fontAlgn="base"/>
            <a:r>
              <a:rPr lang="pt-BR" dirty="0"/>
              <a:t>5) Ache a raiz de cada uma das seguintes árvores binárias:</a:t>
            </a:r>
            <a:r>
              <a:rPr lang="en-US" dirty="0"/>
              <a:t>​</a:t>
            </a:r>
          </a:p>
          <a:p>
            <a:pPr fontAlgn="base"/>
            <a:r>
              <a:rPr lang="pt-BR" dirty="0"/>
              <a:t>a) Árvore com percurso pós-ordem: FCBDG</a:t>
            </a:r>
            <a:r>
              <a:rPr lang="en-US" dirty="0"/>
              <a:t>​</a:t>
            </a:r>
          </a:p>
          <a:p>
            <a:pPr fontAlgn="base"/>
            <a:r>
              <a:rPr lang="pt-BR" dirty="0"/>
              <a:t>b) Árvore com percurso </a:t>
            </a:r>
            <a:r>
              <a:rPr lang="pt-BR" dirty="0" err="1"/>
              <a:t>pré</a:t>
            </a:r>
            <a:r>
              <a:rPr lang="pt-BR" dirty="0"/>
              <a:t>-ordem (profundidade): IBCDFEN</a:t>
            </a:r>
            <a:r>
              <a:rPr lang="en-US" dirty="0"/>
              <a:t>​</a:t>
            </a:r>
          </a:p>
          <a:p>
            <a:pPr fontAlgn="base"/>
            <a:r>
              <a:rPr lang="pt-BR" dirty="0"/>
              <a:t>c) Árvore com percurso em ordem simétrica (assuma que é uma árvore binária cheia): CBIDFGE</a:t>
            </a:r>
            <a:r>
              <a:rPr lang="en-US" dirty="0"/>
              <a:t>​</a:t>
            </a:r>
          </a:p>
          <a:p>
            <a:pPr fontAlgn="base"/>
            <a:r>
              <a:rPr lang="pt-BR" dirty="0"/>
              <a:t>6) Qual a altura máxima e mínima de uma árvore binária com 28 nós?</a:t>
            </a:r>
            <a:r>
              <a:rPr lang="en-US" dirty="0"/>
              <a:t>​</a:t>
            </a:r>
          </a:p>
          <a:p>
            <a:pPr fontAlgn="base"/>
            <a:r>
              <a:rPr lang="pt-BR" dirty="0"/>
              <a:t>7) Em uma árvore binária, qual é o número máximo de nós que pode ser achado nos níveis 3, 4 e 12?</a:t>
            </a:r>
            <a:r>
              <a:rPr lang="en-US" dirty="0"/>
              <a:t>​</a:t>
            </a:r>
          </a:p>
          <a:p>
            <a:pPr fontAlgn="base"/>
            <a:r>
              <a:rPr lang="pt-BR" dirty="0"/>
              <a:t>8) Qual é o menor número de níveis que uma árvore binária com </a:t>
            </a:r>
            <a:r>
              <a:rPr lang="pt-BR" dirty="0" smtClean="0"/>
              <a:t>48 </a:t>
            </a:r>
            <a:r>
              <a:rPr lang="pt-BR" dirty="0"/>
              <a:t>nós pode apresentar?</a:t>
            </a:r>
            <a:r>
              <a:rPr lang="en-US" dirty="0" smtClean="0"/>
              <a:t>​</a:t>
            </a:r>
          </a:p>
          <a:p>
            <a:pPr fontAlgn="base"/>
            <a:r>
              <a:rPr lang="en-US" dirty="0" smtClean="0"/>
              <a:t>9) </a:t>
            </a:r>
            <a:r>
              <a:rPr lang="pt-BR" dirty="0" smtClean="0"/>
              <a:t>Implemente </a:t>
            </a:r>
            <a:r>
              <a:rPr lang="pt-BR" dirty="0"/>
              <a:t>uma arvore Rubro </a:t>
            </a:r>
            <a:r>
              <a:rPr lang="pt-BR" dirty="0" smtClean="0"/>
              <a:t>negra e uma Arvore AVL.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10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9E227711C152C46964BBA43BFD4ADC3" ma:contentTypeVersion="1" ma:contentTypeDescription="Crie um novo documento." ma:contentTypeScope="" ma:versionID="588ab750ef73e39554c02025e3d8db60">
  <xsd:schema xmlns:xsd="http://www.w3.org/2001/XMLSchema" xmlns:xs="http://www.w3.org/2001/XMLSchema" xmlns:p="http://schemas.microsoft.com/office/2006/metadata/properties" xmlns:ns2="d39ceea3-b2cf-4ac6-ad02-4228b350c97b" targetNamespace="http://schemas.microsoft.com/office/2006/metadata/properties" ma:root="true" ma:fieldsID="2ca3a7b8df2030599562f50f3d2387a6" ns2:_="">
    <xsd:import namespace="d39ceea3-b2cf-4ac6-ad02-4228b350c97b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9ceea3-b2cf-4ac6-ad02-4228b350c97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840F3C-316C-4BDF-BFA9-EA19731A65B0}"/>
</file>

<file path=customXml/itemProps2.xml><?xml version="1.0" encoding="utf-8"?>
<ds:datastoreItem xmlns:ds="http://schemas.openxmlformats.org/officeDocument/2006/customXml" ds:itemID="{02C34C29-FFCE-4A6E-884B-7D4A35776F81}"/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Office PowerPoint</Application>
  <PresentationFormat>Apresentação na tela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</dc:creator>
  <cp:lastModifiedBy>PROFESSOR</cp:lastModifiedBy>
  <cp:revision>2</cp:revision>
  <dcterms:created xsi:type="dcterms:W3CDTF">2022-07-27T23:28:45Z</dcterms:created>
  <dcterms:modified xsi:type="dcterms:W3CDTF">2022-07-27T23:40:44Z</dcterms:modified>
</cp:coreProperties>
</file>