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D58F6-000B-41C7-8B83-252ABB86A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3172C-C230-476B-A4C1-82A4E14F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6856D-80E0-48FE-AB1D-7432B106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EF501-B886-45B0-8BE8-3B5DF63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078D6-4FE1-4F07-8838-A00E78BA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6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AA96-CD5D-490B-833C-D2D87E52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C94567-5C7F-4BB3-B339-E243BD4FC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1465B-16C9-497F-9A1B-006E55FB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615E52-4816-42E1-BD44-602165CB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EA807-2D55-4000-B40A-26AEB523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57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7A61C9-0C7C-4790-9DEB-C59F6D4E6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75E7B5-EC5A-4C12-8025-181F90EEC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F8178-8FE4-4EDC-82CE-478E7A1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A6AF6-9C9A-4932-90E2-C5822C1C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7D397-AC08-4C5D-9268-7A890118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3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796A5-05D5-410D-A133-5178C750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9956C-76EE-4B01-9D2D-49657E71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01A6E8-E461-4665-8FDF-B1E145DA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4593E-2CE3-44EB-8F55-AE398589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434C5A-E1FC-4135-8F12-A6F414A1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28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9485F-08C2-4FED-B2B4-617AED6C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5735AE-1FAE-46AB-AD62-F37C39073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2BA760-677D-42D2-9CDF-9E3018E1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23B798-127E-4D3A-BD6B-9A47672C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A4BB5-9989-4904-9ADD-9ADF2E76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1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DFE19-7381-49B4-A24A-C87BB557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6B9B4-9D1F-4542-896E-353572316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7CCB37-3F80-4150-ABBB-E271602B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1E0912-05C5-4515-81B3-D1650C7A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403AC4-B2A7-4C7F-97C3-03951500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2BD055-53F9-4681-B127-E8B034B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11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F8FDC-E367-4AEE-9478-AF254079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273220-4145-4718-93D4-ACBF0A27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0C36B8-989F-40D9-9F28-399751F9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5F6A8C-3756-44BE-B1A8-BA9887A0F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D22F4D-0A62-46AD-95CF-220C4654B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3AA164-6E11-4CAA-922E-B4AE7C3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7BDF63-1E1C-417B-A6CD-2E33DF41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464C42-101C-45CD-9608-FD7C219B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167AC-AA3C-4C6C-8D1B-4D74AA89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A768A6-A792-4553-B31E-57A1A104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DFE402-2EBC-47B6-97D2-FE2C4A01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D24633-76EB-4DFC-B1F7-8A5296B6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5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933B66-B58E-444E-AD04-964DE7EE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3A8963-5160-4672-8DA4-3A2B834D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0846EA-168B-464E-94F8-B8992644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4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73ECB-3366-4298-89B4-4B993C45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AA579-5271-4E6A-83AC-225BC21B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89FBC7-328F-4E42-AB42-AD8F4333A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37952D-4BAF-465D-9E27-7192AC88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D7CF21-9720-49B1-8355-768FB8D4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57ECA-71FD-48A2-9998-D6F8A2BE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15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DB1A4-84CB-4541-9D1F-B8D9FECB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77D321-91BC-478F-ADCE-98EEF98C5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22558A-0261-47C2-93F9-5E6640C08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826DE4-EDC9-4F90-95A4-08F72484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0329A7-3378-49FD-ACBC-9E9BD4DD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87FFB8-B801-458C-BD3B-777082F6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9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22BA9E-69D9-487E-915B-167A50B0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F3001E-C68D-429B-BE54-7A45AB2B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65D1F-42C6-42AE-9163-8C097098F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2349-B995-431D-B660-6388FCAFDA9A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0C7A8-C8B0-4913-8B70-347F4FA1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97A44-0E99-41A7-8151-7F59BD042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ECED-540F-4E5F-9E6C-C67C75521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CE181C-FE52-46CC-A0A3-638D99557628}"/>
              </a:ext>
            </a:extLst>
          </p:cNvPr>
          <p:cNvSpPr txBox="1"/>
          <p:nvPr/>
        </p:nvSpPr>
        <p:spPr>
          <a:xfrm>
            <a:off x="596348" y="437322"/>
            <a:ext cx="1060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u="sng" dirty="0"/>
              <a:t>POTÊNCIA DE 10 – FUNDAMENTAÇÃO TEÓRICA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372436-26E3-42DE-A9A5-7534A0834DCD}"/>
              </a:ext>
            </a:extLst>
          </p:cNvPr>
          <p:cNvPicPr/>
          <p:nvPr/>
        </p:nvPicPr>
        <p:blipFill rotWithShape="1">
          <a:blip r:embed="rId2"/>
          <a:srcRect l="56498" t="19995" r="9905" b="27106"/>
          <a:stretch/>
        </p:blipFill>
        <p:spPr bwMode="auto">
          <a:xfrm>
            <a:off x="596348" y="1460168"/>
            <a:ext cx="7802064" cy="4960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909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271C2375-36DA-4A5B-85E9-33DA4F4BF6DA}"/>
              </a:ext>
            </a:extLst>
          </p:cNvPr>
          <p:cNvPicPr/>
          <p:nvPr/>
        </p:nvPicPr>
        <p:blipFill rotWithShape="1">
          <a:blip r:embed="rId2"/>
          <a:srcRect l="55089" t="21767" r="6041" b="34187"/>
          <a:stretch/>
        </p:blipFill>
        <p:spPr bwMode="auto">
          <a:xfrm>
            <a:off x="643467" y="1742538"/>
            <a:ext cx="5291666" cy="337292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D0F6D35-E75C-4817-82B8-C5E00F0721F5}"/>
              </a:ext>
            </a:extLst>
          </p:cNvPr>
          <p:cNvPicPr/>
          <p:nvPr/>
        </p:nvPicPr>
        <p:blipFill rotWithShape="1">
          <a:blip r:embed="rId3"/>
          <a:srcRect l="52948" t="19237" r="4492" b="39758"/>
          <a:stretch/>
        </p:blipFill>
        <p:spPr bwMode="auto">
          <a:xfrm>
            <a:off x="6256865" y="1995095"/>
            <a:ext cx="5291667" cy="286780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189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49906-CD29-4F94-AD56-EE62AD203540}"/>
              </a:ext>
            </a:extLst>
          </p:cNvPr>
          <p:cNvPicPr/>
          <p:nvPr/>
        </p:nvPicPr>
        <p:blipFill rotWithShape="1">
          <a:blip r:embed="rId2"/>
          <a:srcRect l="64489" t="19236" r="16289" b="38745"/>
          <a:stretch/>
        </p:blipFill>
        <p:spPr bwMode="auto">
          <a:xfrm>
            <a:off x="1025455" y="643466"/>
            <a:ext cx="4530740" cy="55710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056BE2D-C296-4D61-AB0E-1572F550B872}"/>
              </a:ext>
            </a:extLst>
          </p:cNvPr>
          <p:cNvPicPr/>
          <p:nvPr/>
        </p:nvPicPr>
        <p:blipFill rotWithShape="1">
          <a:blip r:embed="rId3"/>
          <a:srcRect l="67040" t="19742" r="18441" b="20777"/>
          <a:stretch/>
        </p:blipFill>
        <p:spPr bwMode="auto">
          <a:xfrm>
            <a:off x="7692403" y="643467"/>
            <a:ext cx="2417542" cy="55710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230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03E5FD6-BE58-485C-92CE-B16C5CCC0C17}"/>
              </a:ext>
            </a:extLst>
          </p:cNvPr>
          <p:cNvPicPr/>
          <p:nvPr/>
        </p:nvPicPr>
        <p:blipFill rotWithShape="1">
          <a:blip r:embed="rId2"/>
          <a:srcRect l="56079" t="19489" r="7474" b="39253"/>
          <a:stretch/>
        </p:blipFill>
        <p:spPr bwMode="auto">
          <a:xfrm>
            <a:off x="1736456" y="1002542"/>
            <a:ext cx="7815507" cy="5145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570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B994B80-FC61-47D6-80D4-854861A89A93}"/>
              </a:ext>
            </a:extLst>
          </p:cNvPr>
          <p:cNvSpPr txBox="1"/>
          <p:nvPr/>
        </p:nvSpPr>
        <p:spPr>
          <a:xfrm>
            <a:off x="304800" y="197346"/>
            <a:ext cx="109595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Recapitulando que nas operações de soma e subtração precisamos tomar cuidado com a base em que os números se apresentam, tipo:</a:t>
            </a:r>
          </a:p>
          <a:p>
            <a:endParaRPr lang="pt-BR" sz="2000" dirty="0"/>
          </a:p>
          <a:p>
            <a:pPr lvl="0" algn="just"/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4p + 2n + 1K=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4x10</a:t>
            </a:r>
            <a:r>
              <a:rPr lang="pt-BR" sz="20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-12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+ 2x10</a:t>
            </a:r>
            <a:r>
              <a:rPr lang="pt-BR" sz="20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-9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+ 1x10</a:t>
            </a:r>
            <a:r>
              <a:rPr lang="pt-BR" sz="20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</a:p>
          <a:p>
            <a:pPr lvl="0" algn="just"/>
            <a:endParaRPr lang="pt-BR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just"/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Não podemos somar ou subtrair números com bases diferentes, precisaremos do decimal correspondente ou levar todos para a mesma base, para o exemplo, hipoteticamente podemos levar todos para K e apresentar uma resposta, fiquem sempre atentos ao que é exigido nas respostas.</a:t>
            </a:r>
          </a:p>
          <a:p>
            <a:pPr lvl="0" algn="just"/>
            <a:endParaRPr lang="pt-BR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just"/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Recapitulando que operações de multiplicação e divisão com números de base 10 é muito fácil, tipo:</a:t>
            </a:r>
          </a:p>
          <a:p>
            <a:pPr lvl="0" algn="just"/>
            <a:endParaRPr lang="pt-BR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0" indent="-285750" algn="just">
              <a:buFontTx/>
              <a:buChar char="-"/>
            </a:pP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números de mesma base quando multiplicados, mantem-se a base e somam-se os expoentes da base;</a:t>
            </a:r>
          </a:p>
          <a:p>
            <a:pPr marL="285750" lvl="0" indent="-285750"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Números de mesma base quando divididos, mantem-se a base e subtraem-se os expoentes</a:t>
            </a:r>
          </a:p>
          <a:p>
            <a:pPr marL="285750" lvl="0" indent="-285750" algn="just">
              <a:buFontTx/>
              <a:buChar char="-"/>
            </a:pP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1x10</a:t>
            </a:r>
            <a:r>
              <a:rPr lang="pt-BR" sz="20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. 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x10</a:t>
            </a:r>
            <a:r>
              <a:rPr lang="pt-BR" sz="20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1.2.10</a:t>
            </a:r>
            <a:r>
              <a:rPr lang="pt-BR" sz="20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(3+3)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just"/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1x10</a:t>
            </a:r>
            <a:r>
              <a:rPr lang="pt-BR" sz="20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/ 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x10</a:t>
            </a:r>
            <a:r>
              <a:rPr lang="pt-BR" sz="20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1/2.10</a:t>
            </a:r>
            <a:r>
              <a:rPr lang="pt-BR" sz="20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(3-3)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22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A17E8F-95DE-4CF4-A33F-9811F1D04C3E}"/>
              </a:ext>
            </a:extLst>
          </p:cNvPr>
          <p:cNvPicPr/>
          <p:nvPr/>
        </p:nvPicPr>
        <p:blipFill rotWithShape="1">
          <a:blip r:embed="rId2"/>
          <a:srcRect l="62909" t="25563" r="7197" b="29361"/>
          <a:stretch/>
        </p:blipFill>
        <p:spPr bwMode="auto">
          <a:xfrm>
            <a:off x="643467" y="1183585"/>
            <a:ext cx="5294716" cy="449082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C94E42D9-1828-40E7-84E9-989B0F9131F3}"/>
              </a:ext>
            </a:extLst>
          </p:cNvPr>
          <p:cNvPicPr/>
          <p:nvPr/>
        </p:nvPicPr>
        <p:blipFill rotWithShape="1">
          <a:blip r:embed="rId3"/>
          <a:srcRect l="62348" t="25311" r="6751" b="31904"/>
          <a:stretch/>
        </p:blipFill>
        <p:spPr bwMode="auto">
          <a:xfrm>
            <a:off x="6253817" y="1367163"/>
            <a:ext cx="5294715" cy="412367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202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D854A3F-2C35-48DF-9623-771BACF969B3}"/>
              </a:ext>
            </a:extLst>
          </p:cNvPr>
          <p:cNvSpPr txBox="1"/>
          <p:nvPr/>
        </p:nvSpPr>
        <p:spPr>
          <a:xfrm>
            <a:off x="199954" y="-1"/>
            <a:ext cx="105475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I) Exercícios de Potência: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- 1,035 + 2x10</a:t>
            </a:r>
            <a:r>
              <a:rPr lang="pt-BR" sz="32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+ 1x10</a:t>
            </a:r>
            <a:r>
              <a:rPr lang="pt-BR" sz="32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-4= resposta em unidades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 - 1,035m + 2x10</a:t>
            </a:r>
            <a:r>
              <a:rPr lang="pt-BR" sz="32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Km + 1x10</a:t>
            </a:r>
            <a:r>
              <a:rPr lang="pt-BR" sz="32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-4</a:t>
            </a:r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m= resposta em Km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 - 3,14dm + 5cm + 8m + 2.005 Km= resposta em mm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/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 - 1G + 4T + 3M= </a:t>
            </a:r>
            <a:r>
              <a:rPr lang="en-US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resposta</a:t>
            </a: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</a:t>
            </a: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ACC089-CC6E-4A32-92DB-C4FFE40D40D9}"/>
              </a:ext>
            </a:extLst>
          </p:cNvPr>
          <p:cNvSpPr txBox="1"/>
          <p:nvPr/>
        </p:nvSpPr>
        <p:spPr>
          <a:xfrm>
            <a:off x="8150087" y="914400"/>
            <a:ext cx="33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87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BC1E8F-8A0D-47D8-AD1E-7428B291BC98}"/>
              </a:ext>
            </a:extLst>
          </p:cNvPr>
          <p:cNvSpPr txBox="1"/>
          <p:nvPr/>
        </p:nvSpPr>
        <p:spPr>
          <a:xfrm>
            <a:off x="304799" y="0"/>
            <a:ext cx="102704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 - 1G x 4T x 3M= </a:t>
            </a:r>
            <a:r>
              <a:rPr lang="en-US" sz="3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resposta</a:t>
            </a: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</a:t>
            </a: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/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 - 5,94M + 3,19µ= </a:t>
            </a:r>
            <a:r>
              <a:rPr lang="en-US" sz="3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resposta</a:t>
            </a: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</a:t>
            </a: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mm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/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 - 0,00019m + 4dm + 2cm= resposta em Km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/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 - 0,00019m x 4dm x 2cm= resposta em micro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2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BEFD5F-D589-4507-B118-A18F10F7FEBF}"/>
              </a:ext>
            </a:extLst>
          </p:cNvPr>
          <p:cNvSpPr txBox="1"/>
          <p:nvPr/>
        </p:nvSpPr>
        <p:spPr>
          <a:xfrm>
            <a:off x="649357" y="392551"/>
            <a:ext cx="901147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 - 4p x 2n x 1K= resposta em unidades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 - 5,94 M x 3,19 µ= resposta em K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/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 - 4p + 2n + 1K= resposta em mm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 - 3x4</a:t>
            </a:r>
            <a:r>
              <a:rPr lang="pt-BR" sz="3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+ 2x2</a:t>
            </a:r>
            <a:r>
              <a:rPr lang="pt-BR" sz="3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+ 2x10</a:t>
            </a:r>
            <a:r>
              <a:rPr lang="pt-BR" sz="3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28600" algn="just"/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1820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26DD00F218FF4E8C5BC34B3E58D79F" ma:contentTypeVersion="1" ma:contentTypeDescription="Crie um novo documento." ma:contentTypeScope="" ma:versionID="1c6f8606990c2a49c24286562a471e03">
  <xsd:schema xmlns:xsd="http://www.w3.org/2001/XMLSchema" xmlns:xs="http://www.w3.org/2001/XMLSchema" xmlns:p="http://schemas.microsoft.com/office/2006/metadata/properties" xmlns:ns2="4b505091-958b-47fb-ad7b-78cb1e6bcd8c" targetNamespace="http://schemas.microsoft.com/office/2006/metadata/properties" ma:root="true" ma:fieldsID="4d65f7b7c57c569f6e1692e8f76c0982" ns2:_="">
    <xsd:import namespace="4b505091-958b-47fb-ad7b-78cb1e6bcd8c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505091-958b-47fb-ad7b-78cb1e6bcd8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b505091-958b-47fb-ad7b-78cb1e6bcd8c" xsi:nil="true"/>
  </documentManagement>
</p:properties>
</file>

<file path=customXml/itemProps1.xml><?xml version="1.0" encoding="utf-8"?>
<ds:datastoreItem xmlns:ds="http://schemas.openxmlformats.org/officeDocument/2006/customXml" ds:itemID="{2DB077C1-209D-45FB-BB95-F02C67E3EAF2}"/>
</file>

<file path=customXml/itemProps2.xml><?xml version="1.0" encoding="utf-8"?>
<ds:datastoreItem xmlns:ds="http://schemas.openxmlformats.org/officeDocument/2006/customXml" ds:itemID="{05417B36-03DA-42FB-927F-59043E2AE384}"/>
</file>

<file path=customXml/itemProps3.xml><?xml version="1.0" encoding="utf-8"?>
<ds:datastoreItem xmlns:ds="http://schemas.openxmlformats.org/officeDocument/2006/customXml" ds:itemID="{B84D7967-0075-49F5-882E-2D310C18A434}"/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 Maravalhas</dc:creator>
  <cp:lastModifiedBy>Manoel Maravalhas</cp:lastModifiedBy>
  <cp:revision>9</cp:revision>
  <dcterms:created xsi:type="dcterms:W3CDTF">2021-02-14T12:22:24Z</dcterms:created>
  <dcterms:modified xsi:type="dcterms:W3CDTF">2021-02-14T13:52:46Z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0x0101008626DD00F218FF4E8C5BC34B3E58D79F</vt:lpwstr>
  </property>
</Properties>
</file>