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entation.xml" ContentType="application/vnd.openxmlformats-officedocument.presentationml.presentation.main+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4.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 id="2147483709" r:id="rId2"/>
  </p:sldMasterIdLst>
  <p:notesMasterIdLst>
    <p:notesMasterId r:id="rId46"/>
  </p:notesMasterIdLst>
  <p:handoutMasterIdLst>
    <p:handoutMasterId r:id="rId47"/>
  </p:handoutMasterIdLst>
  <p:sldIdLst>
    <p:sldId id="409" r:id="rId3"/>
    <p:sldId id="256" r:id="rId4"/>
    <p:sldId id="411" r:id="rId5"/>
    <p:sldId id="410" r:id="rId6"/>
    <p:sldId id="415" r:id="rId7"/>
    <p:sldId id="416" r:id="rId8"/>
    <p:sldId id="435" r:id="rId9"/>
    <p:sldId id="412" r:id="rId10"/>
    <p:sldId id="451" r:id="rId11"/>
    <p:sldId id="452" r:id="rId12"/>
    <p:sldId id="314" r:id="rId13"/>
    <p:sldId id="453" r:id="rId14"/>
    <p:sldId id="423" r:id="rId15"/>
    <p:sldId id="437" r:id="rId16"/>
    <p:sldId id="454" r:id="rId17"/>
    <p:sldId id="434" r:id="rId18"/>
    <p:sldId id="455" r:id="rId19"/>
    <p:sldId id="444" r:id="rId20"/>
    <p:sldId id="371" r:id="rId21"/>
    <p:sldId id="372" r:id="rId22"/>
    <p:sldId id="445" r:id="rId23"/>
    <p:sldId id="373" r:id="rId24"/>
    <p:sldId id="374" r:id="rId25"/>
    <p:sldId id="375" r:id="rId26"/>
    <p:sldId id="446" r:id="rId27"/>
    <p:sldId id="447" r:id="rId28"/>
    <p:sldId id="448" r:id="rId29"/>
    <p:sldId id="449" r:id="rId30"/>
    <p:sldId id="450" r:id="rId31"/>
    <p:sldId id="320" r:id="rId32"/>
    <p:sldId id="456" r:id="rId33"/>
    <p:sldId id="324" r:id="rId34"/>
    <p:sldId id="325" r:id="rId35"/>
    <p:sldId id="458" r:id="rId36"/>
    <p:sldId id="344" r:id="rId37"/>
    <p:sldId id="345" r:id="rId38"/>
    <p:sldId id="346" r:id="rId39"/>
    <p:sldId id="347" r:id="rId40"/>
    <p:sldId id="348" r:id="rId41"/>
    <p:sldId id="349" r:id="rId42"/>
    <p:sldId id="350" r:id="rId43"/>
    <p:sldId id="457" r:id="rId44"/>
    <p:sldId id="406" r:id="rId45"/>
  </p:sldIdLst>
  <p:sldSz cx="9144000" cy="6858000" type="screen4x3"/>
  <p:notesSz cx="6854825" cy="9750425"/>
  <p:defaultTextStyle>
    <a:defPPr>
      <a:defRPr lang="pt-BR"/>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71">
          <p15:clr>
            <a:srgbClr val="A4A3A4"/>
          </p15:clr>
        </p15:guide>
        <p15:guide id="2" pos="215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9C9"/>
    <a:srgbClr val="FFFF99"/>
    <a:srgbClr val="CCCCFF"/>
    <a:srgbClr val="FFCC99"/>
    <a:srgbClr val="FF66FF"/>
    <a:srgbClr val="9900CC"/>
    <a:srgbClr val="333399"/>
    <a:srgbClr val="0033CC"/>
    <a:srgbClr val="FFFFCC"/>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2787"/>
    <p:restoredTop sz="96975" autoAdjust="0"/>
  </p:normalViewPr>
  <p:slideViewPr>
    <p:cSldViewPr>
      <p:cViewPr varScale="1">
        <p:scale>
          <a:sx n="100" d="100"/>
          <a:sy n="100" d="100"/>
        </p:scale>
        <p:origin x="71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10254"/>
    </p:cViewPr>
  </p:sorterViewPr>
  <p:notesViewPr>
    <p:cSldViewPr>
      <p:cViewPr varScale="1">
        <p:scale>
          <a:sx n="58" d="100"/>
          <a:sy n="58" d="100"/>
        </p:scale>
        <p:origin x="-1764" y="-72"/>
      </p:cViewPr>
      <p:guideLst>
        <p:guide orient="horz" pos="3071"/>
        <p:guide pos="215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customXml" Target="../customXml/item2.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050"/>
          <p:cNvSpPr>
            <a:spLocks noGrp="1" noChangeArrowheads="1"/>
          </p:cNvSpPr>
          <p:nvPr>
            <p:ph type="hdr" sz="quarter"/>
          </p:nvPr>
        </p:nvSpPr>
        <p:spPr bwMode="auto">
          <a:xfrm>
            <a:off x="0" y="0"/>
            <a:ext cx="2970213"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pt-BR" altLang="pt-BR"/>
          </a:p>
        </p:txBody>
      </p:sp>
      <p:sp>
        <p:nvSpPr>
          <p:cNvPr id="82947" name="Rectangle 2051"/>
          <p:cNvSpPr>
            <a:spLocks noGrp="1" noChangeArrowheads="1"/>
          </p:cNvSpPr>
          <p:nvPr>
            <p:ph type="dt" sz="quarter" idx="1"/>
          </p:nvPr>
        </p:nvSpPr>
        <p:spPr bwMode="auto">
          <a:xfrm>
            <a:off x="3884613" y="0"/>
            <a:ext cx="2970212"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pt-BR" altLang="pt-BR"/>
          </a:p>
        </p:txBody>
      </p:sp>
      <p:sp>
        <p:nvSpPr>
          <p:cNvPr id="82948" name="Rectangle 2052"/>
          <p:cNvSpPr>
            <a:spLocks noGrp="1" noChangeArrowheads="1"/>
          </p:cNvSpPr>
          <p:nvPr>
            <p:ph type="ftr" sz="quarter" idx="2"/>
          </p:nvPr>
        </p:nvSpPr>
        <p:spPr bwMode="auto">
          <a:xfrm>
            <a:off x="0" y="9263063"/>
            <a:ext cx="2970213"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pt-BR" altLang="pt-BR"/>
          </a:p>
        </p:txBody>
      </p:sp>
      <p:sp>
        <p:nvSpPr>
          <p:cNvPr id="82949" name="Rectangle 2053"/>
          <p:cNvSpPr>
            <a:spLocks noGrp="1" noChangeArrowheads="1"/>
          </p:cNvSpPr>
          <p:nvPr>
            <p:ph type="sldNum" sz="quarter" idx="3"/>
          </p:nvPr>
        </p:nvSpPr>
        <p:spPr bwMode="auto">
          <a:xfrm>
            <a:off x="3884613" y="9263063"/>
            <a:ext cx="2970212"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FD67FBA-55B5-41E6-AFE0-E19AEB1D0829}" type="slidenum">
              <a:rPr lang="pt-BR" altLang="pt-BR"/>
              <a:pPr/>
              <a:t>‹nº›</a:t>
            </a:fld>
            <a:endParaRPr lang="pt-BR" altLang="pt-BR"/>
          </a:p>
        </p:txBody>
      </p:sp>
    </p:spTree>
    <p:extLst>
      <p:ext uri="{BB962C8B-B14F-4D97-AF65-F5344CB8AC3E}">
        <p14:creationId xmlns:p14="http://schemas.microsoft.com/office/powerpoint/2010/main" val="19456134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0213"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pt-BR" altLang="pt-BR"/>
          </a:p>
        </p:txBody>
      </p:sp>
      <p:sp>
        <p:nvSpPr>
          <p:cNvPr id="30723" name="Rectangle 3"/>
          <p:cNvSpPr>
            <a:spLocks noGrp="1" noChangeArrowheads="1"/>
          </p:cNvSpPr>
          <p:nvPr>
            <p:ph type="dt" idx="1"/>
          </p:nvPr>
        </p:nvSpPr>
        <p:spPr bwMode="auto">
          <a:xfrm>
            <a:off x="3884613" y="0"/>
            <a:ext cx="2970212"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pt-BR" altLang="pt-BR"/>
          </a:p>
        </p:txBody>
      </p:sp>
      <p:sp>
        <p:nvSpPr>
          <p:cNvPr id="30724" name="Rectangle 4"/>
          <p:cNvSpPr>
            <a:spLocks noGrp="1" noRot="1" noChangeAspect="1" noChangeArrowheads="1" noTextEdit="1"/>
          </p:cNvSpPr>
          <p:nvPr>
            <p:ph type="sldImg" idx="2"/>
          </p:nvPr>
        </p:nvSpPr>
        <p:spPr bwMode="auto">
          <a:xfrm>
            <a:off x="990600" y="731838"/>
            <a:ext cx="4873625" cy="365601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25" name="Rectangle 5"/>
          <p:cNvSpPr>
            <a:spLocks noGrp="1" noChangeArrowheads="1"/>
          </p:cNvSpPr>
          <p:nvPr>
            <p:ph type="body" sz="quarter" idx="3"/>
          </p:nvPr>
        </p:nvSpPr>
        <p:spPr bwMode="auto">
          <a:xfrm>
            <a:off x="914400" y="4630738"/>
            <a:ext cx="5026025" cy="438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t-BR" altLang="pt-BR"/>
              <a:t>Clique para editar os estilos do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p>
        </p:txBody>
      </p:sp>
      <p:sp>
        <p:nvSpPr>
          <p:cNvPr id="30726" name="Rectangle 6"/>
          <p:cNvSpPr>
            <a:spLocks noGrp="1" noChangeArrowheads="1"/>
          </p:cNvSpPr>
          <p:nvPr>
            <p:ph type="ftr" sz="quarter" idx="4"/>
          </p:nvPr>
        </p:nvSpPr>
        <p:spPr bwMode="auto">
          <a:xfrm>
            <a:off x="0" y="9263063"/>
            <a:ext cx="2970213"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pt-BR" altLang="pt-BR"/>
          </a:p>
        </p:txBody>
      </p:sp>
      <p:sp>
        <p:nvSpPr>
          <p:cNvPr id="30727" name="Rectangle 7"/>
          <p:cNvSpPr>
            <a:spLocks noGrp="1" noChangeArrowheads="1"/>
          </p:cNvSpPr>
          <p:nvPr>
            <p:ph type="sldNum" sz="quarter" idx="5"/>
          </p:nvPr>
        </p:nvSpPr>
        <p:spPr bwMode="auto">
          <a:xfrm>
            <a:off x="3884613" y="9263063"/>
            <a:ext cx="2970212"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64A0C6B-87B8-4209-A0E4-54B1CE30D4CB}" type="slidenum">
              <a:rPr lang="pt-BR" altLang="pt-BR"/>
              <a:pPr/>
              <a:t>‹nº›</a:t>
            </a:fld>
            <a:endParaRPr lang="pt-BR" altLang="pt-BR"/>
          </a:p>
        </p:txBody>
      </p:sp>
    </p:spTree>
    <p:extLst>
      <p:ext uri="{BB962C8B-B14F-4D97-AF65-F5344CB8AC3E}">
        <p14:creationId xmlns:p14="http://schemas.microsoft.com/office/powerpoint/2010/main" val="223986160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64A0C6B-87B8-4209-A0E4-54B1CE30D4CB}" type="slidenum">
              <a:rPr lang="pt-BR" altLang="pt-BR" smtClean="0"/>
              <a:pPr/>
              <a:t>1</a:t>
            </a:fld>
            <a:endParaRPr lang="pt-BR" altLang="pt-BR"/>
          </a:p>
        </p:txBody>
      </p:sp>
    </p:spTree>
    <p:extLst>
      <p:ext uri="{BB962C8B-B14F-4D97-AF65-F5344CB8AC3E}">
        <p14:creationId xmlns:p14="http://schemas.microsoft.com/office/powerpoint/2010/main" val="2144967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DF909232-63F4-4452-92EA-DE22073F4E15}"/>
              </a:ext>
            </a:extLst>
          </p:cNvPr>
          <p:cNvSpPr>
            <a:spLocks noGrp="1" noRot="1" noChangeAspect="1" noChangeArrowheads="1" noTextEdit="1"/>
          </p:cNvSpPr>
          <p:nvPr>
            <p:ph type="sldImg"/>
          </p:nvPr>
        </p:nvSpPr>
        <p:spPr>
          <a:ln/>
        </p:spPr>
      </p:sp>
      <p:sp>
        <p:nvSpPr>
          <p:cNvPr id="157699" name="Rectangle 3">
            <a:extLst>
              <a:ext uri="{FF2B5EF4-FFF2-40B4-BE49-F238E27FC236}">
                <a16:creationId xmlns:a16="http://schemas.microsoft.com/office/drawing/2014/main" id="{688CB052-5737-4685-B853-F7413CFF58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a:p>
        </p:txBody>
      </p:sp>
    </p:spTree>
    <p:extLst>
      <p:ext uri="{BB962C8B-B14F-4D97-AF65-F5344CB8AC3E}">
        <p14:creationId xmlns:p14="http://schemas.microsoft.com/office/powerpoint/2010/main" val="723074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62210987-2FCB-4662-A99C-29475A22DA86}"/>
              </a:ext>
            </a:extLst>
          </p:cNvPr>
          <p:cNvSpPr>
            <a:spLocks noGrp="1" noRot="1" noChangeAspect="1" noChangeArrowheads="1" noTextEdit="1"/>
          </p:cNvSpPr>
          <p:nvPr>
            <p:ph type="sldImg"/>
          </p:nvPr>
        </p:nvSpPr>
        <p:spPr>
          <a:ln/>
        </p:spPr>
      </p:sp>
      <p:sp>
        <p:nvSpPr>
          <p:cNvPr id="158723" name="Rectangle 3">
            <a:extLst>
              <a:ext uri="{FF2B5EF4-FFF2-40B4-BE49-F238E27FC236}">
                <a16:creationId xmlns:a16="http://schemas.microsoft.com/office/drawing/2014/main" id="{1AC5E3B6-D04C-43D0-B611-A2F6385DEC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a:p>
        </p:txBody>
      </p:sp>
    </p:spTree>
    <p:extLst>
      <p:ext uri="{BB962C8B-B14F-4D97-AF65-F5344CB8AC3E}">
        <p14:creationId xmlns:p14="http://schemas.microsoft.com/office/powerpoint/2010/main" val="2173776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id="{75DF3732-203C-44D3-A3AF-DD035619FC84}"/>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r" eaLnBrk="1" hangingPunct="1"/>
            <a:fld id="{4E9F1473-7ECA-4B8C-80D2-E48BE4858974}" type="slidenum">
              <a:rPr lang="pt-BR" altLang="pt-BR" sz="1200">
                <a:latin typeface="Arial" panose="020B0604020202020204" pitchFamily="34" charset="0"/>
              </a:rPr>
              <a:pPr algn="r" eaLnBrk="1" hangingPunct="1"/>
              <a:t>25</a:t>
            </a:fld>
            <a:endParaRPr lang="pt-BR" altLang="pt-BR" sz="1200">
              <a:latin typeface="Arial" panose="020B0604020202020204" pitchFamily="34" charset="0"/>
            </a:endParaRPr>
          </a:p>
        </p:txBody>
      </p:sp>
      <p:sp>
        <p:nvSpPr>
          <p:cNvPr id="159747" name="Rectangle 2">
            <a:extLst>
              <a:ext uri="{FF2B5EF4-FFF2-40B4-BE49-F238E27FC236}">
                <a16:creationId xmlns:a16="http://schemas.microsoft.com/office/drawing/2014/main" id="{E8421D3B-D6A3-42E1-A52D-9C1E95C41E3E}"/>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D0B51F4C-55BA-4B73-8640-FA8677B4FEF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p>
        </p:txBody>
      </p:sp>
    </p:spTree>
    <p:extLst>
      <p:ext uri="{BB962C8B-B14F-4D97-AF65-F5344CB8AC3E}">
        <p14:creationId xmlns:p14="http://schemas.microsoft.com/office/powerpoint/2010/main" val="844114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a:extLst>
              <a:ext uri="{FF2B5EF4-FFF2-40B4-BE49-F238E27FC236}">
                <a16:creationId xmlns:a16="http://schemas.microsoft.com/office/drawing/2014/main" id="{BE91C9A5-6A2B-409C-A826-806DEC5ACD76}"/>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r" eaLnBrk="1" hangingPunct="1"/>
            <a:fld id="{528F8291-C314-46B6-9B46-FA8A1382C589}" type="slidenum">
              <a:rPr lang="pt-BR" altLang="pt-BR" sz="1200">
                <a:latin typeface="Arial" panose="020B0604020202020204" pitchFamily="34" charset="0"/>
              </a:rPr>
              <a:pPr algn="r" eaLnBrk="1" hangingPunct="1"/>
              <a:t>26</a:t>
            </a:fld>
            <a:endParaRPr lang="pt-BR" altLang="pt-BR" sz="1200">
              <a:latin typeface="Arial" panose="020B0604020202020204" pitchFamily="34" charset="0"/>
            </a:endParaRPr>
          </a:p>
        </p:txBody>
      </p:sp>
      <p:sp>
        <p:nvSpPr>
          <p:cNvPr id="160771" name="Rectangle 2">
            <a:extLst>
              <a:ext uri="{FF2B5EF4-FFF2-40B4-BE49-F238E27FC236}">
                <a16:creationId xmlns:a16="http://schemas.microsoft.com/office/drawing/2014/main" id="{EC33667F-4A51-4676-A1F8-05BB6D722145}"/>
              </a:ext>
            </a:extLst>
          </p:cNvPr>
          <p:cNvSpPr>
            <a:spLocks noGrp="1" noRot="1" noChangeAspect="1" noChangeArrowheads="1" noTextEdit="1"/>
          </p:cNvSpPr>
          <p:nvPr>
            <p:ph type="sldImg"/>
          </p:nvPr>
        </p:nvSpPr>
        <p:spPr>
          <a:ln/>
        </p:spPr>
      </p:sp>
      <p:sp>
        <p:nvSpPr>
          <p:cNvPr id="160772" name="Rectangle 3">
            <a:extLst>
              <a:ext uri="{FF2B5EF4-FFF2-40B4-BE49-F238E27FC236}">
                <a16:creationId xmlns:a16="http://schemas.microsoft.com/office/drawing/2014/main" id="{71A35D64-9D91-4569-ABC6-633F839EB0F9}"/>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p>
        </p:txBody>
      </p:sp>
    </p:spTree>
    <p:extLst>
      <p:ext uri="{BB962C8B-B14F-4D97-AF65-F5344CB8AC3E}">
        <p14:creationId xmlns:p14="http://schemas.microsoft.com/office/powerpoint/2010/main" val="1068565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a:extLst>
              <a:ext uri="{FF2B5EF4-FFF2-40B4-BE49-F238E27FC236}">
                <a16:creationId xmlns:a16="http://schemas.microsoft.com/office/drawing/2014/main" id="{7101906B-6CF1-4AF6-B97E-868284A705C4}"/>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r" eaLnBrk="1" hangingPunct="1"/>
            <a:fld id="{E50EACC2-145A-4CE6-95F3-286A7697D156}" type="slidenum">
              <a:rPr lang="pt-BR" altLang="pt-BR" sz="1200">
                <a:latin typeface="Arial" panose="020B0604020202020204" pitchFamily="34" charset="0"/>
              </a:rPr>
              <a:pPr algn="r" eaLnBrk="1" hangingPunct="1"/>
              <a:t>27</a:t>
            </a:fld>
            <a:endParaRPr lang="pt-BR" altLang="pt-BR" sz="1200">
              <a:latin typeface="Arial" panose="020B0604020202020204" pitchFamily="34" charset="0"/>
            </a:endParaRPr>
          </a:p>
        </p:txBody>
      </p:sp>
      <p:sp>
        <p:nvSpPr>
          <p:cNvPr id="161795" name="Rectangle 2">
            <a:extLst>
              <a:ext uri="{FF2B5EF4-FFF2-40B4-BE49-F238E27FC236}">
                <a16:creationId xmlns:a16="http://schemas.microsoft.com/office/drawing/2014/main" id="{7E553C7F-4A20-4ECE-B4AF-44F6D2389B0A}"/>
              </a:ext>
            </a:extLst>
          </p:cNvPr>
          <p:cNvSpPr>
            <a:spLocks noGrp="1" noRot="1" noChangeAspect="1" noChangeArrowheads="1" noTextEdit="1"/>
          </p:cNvSpPr>
          <p:nvPr>
            <p:ph type="sldImg"/>
          </p:nvPr>
        </p:nvSpPr>
        <p:spPr>
          <a:ln/>
        </p:spPr>
      </p:sp>
      <p:sp>
        <p:nvSpPr>
          <p:cNvPr id="161796" name="Rectangle 3">
            <a:extLst>
              <a:ext uri="{FF2B5EF4-FFF2-40B4-BE49-F238E27FC236}">
                <a16:creationId xmlns:a16="http://schemas.microsoft.com/office/drawing/2014/main" id="{539E0A74-D4C5-42A6-8200-0BF95AD3693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p>
        </p:txBody>
      </p:sp>
    </p:spTree>
    <p:extLst>
      <p:ext uri="{BB962C8B-B14F-4D97-AF65-F5344CB8AC3E}">
        <p14:creationId xmlns:p14="http://schemas.microsoft.com/office/powerpoint/2010/main" val="2593788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a:extLst>
              <a:ext uri="{FF2B5EF4-FFF2-40B4-BE49-F238E27FC236}">
                <a16:creationId xmlns:a16="http://schemas.microsoft.com/office/drawing/2014/main" id="{87616261-AED1-4362-BE24-C6DA74FF7B94}"/>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r" eaLnBrk="1" hangingPunct="1"/>
            <a:fld id="{FAF1EA50-33B9-4B6B-82D5-3AC252C29AAB}" type="slidenum">
              <a:rPr lang="pt-BR" altLang="pt-BR" sz="1200">
                <a:latin typeface="Arial" panose="020B0604020202020204" pitchFamily="34" charset="0"/>
              </a:rPr>
              <a:pPr algn="r" eaLnBrk="1" hangingPunct="1"/>
              <a:t>28</a:t>
            </a:fld>
            <a:endParaRPr lang="pt-BR" altLang="pt-BR" sz="1200">
              <a:latin typeface="Arial" panose="020B0604020202020204" pitchFamily="34" charset="0"/>
            </a:endParaRPr>
          </a:p>
        </p:txBody>
      </p:sp>
      <p:sp>
        <p:nvSpPr>
          <p:cNvPr id="162819" name="Rectangle 2">
            <a:extLst>
              <a:ext uri="{FF2B5EF4-FFF2-40B4-BE49-F238E27FC236}">
                <a16:creationId xmlns:a16="http://schemas.microsoft.com/office/drawing/2014/main" id="{EDE155F4-5C88-4CC7-91D0-0E8A7B53AAF0}"/>
              </a:ext>
            </a:extLst>
          </p:cNvPr>
          <p:cNvSpPr>
            <a:spLocks noGrp="1" noRot="1" noChangeAspect="1" noChangeArrowheads="1" noTextEdit="1"/>
          </p:cNvSpPr>
          <p:nvPr>
            <p:ph type="sldImg"/>
          </p:nvPr>
        </p:nvSpPr>
        <p:spPr>
          <a:ln/>
        </p:spPr>
      </p:sp>
      <p:sp>
        <p:nvSpPr>
          <p:cNvPr id="162820" name="Rectangle 3">
            <a:extLst>
              <a:ext uri="{FF2B5EF4-FFF2-40B4-BE49-F238E27FC236}">
                <a16:creationId xmlns:a16="http://schemas.microsoft.com/office/drawing/2014/main" id="{0256E1E3-6817-4A61-B18B-3A5C7F2589B5}"/>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p>
        </p:txBody>
      </p:sp>
    </p:spTree>
    <p:extLst>
      <p:ext uri="{BB962C8B-B14F-4D97-AF65-F5344CB8AC3E}">
        <p14:creationId xmlns:p14="http://schemas.microsoft.com/office/powerpoint/2010/main" val="627691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0711D866-60EE-47DB-B4DA-56817ED3C61E}"/>
              </a:ext>
            </a:extLst>
          </p:cNvPr>
          <p:cNvSpPr>
            <a:spLocks noGrp="1" noRot="1" noChangeAspect="1" noChangeArrowheads="1" noTextEdit="1"/>
          </p:cNvSpPr>
          <p:nvPr>
            <p:ph type="sldImg"/>
          </p:nvPr>
        </p:nvSpPr>
        <p:spPr>
          <a:ln/>
        </p:spPr>
      </p:sp>
      <p:sp>
        <p:nvSpPr>
          <p:cNvPr id="163843" name="Rectangle 3">
            <a:extLst>
              <a:ext uri="{FF2B5EF4-FFF2-40B4-BE49-F238E27FC236}">
                <a16:creationId xmlns:a16="http://schemas.microsoft.com/office/drawing/2014/main" id="{B10023FE-7739-495C-A0CC-BC862AA934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a:p>
        </p:txBody>
      </p:sp>
    </p:spTree>
    <p:extLst>
      <p:ext uri="{BB962C8B-B14F-4D97-AF65-F5344CB8AC3E}">
        <p14:creationId xmlns:p14="http://schemas.microsoft.com/office/powerpoint/2010/main" val="538822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6D572322-85D0-4B60-AC14-9E56094115B6}"/>
              </a:ext>
            </a:extLst>
          </p:cNvPr>
          <p:cNvSpPr>
            <a:spLocks noGrp="1" noRot="1" noChangeAspect="1" noChangeArrowheads="1" noTextEdit="1"/>
          </p:cNvSpPr>
          <p:nvPr>
            <p:ph type="sldImg"/>
          </p:nvPr>
        </p:nvSpPr>
        <p:spPr>
          <a:ln/>
        </p:spPr>
      </p:sp>
      <p:sp>
        <p:nvSpPr>
          <p:cNvPr id="124931" name="Rectangle 3">
            <a:extLst>
              <a:ext uri="{FF2B5EF4-FFF2-40B4-BE49-F238E27FC236}">
                <a16:creationId xmlns:a16="http://schemas.microsoft.com/office/drawing/2014/main" id="{6A09A088-4D83-4C92-9490-2E1A8F97D8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0711D866-60EE-47DB-B4DA-56817ED3C61E}"/>
              </a:ext>
            </a:extLst>
          </p:cNvPr>
          <p:cNvSpPr>
            <a:spLocks noGrp="1" noRot="1" noChangeAspect="1" noChangeArrowheads="1" noTextEdit="1"/>
          </p:cNvSpPr>
          <p:nvPr>
            <p:ph type="sldImg"/>
          </p:nvPr>
        </p:nvSpPr>
        <p:spPr>
          <a:ln/>
        </p:spPr>
      </p:sp>
      <p:sp>
        <p:nvSpPr>
          <p:cNvPr id="163843" name="Rectangle 3">
            <a:extLst>
              <a:ext uri="{FF2B5EF4-FFF2-40B4-BE49-F238E27FC236}">
                <a16:creationId xmlns:a16="http://schemas.microsoft.com/office/drawing/2014/main" id="{B10023FE-7739-495C-A0CC-BC862AA934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a:p>
        </p:txBody>
      </p:sp>
    </p:spTree>
    <p:extLst>
      <p:ext uri="{BB962C8B-B14F-4D97-AF65-F5344CB8AC3E}">
        <p14:creationId xmlns:p14="http://schemas.microsoft.com/office/powerpoint/2010/main" val="2813595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1FA3C938-5CCA-44B5-853E-9481D2F2071B}"/>
              </a:ext>
            </a:extLst>
          </p:cNvPr>
          <p:cNvSpPr>
            <a:spLocks noGrp="1" noRot="1" noChangeAspect="1" noChangeArrowheads="1" noTextEdit="1"/>
          </p:cNvSpPr>
          <p:nvPr>
            <p:ph type="sldImg"/>
          </p:nvPr>
        </p:nvSpPr>
        <p:spPr>
          <a:ln/>
        </p:spPr>
      </p:sp>
      <p:sp>
        <p:nvSpPr>
          <p:cNvPr id="126979" name="Rectangle 3">
            <a:extLst>
              <a:ext uri="{FF2B5EF4-FFF2-40B4-BE49-F238E27FC236}">
                <a16:creationId xmlns:a16="http://schemas.microsoft.com/office/drawing/2014/main" id="{3F6013A5-6A24-405A-9E38-136397AA98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70A4E955-5E18-4D4D-A1EF-877CFB49621D}"/>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r" eaLnBrk="1" hangingPunct="1"/>
            <a:fld id="{79AEB156-60DE-4A93-AB4E-64BA71292918}" type="slidenum">
              <a:rPr lang="pt-BR" altLang="pt-BR" sz="1200">
                <a:latin typeface="Arial" panose="020B0604020202020204" pitchFamily="34" charset="0"/>
              </a:rPr>
              <a:pPr algn="r" eaLnBrk="1" hangingPunct="1"/>
              <a:t>11</a:t>
            </a:fld>
            <a:endParaRPr lang="pt-BR" altLang="pt-BR" sz="1200">
              <a:latin typeface="Arial" panose="020B0604020202020204" pitchFamily="34" charset="0"/>
            </a:endParaRPr>
          </a:p>
        </p:txBody>
      </p:sp>
      <p:sp>
        <p:nvSpPr>
          <p:cNvPr id="120835" name="Rectangle 2">
            <a:extLst>
              <a:ext uri="{FF2B5EF4-FFF2-40B4-BE49-F238E27FC236}">
                <a16:creationId xmlns:a16="http://schemas.microsoft.com/office/drawing/2014/main" id="{FECB1260-E1BC-4FF9-92C7-D31E32C1D87A}"/>
              </a:ext>
            </a:extLst>
          </p:cNvPr>
          <p:cNvSpPr>
            <a:spLocks noGrp="1" noRot="1" noChangeAspect="1" noChangeArrowheads="1" noTextEdit="1"/>
          </p:cNvSpPr>
          <p:nvPr>
            <p:ph type="sldImg"/>
          </p:nvPr>
        </p:nvSpPr>
        <p:spPr>
          <a:ln/>
        </p:spPr>
      </p:sp>
      <p:sp>
        <p:nvSpPr>
          <p:cNvPr id="120836" name="Rectangle 3">
            <a:extLst>
              <a:ext uri="{FF2B5EF4-FFF2-40B4-BE49-F238E27FC236}">
                <a16:creationId xmlns:a16="http://schemas.microsoft.com/office/drawing/2014/main" id="{8D17EE17-A65A-4DE3-9562-637C598B37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F55FF67F-7DAA-471A-A47D-693D634882CD}"/>
              </a:ext>
            </a:extLst>
          </p:cNvPr>
          <p:cNvSpPr>
            <a:spLocks noGrp="1" noRot="1" noChangeAspect="1" noChangeArrowheads="1" noTextEdit="1"/>
          </p:cNvSpPr>
          <p:nvPr>
            <p:ph type="sldImg"/>
          </p:nvPr>
        </p:nvSpPr>
        <p:spPr>
          <a:ln/>
        </p:spPr>
      </p:sp>
      <p:sp>
        <p:nvSpPr>
          <p:cNvPr id="128003" name="Rectangle 3">
            <a:extLst>
              <a:ext uri="{FF2B5EF4-FFF2-40B4-BE49-F238E27FC236}">
                <a16:creationId xmlns:a16="http://schemas.microsoft.com/office/drawing/2014/main" id="{4A855974-7C7A-44A6-B10B-960563CEE4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6D572322-85D0-4B60-AC14-9E56094115B6}"/>
              </a:ext>
            </a:extLst>
          </p:cNvPr>
          <p:cNvSpPr>
            <a:spLocks noGrp="1" noRot="1" noChangeAspect="1" noChangeArrowheads="1" noTextEdit="1"/>
          </p:cNvSpPr>
          <p:nvPr>
            <p:ph type="sldImg"/>
          </p:nvPr>
        </p:nvSpPr>
        <p:spPr>
          <a:ln/>
        </p:spPr>
      </p:sp>
      <p:sp>
        <p:nvSpPr>
          <p:cNvPr id="124931" name="Rectangle 3">
            <a:extLst>
              <a:ext uri="{FF2B5EF4-FFF2-40B4-BE49-F238E27FC236}">
                <a16:creationId xmlns:a16="http://schemas.microsoft.com/office/drawing/2014/main" id="{6A09A088-4D83-4C92-9490-2E1A8F97D8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a:p>
        </p:txBody>
      </p:sp>
    </p:spTree>
    <p:extLst>
      <p:ext uri="{BB962C8B-B14F-4D97-AF65-F5344CB8AC3E}">
        <p14:creationId xmlns:p14="http://schemas.microsoft.com/office/powerpoint/2010/main" val="406017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EC639ADA-4814-47AB-984B-191A8CAF1D73}"/>
              </a:ext>
            </a:extLst>
          </p:cNvPr>
          <p:cNvSpPr>
            <a:spLocks noGrp="1" noRot="1" noChangeAspect="1" noChangeArrowheads="1" noTextEdit="1"/>
          </p:cNvSpPr>
          <p:nvPr>
            <p:ph type="sldImg"/>
          </p:nvPr>
        </p:nvSpPr>
        <p:spPr>
          <a:ln/>
        </p:spPr>
      </p:sp>
      <p:sp>
        <p:nvSpPr>
          <p:cNvPr id="129027" name="Rectangle 3">
            <a:extLst>
              <a:ext uri="{FF2B5EF4-FFF2-40B4-BE49-F238E27FC236}">
                <a16:creationId xmlns:a16="http://schemas.microsoft.com/office/drawing/2014/main" id="{73EEA459-AB2D-4F81-BC94-B1973541CE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E79449D0-D4C8-477D-9DCD-B946DB9C6320}"/>
              </a:ext>
            </a:extLst>
          </p:cNvPr>
          <p:cNvSpPr>
            <a:spLocks noGrp="1" noRot="1" noChangeAspect="1" noChangeArrowheads="1" noTextEdit="1"/>
          </p:cNvSpPr>
          <p:nvPr>
            <p:ph type="sldImg"/>
          </p:nvPr>
        </p:nvSpPr>
        <p:spPr>
          <a:ln/>
        </p:spPr>
      </p:sp>
      <p:sp>
        <p:nvSpPr>
          <p:cNvPr id="130051" name="Rectangle 3">
            <a:extLst>
              <a:ext uri="{FF2B5EF4-FFF2-40B4-BE49-F238E27FC236}">
                <a16:creationId xmlns:a16="http://schemas.microsoft.com/office/drawing/2014/main" id="{E3A1D6FB-F016-44D1-A148-C381C0D24E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02E6701C-8F3C-40C6-972D-6FFFFB7E2479}"/>
              </a:ext>
            </a:extLst>
          </p:cNvPr>
          <p:cNvSpPr>
            <a:spLocks noGrp="1" noRot="1" noChangeAspect="1" noChangeArrowheads="1" noTextEdit="1"/>
          </p:cNvSpPr>
          <p:nvPr>
            <p:ph type="sldImg"/>
          </p:nvPr>
        </p:nvSpPr>
        <p:spPr>
          <a:ln/>
        </p:spPr>
      </p:sp>
      <p:sp>
        <p:nvSpPr>
          <p:cNvPr id="131075" name="Rectangle 3">
            <a:extLst>
              <a:ext uri="{FF2B5EF4-FFF2-40B4-BE49-F238E27FC236}">
                <a16:creationId xmlns:a16="http://schemas.microsoft.com/office/drawing/2014/main" id="{F0ECC4D3-D58C-49A5-AB1B-EE06A6B010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B2929426-7A72-4E45-83C1-9996614B7B6F}"/>
              </a:ext>
            </a:extLst>
          </p:cNvPr>
          <p:cNvSpPr>
            <a:spLocks noGrp="1" noRot="1" noChangeAspect="1" noChangeArrowheads="1" noTextEdit="1"/>
          </p:cNvSpPr>
          <p:nvPr>
            <p:ph type="sldImg"/>
          </p:nvPr>
        </p:nvSpPr>
        <p:spPr>
          <a:ln/>
        </p:spPr>
      </p:sp>
      <p:sp>
        <p:nvSpPr>
          <p:cNvPr id="132099" name="Rectangle 3">
            <a:extLst>
              <a:ext uri="{FF2B5EF4-FFF2-40B4-BE49-F238E27FC236}">
                <a16:creationId xmlns:a16="http://schemas.microsoft.com/office/drawing/2014/main" id="{7B82C6E1-E715-441F-8421-7074CDE99E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73FBD24E-6ED6-48A9-AEB3-D9878EFF915F}"/>
              </a:ext>
            </a:extLst>
          </p:cNvPr>
          <p:cNvSpPr>
            <a:spLocks noGrp="1" noRot="1" noChangeAspect="1" noChangeArrowheads="1" noTextEdit="1"/>
          </p:cNvSpPr>
          <p:nvPr>
            <p:ph type="sldImg"/>
          </p:nvPr>
        </p:nvSpPr>
        <p:spPr>
          <a:ln/>
        </p:spPr>
      </p:sp>
      <p:sp>
        <p:nvSpPr>
          <p:cNvPr id="133123" name="Rectangle 3">
            <a:extLst>
              <a:ext uri="{FF2B5EF4-FFF2-40B4-BE49-F238E27FC236}">
                <a16:creationId xmlns:a16="http://schemas.microsoft.com/office/drawing/2014/main" id="{18FF02A6-A7B8-4C44-B871-58AB7DFB9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6FC5CD1A-D0F9-4029-8A45-2E26403692B7}"/>
              </a:ext>
            </a:extLst>
          </p:cNvPr>
          <p:cNvSpPr>
            <a:spLocks noGrp="1" noRot="1" noChangeAspect="1" noChangeArrowheads="1" noTextEdit="1"/>
          </p:cNvSpPr>
          <p:nvPr>
            <p:ph type="sldImg"/>
          </p:nvPr>
        </p:nvSpPr>
        <p:spPr>
          <a:ln/>
        </p:spPr>
      </p:sp>
      <p:sp>
        <p:nvSpPr>
          <p:cNvPr id="134147" name="Rectangle 3">
            <a:extLst>
              <a:ext uri="{FF2B5EF4-FFF2-40B4-BE49-F238E27FC236}">
                <a16:creationId xmlns:a16="http://schemas.microsoft.com/office/drawing/2014/main" id="{C2D9219C-C85C-43C9-A515-8F02494FF91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60838BAA-AD0D-4EBA-82C8-F4F2140111A2}"/>
              </a:ext>
            </a:extLst>
          </p:cNvPr>
          <p:cNvSpPr>
            <a:spLocks noGrp="1" noRot="1" noChangeAspect="1" noChangeArrowheads="1" noTextEdit="1"/>
          </p:cNvSpPr>
          <p:nvPr>
            <p:ph type="sldImg"/>
          </p:nvPr>
        </p:nvSpPr>
        <p:spPr>
          <a:ln/>
        </p:spPr>
      </p:sp>
      <p:sp>
        <p:nvSpPr>
          <p:cNvPr id="135171" name="Rectangle 3">
            <a:extLst>
              <a:ext uri="{FF2B5EF4-FFF2-40B4-BE49-F238E27FC236}">
                <a16:creationId xmlns:a16="http://schemas.microsoft.com/office/drawing/2014/main" id="{B5D64FC7-1EAB-4DD2-9D74-F62A4DCA09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60838BAA-AD0D-4EBA-82C8-F4F2140111A2}"/>
              </a:ext>
            </a:extLst>
          </p:cNvPr>
          <p:cNvSpPr>
            <a:spLocks noGrp="1" noRot="1" noChangeAspect="1" noChangeArrowheads="1" noTextEdit="1"/>
          </p:cNvSpPr>
          <p:nvPr>
            <p:ph type="sldImg"/>
          </p:nvPr>
        </p:nvSpPr>
        <p:spPr>
          <a:ln/>
        </p:spPr>
      </p:sp>
      <p:sp>
        <p:nvSpPr>
          <p:cNvPr id="135171" name="Rectangle 3">
            <a:extLst>
              <a:ext uri="{FF2B5EF4-FFF2-40B4-BE49-F238E27FC236}">
                <a16:creationId xmlns:a16="http://schemas.microsoft.com/office/drawing/2014/main" id="{B5D64FC7-1EAB-4DD2-9D74-F62A4DCA09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a:p>
        </p:txBody>
      </p:sp>
    </p:spTree>
    <p:extLst>
      <p:ext uri="{BB962C8B-B14F-4D97-AF65-F5344CB8AC3E}">
        <p14:creationId xmlns:p14="http://schemas.microsoft.com/office/powerpoint/2010/main" val="1756436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16C88640-171B-4E20-A71D-23C6920923AE}"/>
              </a:ext>
            </a:extLst>
          </p:cNvPr>
          <p:cNvSpPr>
            <a:spLocks noGrp="1" noRot="1" noChangeAspect="1" noChangeArrowheads="1" noTextEdit="1"/>
          </p:cNvSpPr>
          <p:nvPr>
            <p:ph type="sldImg"/>
          </p:nvPr>
        </p:nvSpPr>
        <p:spPr>
          <a:ln/>
        </p:spPr>
      </p:sp>
      <p:sp>
        <p:nvSpPr>
          <p:cNvPr id="123907" name="Rectangle 3">
            <a:extLst>
              <a:ext uri="{FF2B5EF4-FFF2-40B4-BE49-F238E27FC236}">
                <a16:creationId xmlns:a16="http://schemas.microsoft.com/office/drawing/2014/main" id="{B5FF84CE-5284-441F-9D71-7DB11FE5B1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B37E93D7-3EB1-4982-AAC0-DAD7DFC77417}"/>
              </a:ext>
            </a:extLst>
          </p:cNvPr>
          <p:cNvSpPr>
            <a:spLocks noGrp="1" noRot="1" noChangeAspect="1" noChangeArrowheads="1" noTextEdit="1"/>
          </p:cNvSpPr>
          <p:nvPr>
            <p:ph type="sldImg"/>
          </p:nvPr>
        </p:nvSpPr>
        <p:spPr>
          <a:ln/>
        </p:spPr>
      </p:sp>
      <p:sp>
        <p:nvSpPr>
          <p:cNvPr id="119811" name="Rectangle 3">
            <a:extLst>
              <a:ext uri="{FF2B5EF4-FFF2-40B4-BE49-F238E27FC236}">
                <a16:creationId xmlns:a16="http://schemas.microsoft.com/office/drawing/2014/main" id="{54CDCF0E-964D-4850-A9CB-4525C79B67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a:p>
        </p:txBody>
      </p:sp>
    </p:spTree>
    <p:extLst>
      <p:ext uri="{BB962C8B-B14F-4D97-AF65-F5344CB8AC3E}">
        <p14:creationId xmlns:p14="http://schemas.microsoft.com/office/powerpoint/2010/main" val="1967307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5C45BD95-B562-438B-B179-CF38B11A5841}"/>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r" eaLnBrk="1" hangingPunct="1"/>
            <a:fld id="{74D5BDC0-1DEE-40F8-820E-7DB896E492A9}" type="slidenum">
              <a:rPr lang="pt-BR" altLang="pt-BR" sz="1200">
                <a:latin typeface="Arial" panose="020B0604020202020204" pitchFamily="34" charset="0"/>
              </a:rPr>
              <a:pPr algn="r" eaLnBrk="1" hangingPunct="1"/>
              <a:t>18</a:t>
            </a:fld>
            <a:endParaRPr lang="pt-BR" altLang="pt-BR" sz="1200">
              <a:latin typeface="Arial" panose="020B0604020202020204" pitchFamily="34" charset="0"/>
            </a:endParaRPr>
          </a:p>
        </p:txBody>
      </p:sp>
      <p:sp>
        <p:nvSpPr>
          <p:cNvPr id="152579" name="Rectangle 2">
            <a:extLst>
              <a:ext uri="{FF2B5EF4-FFF2-40B4-BE49-F238E27FC236}">
                <a16:creationId xmlns:a16="http://schemas.microsoft.com/office/drawing/2014/main" id="{11297B6E-8A2E-418E-BF2C-36AD0D10642F}"/>
              </a:ext>
            </a:extLst>
          </p:cNvPr>
          <p:cNvSpPr>
            <a:spLocks noGrp="1" noRot="1" noChangeAspect="1" noChangeArrowheads="1" noTextEdit="1"/>
          </p:cNvSpPr>
          <p:nvPr>
            <p:ph type="sldImg"/>
          </p:nvPr>
        </p:nvSpPr>
        <p:spPr>
          <a:ln/>
        </p:spPr>
      </p:sp>
      <p:sp>
        <p:nvSpPr>
          <p:cNvPr id="152580" name="Rectangle 3">
            <a:extLst>
              <a:ext uri="{FF2B5EF4-FFF2-40B4-BE49-F238E27FC236}">
                <a16:creationId xmlns:a16="http://schemas.microsoft.com/office/drawing/2014/main" id="{D99BA09E-B458-40ED-911E-8BB0BE010073}"/>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p>
        </p:txBody>
      </p:sp>
    </p:spTree>
    <p:extLst>
      <p:ext uri="{BB962C8B-B14F-4D97-AF65-F5344CB8AC3E}">
        <p14:creationId xmlns:p14="http://schemas.microsoft.com/office/powerpoint/2010/main" val="144761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138A2223-6ED5-4A57-9790-288AB86DE384}"/>
              </a:ext>
            </a:extLst>
          </p:cNvPr>
          <p:cNvSpPr>
            <a:spLocks noGrp="1" noRot="1" noChangeAspect="1" noChangeArrowheads="1" noTextEdit="1"/>
          </p:cNvSpPr>
          <p:nvPr>
            <p:ph type="sldImg"/>
          </p:nvPr>
        </p:nvSpPr>
        <p:spPr>
          <a:ln/>
        </p:spPr>
      </p:sp>
      <p:sp>
        <p:nvSpPr>
          <p:cNvPr id="153603" name="Rectangle 3">
            <a:extLst>
              <a:ext uri="{FF2B5EF4-FFF2-40B4-BE49-F238E27FC236}">
                <a16:creationId xmlns:a16="http://schemas.microsoft.com/office/drawing/2014/main" id="{51CE1746-3E27-4B24-AA90-249E736E77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a:p>
        </p:txBody>
      </p:sp>
    </p:spTree>
    <p:extLst>
      <p:ext uri="{BB962C8B-B14F-4D97-AF65-F5344CB8AC3E}">
        <p14:creationId xmlns:p14="http://schemas.microsoft.com/office/powerpoint/2010/main" val="1407334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DCA80D24-10BC-4C90-846F-1F6438B2A6A4}"/>
              </a:ext>
            </a:extLst>
          </p:cNvPr>
          <p:cNvSpPr>
            <a:spLocks noGrp="1" noRot="1" noChangeAspect="1" noChangeArrowheads="1" noTextEdit="1"/>
          </p:cNvSpPr>
          <p:nvPr>
            <p:ph type="sldImg"/>
          </p:nvPr>
        </p:nvSpPr>
        <p:spPr>
          <a:ln/>
        </p:spPr>
      </p:sp>
      <p:sp>
        <p:nvSpPr>
          <p:cNvPr id="154627" name="Rectangle 3">
            <a:extLst>
              <a:ext uri="{FF2B5EF4-FFF2-40B4-BE49-F238E27FC236}">
                <a16:creationId xmlns:a16="http://schemas.microsoft.com/office/drawing/2014/main" id="{F341B0A4-54C3-4DB6-91D5-21877257AD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a:p>
        </p:txBody>
      </p:sp>
    </p:spTree>
    <p:extLst>
      <p:ext uri="{BB962C8B-B14F-4D97-AF65-F5344CB8AC3E}">
        <p14:creationId xmlns:p14="http://schemas.microsoft.com/office/powerpoint/2010/main" val="392305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a:extLst>
              <a:ext uri="{FF2B5EF4-FFF2-40B4-BE49-F238E27FC236}">
                <a16:creationId xmlns:a16="http://schemas.microsoft.com/office/drawing/2014/main" id="{44C62C61-14F0-4245-96D1-6D179BC94302}"/>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r" eaLnBrk="1" hangingPunct="1"/>
            <a:fld id="{8A529376-BA64-4A6E-A6C8-0FEA51DDF58A}" type="slidenum">
              <a:rPr lang="pt-BR" altLang="pt-BR" sz="1200">
                <a:latin typeface="Arial" panose="020B0604020202020204" pitchFamily="34" charset="0"/>
              </a:rPr>
              <a:pPr algn="r" eaLnBrk="1" hangingPunct="1"/>
              <a:t>21</a:t>
            </a:fld>
            <a:endParaRPr lang="pt-BR" altLang="pt-BR" sz="1200">
              <a:latin typeface="Arial" panose="020B0604020202020204" pitchFamily="34" charset="0"/>
            </a:endParaRPr>
          </a:p>
        </p:txBody>
      </p:sp>
      <p:sp>
        <p:nvSpPr>
          <p:cNvPr id="155651" name="Rectangle 2">
            <a:extLst>
              <a:ext uri="{FF2B5EF4-FFF2-40B4-BE49-F238E27FC236}">
                <a16:creationId xmlns:a16="http://schemas.microsoft.com/office/drawing/2014/main" id="{7255974E-6A45-43BF-AE0E-45393137DCAE}"/>
              </a:ext>
            </a:extLst>
          </p:cNvPr>
          <p:cNvSpPr>
            <a:spLocks noGrp="1" noRot="1" noChangeAspect="1" noChangeArrowheads="1" noTextEdit="1"/>
          </p:cNvSpPr>
          <p:nvPr>
            <p:ph type="sldImg"/>
          </p:nvPr>
        </p:nvSpPr>
        <p:spPr>
          <a:ln/>
        </p:spPr>
      </p:sp>
      <p:sp>
        <p:nvSpPr>
          <p:cNvPr id="155652" name="Rectangle 3">
            <a:extLst>
              <a:ext uri="{FF2B5EF4-FFF2-40B4-BE49-F238E27FC236}">
                <a16:creationId xmlns:a16="http://schemas.microsoft.com/office/drawing/2014/main" id="{145091AF-A3D1-4CBF-BF0A-5FF23644F8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p>
        </p:txBody>
      </p:sp>
    </p:spTree>
    <p:extLst>
      <p:ext uri="{BB962C8B-B14F-4D97-AF65-F5344CB8AC3E}">
        <p14:creationId xmlns:p14="http://schemas.microsoft.com/office/powerpoint/2010/main" val="818863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34BE6709-22BC-4E52-A5B3-018B3BE663CA}"/>
              </a:ext>
            </a:extLst>
          </p:cNvPr>
          <p:cNvSpPr>
            <a:spLocks noGrp="1" noRot="1" noChangeAspect="1" noChangeArrowheads="1" noTextEdit="1"/>
          </p:cNvSpPr>
          <p:nvPr>
            <p:ph type="sldImg"/>
          </p:nvPr>
        </p:nvSpPr>
        <p:spPr>
          <a:ln/>
        </p:spPr>
      </p:sp>
      <p:sp>
        <p:nvSpPr>
          <p:cNvPr id="156675" name="Rectangle 3">
            <a:extLst>
              <a:ext uri="{FF2B5EF4-FFF2-40B4-BE49-F238E27FC236}">
                <a16:creationId xmlns:a16="http://schemas.microsoft.com/office/drawing/2014/main" id="{4ABBA8F7-7514-475B-A6D1-922F763C21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a:p>
        </p:txBody>
      </p:sp>
    </p:spTree>
    <p:extLst>
      <p:ext uri="{BB962C8B-B14F-4D97-AF65-F5344CB8AC3E}">
        <p14:creationId xmlns:p14="http://schemas.microsoft.com/office/powerpoint/2010/main" val="2665646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pt-BR"/>
              <a:t>Clique para editar o título mestre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pt-BR"/>
              <a:t>Clique para editar o estilo do subtítulo mestre</a:t>
            </a:r>
            <a:endParaRPr lang="en-US" dirty="0"/>
          </a:p>
        </p:txBody>
      </p:sp>
      <p:sp>
        <p:nvSpPr>
          <p:cNvPr id="4" name="Date Placeholder 3"/>
          <p:cNvSpPr>
            <a:spLocks noGrp="1"/>
          </p:cNvSpPr>
          <p:nvPr>
            <p:ph type="dt" sz="half" idx="10"/>
          </p:nvPr>
        </p:nvSpPr>
        <p:spPr/>
        <p:txBody>
          <a:bodyPr/>
          <a:lstStyle/>
          <a:p>
            <a:endParaRPr lang="pt-BR"/>
          </a:p>
        </p:txBody>
      </p:sp>
      <p:sp>
        <p:nvSpPr>
          <p:cNvPr id="5" name="Footer Placeholder 4"/>
          <p:cNvSpPr>
            <a:spLocks noGrp="1"/>
          </p:cNvSpPr>
          <p:nvPr>
            <p:ph type="ftr" sz="quarter" idx="11"/>
          </p:nvPr>
        </p:nvSpPr>
        <p:spPr/>
        <p:txBody>
          <a:bodyPr/>
          <a:lstStyle/>
          <a:p>
            <a:endParaRPr lang="pt-BR" altLang="pt-BR"/>
          </a:p>
        </p:txBody>
      </p:sp>
      <p:sp>
        <p:nvSpPr>
          <p:cNvPr id="6" name="Slide Number Placeholder 5"/>
          <p:cNvSpPr>
            <a:spLocks noGrp="1"/>
          </p:cNvSpPr>
          <p:nvPr>
            <p:ph type="sldNum" sz="quarter" idx="12"/>
          </p:nvPr>
        </p:nvSpPr>
        <p:spPr/>
        <p:txBody>
          <a:bodyPr/>
          <a:lstStyle/>
          <a:p>
            <a:fld id="{8132BAC0-E50D-4212-B80D-823E33AFF914}"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endParaRPr lang="pt-BR"/>
          </a:p>
        </p:txBody>
      </p:sp>
      <p:sp>
        <p:nvSpPr>
          <p:cNvPr id="5" name="Footer Placeholder 4"/>
          <p:cNvSpPr>
            <a:spLocks noGrp="1"/>
          </p:cNvSpPr>
          <p:nvPr>
            <p:ph type="ftr" sz="quarter" idx="11"/>
          </p:nvPr>
        </p:nvSpPr>
        <p:spPr/>
        <p:txBody>
          <a:bodyPr/>
          <a:lstStyle/>
          <a:p>
            <a:endParaRPr lang="pt-BR" altLang="pt-BR"/>
          </a:p>
        </p:txBody>
      </p:sp>
      <p:sp>
        <p:nvSpPr>
          <p:cNvPr id="6" name="Slide Number Placeholder 5"/>
          <p:cNvSpPr>
            <a:spLocks noGrp="1"/>
          </p:cNvSpPr>
          <p:nvPr>
            <p:ph type="sldNum" sz="quarter" idx="12"/>
          </p:nvPr>
        </p:nvSpPr>
        <p:spPr/>
        <p:txBody>
          <a:bodyPr/>
          <a:lstStyle/>
          <a:p>
            <a:fld id="{8132BAC0-E50D-4212-B80D-823E33AFF914}"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endParaRPr lang="pt-BR"/>
          </a:p>
        </p:txBody>
      </p:sp>
      <p:sp>
        <p:nvSpPr>
          <p:cNvPr id="5" name="Footer Placeholder 4"/>
          <p:cNvSpPr>
            <a:spLocks noGrp="1"/>
          </p:cNvSpPr>
          <p:nvPr>
            <p:ph type="ftr" sz="quarter" idx="11"/>
          </p:nvPr>
        </p:nvSpPr>
        <p:spPr/>
        <p:txBody>
          <a:bodyPr/>
          <a:lstStyle/>
          <a:p>
            <a:endParaRPr lang="pt-BR" altLang="pt-BR"/>
          </a:p>
        </p:txBody>
      </p:sp>
      <p:sp>
        <p:nvSpPr>
          <p:cNvPr id="6" name="Slide Number Placeholder 5"/>
          <p:cNvSpPr>
            <a:spLocks noGrp="1"/>
          </p:cNvSpPr>
          <p:nvPr>
            <p:ph type="sldNum" sz="quarter" idx="12"/>
          </p:nvPr>
        </p:nvSpPr>
        <p:spPr/>
        <p:txBody>
          <a:bodyPr/>
          <a:lstStyle/>
          <a:p>
            <a:fld id="{8132BAC0-E50D-4212-B80D-823E33AFF914}" type="slidenum">
              <a:rPr lang="pt-BR" smtClean="0"/>
              <a:t>‹nº›</a:t>
            </a:fld>
            <a:endParaRPr lang="pt-B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Layout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685800" y="1828800"/>
            <a:ext cx="7754938" cy="1719263"/>
          </a:xfrm>
        </p:spPr>
        <p:txBody>
          <a:bodyPr/>
          <a:lstStyle/>
          <a:p>
            <a:r>
              <a:rPr lang="pt-BR"/>
              <a:t>Clique para editar o título mestre</a:t>
            </a:r>
          </a:p>
        </p:txBody>
      </p:sp>
      <p:sp>
        <p:nvSpPr>
          <p:cNvPr id="3" name="Rectangle 21"/>
          <p:cNvSpPr>
            <a:spLocks noGrp="1" noChangeArrowheads="1"/>
          </p:cNvSpPr>
          <p:nvPr>
            <p:ph type="dt" idx="10"/>
          </p:nvPr>
        </p:nvSpPr>
        <p:spPr/>
        <p:txBody>
          <a:bodyPr/>
          <a:lstStyle>
            <a:lvl1pPr>
              <a:defRPr/>
            </a:lvl1pPr>
          </a:lstStyle>
          <a:p>
            <a:endParaRPr lang="pt-BR"/>
          </a:p>
        </p:txBody>
      </p:sp>
      <p:sp>
        <p:nvSpPr>
          <p:cNvPr id="4" name="Rectangle 22"/>
          <p:cNvSpPr>
            <a:spLocks noGrp="1" noChangeArrowheads="1"/>
          </p:cNvSpPr>
          <p:nvPr>
            <p:ph type="ftr" idx="11"/>
          </p:nvPr>
        </p:nvSpPr>
        <p:spPr/>
        <p:txBody>
          <a:bodyPr/>
          <a:lstStyle>
            <a:lvl1pPr>
              <a:defRPr/>
            </a:lvl1pPr>
          </a:lstStyle>
          <a:p>
            <a:endParaRPr lang="pt-BR" altLang="pt-BR"/>
          </a:p>
        </p:txBody>
      </p:sp>
      <p:sp>
        <p:nvSpPr>
          <p:cNvPr id="5" name="Rectangle 23"/>
          <p:cNvSpPr>
            <a:spLocks noGrp="1" noChangeArrowheads="1"/>
          </p:cNvSpPr>
          <p:nvPr>
            <p:ph type="sldNum" idx="12"/>
          </p:nvPr>
        </p:nvSpPr>
        <p:spPr/>
        <p:txBody>
          <a:bodyPr/>
          <a:lstStyle>
            <a:lvl1pPr>
              <a:defRPr/>
            </a:lvl1pPr>
          </a:lstStyle>
          <a:p>
            <a:fld id="{8132BAC0-E50D-4212-B80D-823E33AFF914}" type="slidenum">
              <a:rPr lang="pt-BR" smtClean="0"/>
              <a:t>‹nº›</a:t>
            </a:fld>
            <a:endParaRPr lang="pt-BR"/>
          </a:p>
        </p:txBody>
      </p:sp>
    </p:spTree>
    <p:extLst>
      <p:ext uri="{BB962C8B-B14F-4D97-AF65-F5344CB8AC3E}">
        <p14:creationId xmlns:p14="http://schemas.microsoft.com/office/powerpoint/2010/main" val="762228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0" name="Triângulo retângulo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ítulo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pt-BR"/>
              <a:t>Clique para editar o título mestre</a:t>
            </a:r>
            <a:endParaRPr kumimoji="0" lang="en-US"/>
          </a:p>
        </p:txBody>
      </p:sp>
      <p:sp>
        <p:nvSpPr>
          <p:cNvPr id="17" name="Subtítulo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pt-BR"/>
              <a:t>Clique para editar o estilo do subtítulo mestre</a:t>
            </a:r>
            <a:endParaRPr kumimoji="0" lang="en-US"/>
          </a:p>
        </p:txBody>
      </p:sp>
      <p:sp>
        <p:nvSpPr>
          <p:cNvPr id="30" name="Espaço Reservado para Data 29"/>
          <p:cNvSpPr>
            <a:spLocks noGrp="1"/>
          </p:cNvSpPr>
          <p:nvPr>
            <p:ph type="dt" sz="half" idx="10"/>
          </p:nvPr>
        </p:nvSpPr>
        <p:spPr/>
        <p:txBody>
          <a:bodyPr/>
          <a:lstStyle>
            <a:lvl1pPr>
              <a:defRPr>
                <a:solidFill>
                  <a:srgbClr val="FFFFFF"/>
                </a:solidFill>
              </a:defRPr>
            </a:lvl1pPr>
            <a:extLst/>
          </a:lstStyle>
          <a:p>
            <a:endParaRPr lang="pt-BR" altLang="pt-BR"/>
          </a:p>
        </p:txBody>
      </p:sp>
      <p:sp>
        <p:nvSpPr>
          <p:cNvPr id="19" name="Espaço Reservado para Rodapé 18"/>
          <p:cNvSpPr>
            <a:spLocks noGrp="1"/>
          </p:cNvSpPr>
          <p:nvPr>
            <p:ph type="ftr" sz="quarter" idx="11"/>
          </p:nvPr>
        </p:nvSpPr>
        <p:spPr/>
        <p:txBody>
          <a:bodyPr/>
          <a:lstStyle>
            <a:lvl1pPr>
              <a:defRPr>
                <a:solidFill>
                  <a:schemeClr val="accent1">
                    <a:tint val="20000"/>
                  </a:schemeClr>
                </a:solidFill>
              </a:defRPr>
            </a:lvl1pPr>
            <a:extLst/>
          </a:lstStyle>
          <a:p>
            <a:endParaRPr lang="pt-BR" altLang="pt-BR"/>
          </a:p>
        </p:txBody>
      </p:sp>
      <p:sp>
        <p:nvSpPr>
          <p:cNvPr id="27" name="Espaço Reservado para Número de Slide 26"/>
          <p:cNvSpPr>
            <a:spLocks noGrp="1"/>
          </p:cNvSpPr>
          <p:nvPr>
            <p:ph type="sldNum" sz="quarter" idx="12"/>
          </p:nvPr>
        </p:nvSpPr>
        <p:spPr/>
        <p:txBody>
          <a:bodyPr/>
          <a:lstStyle>
            <a:lvl1pPr>
              <a:defRPr>
                <a:solidFill>
                  <a:srgbClr val="FFFFFF"/>
                </a:solidFill>
              </a:defRPr>
            </a:lvl1pPr>
            <a:extLst/>
          </a:lstStyle>
          <a:p>
            <a:fld id="{618F2EA1-AD69-4C47-A098-54AA6332AA71}" type="slidenum">
              <a:rPr lang="pt-BR" altLang="pt-BR" smtClean="0"/>
              <a:pPr/>
              <a:t>‹nº›</a:t>
            </a:fld>
            <a:endParaRPr lang="pt-BR" altLang="pt-B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endParaRPr lang="pt-BR" altLang="pt-BR"/>
          </a:p>
        </p:txBody>
      </p:sp>
      <p:sp>
        <p:nvSpPr>
          <p:cNvPr id="5" name="Espaço Reservado para Rodapé 4"/>
          <p:cNvSpPr>
            <a:spLocks noGrp="1"/>
          </p:cNvSpPr>
          <p:nvPr>
            <p:ph type="ftr" sz="quarter" idx="11"/>
          </p:nvPr>
        </p:nvSpPr>
        <p:spPr/>
        <p:txBody>
          <a:bodyPr/>
          <a:lstStyle/>
          <a:p>
            <a:endParaRPr lang="pt-BR" altLang="pt-BR"/>
          </a:p>
        </p:txBody>
      </p:sp>
      <p:sp>
        <p:nvSpPr>
          <p:cNvPr id="6" name="Espaço Reservado para Número de Slide 5"/>
          <p:cNvSpPr>
            <a:spLocks noGrp="1"/>
          </p:cNvSpPr>
          <p:nvPr>
            <p:ph type="sldNum" sz="quarter" idx="12"/>
          </p:nvPr>
        </p:nvSpPr>
        <p:spPr/>
        <p:txBody>
          <a:bodyPr/>
          <a:lstStyle/>
          <a:p>
            <a:fld id="{63F498A9-4107-4ACB-8E5E-4BEF455CE75A}" type="slidenum">
              <a:rPr lang="pt-BR" altLang="pt-BR" smtClean="0"/>
              <a:pPr/>
              <a:t>‹nº›</a:t>
            </a:fld>
            <a:endParaRPr lang="pt-BR" altLang="pt-BR"/>
          </a:p>
        </p:txBody>
      </p:sp>
      <p:sp>
        <p:nvSpPr>
          <p:cNvPr id="7" name="Título 6"/>
          <p:cNvSpPr>
            <a:spLocks noGrp="1"/>
          </p:cNvSpPr>
          <p:nvPr>
            <p:ph type="title"/>
          </p:nvPr>
        </p:nvSpPr>
        <p:spPr/>
        <p:txBody>
          <a:bodyPr rtlCol="0"/>
          <a:lstStyle/>
          <a:p>
            <a:r>
              <a:rPr kumimoji="0" lang="pt-BR"/>
              <a:t>Clique para editar o título mestre</a:t>
            </a:r>
            <a:endParaRPr kumimoji="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pt-BR"/>
              <a:t>Clique para editar o título mestre</a:t>
            </a:r>
            <a:endParaRPr kumimoji="0" lang="en-US"/>
          </a:p>
        </p:txBody>
      </p:sp>
      <p:sp>
        <p:nvSpPr>
          <p:cNvPr id="3" name="Espaço Reservado para Texto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pt-BR"/>
              <a:t>Clique para editar o texto mestre</a:t>
            </a:r>
          </a:p>
        </p:txBody>
      </p:sp>
      <p:sp>
        <p:nvSpPr>
          <p:cNvPr id="4" name="Espaço Reservado para Data 3"/>
          <p:cNvSpPr>
            <a:spLocks noGrp="1"/>
          </p:cNvSpPr>
          <p:nvPr>
            <p:ph type="dt" sz="half" idx="10"/>
          </p:nvPr>
        </p:nvSpPr>
        <p:spPr/>
        <p:txBody>
          <a:bodyPr/>
          <a:lstStyle/>
          <a:p>
            <a:endParaRPr lang="pt-BR" altLang="pt-BR"/>
          </a:p>
        </p:txBody>
      </p:sp>
      <p:sp>
        <p:nvSpPr>
          <p:cNvPr id="5" name="Espaço Reservado para Rodapé 4"/>
          <p:cNvSpPr>
            <a:spLocks noGrp="1"/>
          </p:cNvSpPr>
          <p:nvPr>
            <p:ph type="ftr" sz="quarter" idx="11"/>
          </p:nvPr>
        </p:nvSpPr>
        <p:spPr/>
        <p:txBody>
          <a:bodyPr/>
          <a:lstStyle/>
          <a:p>
            <a:endParaRPr lang="pt-BR" altLang="pt-BR"/>
          </a:p>
        </p:txBody>
      </p:sp>
      <p:sp>
        <p:nvSpPr>
          <p:cNvPr id="6" name="Espaço Reservado para Número de Slide 5"/>
          <p:cNvSpPr>
            <a:spLocks noGrp="1"/>
          </p:cNvSpPr>
          <p:nvPr>
            <p:ph type="sldNum" sz="quarter" idx="12"/>
          </p:nvPr>
        </p:nvSpPr>
        <p:spPr/>
        <p:txBody>
          <a:bodyPr/>
          <a:lstStyle/>
          <a:p>
            <a:fld id="{0939748C-7861-49BA-B918-59FF3DA14637}" type="slidenum">
              <a:rPr lang="pt-BR" altLang="pt-BR" smtClean="0"/>
              <a:pPr/>
              <a:t>‹nº›</a:t>
            </a:fld>
            <a:endParaRPr lang="pt-BR" altLang="pt-BR"/>
          </a:p>
        </p:txBody>
      </p:sp>
      <p:sp>
        <p:nvSpPr>
          <p:cNvPr id="7" name="Divisa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Divisa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3" name="Espaço Reservado para Conteúdo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Conteúdo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p:txBody>
          <a:bodyPr/>
          <a:lstStyle/>
          <a:p>
            <a:endParaRPr lang="pt-BR" altLang="pt-BR"/>
          </a:p>
        </p:txBody>
      </p:sp>
      <p:sp>
        <p:nvSpPr>
          <p:cNvPr id="6" name="Espaço Reservado para Rodapé 5"/>
          <p:cNvSpPr>
            <a:spLocks noGrp="1"/>
          </p:cNvSpPr>
          <p:nvPr>
            <p:ph type="ftr" sz="quarter" idx="11"/>
          </p:nvPr>
        </p:nvSpPr>
        <p:spPr/>
        <p:txBody>
          <a:bodyPr/>
          <a:lstStyle/>
          <a:p>
            <a:endParaRPr lang="pt-BR" altLang="pt-BR"/>
          </a:p>
        </p:txBody>
      </p:sp>
      <p:sp>
        <p:nvSpPr>
          <p:cNvPr id="7" name="Espaço Reservado para Número de Slide 6"/>
          <p:cNvSpPr>
            <a:spLocks noGrp="1"/>
          </p:cNvSpPr>
          <p:nvPr>
            <p:ph type="sldNum" sz="quarter" idx="12"/>
          </p:nvPr>
        </p:nvSpPr>
        <p:spPr/>
        <p:txBody>
          <a:bodyPr/>
          <a:lstStyle/>
          <a:p>
            <a:fld id="{DFC8C3BD-FDB2-4C02-B403-DFF7FF713EDE}" type="slidenum">
              <a:rPr lang="pt-BR" altLang="pt-BR" smtClean="0"/>
              <a:pPr/>
              <a:t>‹nº›</a:t>
            </a:fld>
            <a:endParaRPr lang="pt-BR" altLang="pt-BR"/>
          </a:p>
        </p:txBody>
      </p:sp>
      <p:sp>
        <p:nvSpPr>
          <p:cNvPr id="8" name="Título 7"/>
          <p:cNvSpPr>
            <a:spLocks noGrp="1"/>
          </p:cNvSpPr>
          <p:nvPr>
            <p:ph type="title"/>
          </p:nvPr>
        </p:nvSpPr>
        <p:spPr/>
        <p:txBody>
          <a:bodyPr rtlCol="0"/>
          <a:lstStyle/>
          <a:p>
            <a:r>
              <a:rPr kumimoji="0" lang="pt-BR"/>
              <a:t>Clique para editar o título mestre</a:t>
            </a:r>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8229600" cy="1143000"/>
          </a:xfrm>
        </p:spPr>
        <p:txBody>
          <a:bodyPr anchor="ctr"/>
          <a:lstStyle>
            <a:lvl1pPr>
              <a:defRPr/>
            </a:lvl1pPr>
            <a:extLst/>
          </a:lstStyle>
          <a:p>
            <a:r>
              <a:rPr kumimoji="0" lang="pt-BR"/>
              <a:t>Clique para editar o título mestre</a:t>
            </a:r>
            <a:endParaRPr kumimoji="0" lang="en-US"/>
          </a:p>
        </p:txBody>
      </p:sp>
      <p:sp>
        <p:nvSpPr>
          <p:cNvPr id="3" name="Espaço Reservado para Texto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a:t>Clique para editar o texto mestre</a:t>
            </a:r>
          </a:p>
        </p:txBody>
      </p:sp>
      <p:sp>
        <p:nvSpPr>
          <p:cNvPr id="4" name="Espaço Reservado para Texto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a:t>Clique para editar o texto mestre</a:t>
            </a:r>
          </a:p>
        </p:txBody>
      </p:sp>
      <p:sp>
        <p:nvSpPr>
          <p:cNvPr id="5" name="Espaço Reservado para Conteúdo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6" name="Espaço Reservado para Conteúdo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7" name="Espaço Reservado para Data 6"/>
          <p:cNvSpPr>
            <a:spLocks noGrp="1"/>
          </p:cNvSpPr>
          <p:nvPr>
            <p:ph type="dt" sz="half" idx="10"/>
          </p:nvPr>
        </p:nvSpPr>
        <p:spPr/>
        <p:txBody>
          <a:bodyPr/>
          <a:lstStyle/>
          <a:p>
            <a:endParaRPr lang="pt-BR" altLang="pt-BR"/>
          </a:p>
        </p:txBody>
      </p:sp>
      <p:sp>
        <p:nvSpPr>
          <p:cNvPr id="8" name="Espaço Reservado para Rodapé 7"/>
          <p:cNvSpPr>
            <a:spLocks noGrp="1"/>
          </p:cNvSpPr>
          <p:nvPr>
            <p:ph type="ftr" sz="quarter" idx="11"/>
          </p:nvPr>
        </p:nvSpPr>
        <p:spPr/>
        <p:txBody>
          <a:bodyPr/>
          <a:lstStyle/>
          <a:p>
            <a:endParaRPr lang="pt-BR" altLang="pt-BR"/>
          </a:p>
        </p:txBody>
      </p:sp>
      <p:sp>
        <p:nvSpPr>
          <p:cNvPr id="9" name="Espaço Reservado para Número de Slide 8"/>
          <p:cNvSpPr>
            <a:spLocks noGrp="1"/>
          </p:cNvSpPr>
          <p:nvPr>
            <p:ph type="sldNum" sz="quarter" idx="12"/>
          </p:nvPr>
        </p:nvSpPr>
        <p:spPr/>
        <p:txBody>
          <a:bodyPr/>
          <a:lstStyle/>
          <a:p>
            <a:fld id="{2DDFE4A2-43E5-438B-8415-B6593A35A262}" type="slidenum">
              <a:rPr lang="pt-BR" altLang="pt-BR" smtClean="0"/>
              <a:pPr/>
              <a:t>‹nº›</a:t>
            </a:fld>
            <a:endParaRPr lang="pt-BR" altLang="pt-B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3" name="Espaço Reservado para Data 2"/>
          <p:cNvSpPr>
            <a:spLocks noGrp="1"/>
          </p:cNvSpPr>
          <p:nvPr>
            <p:ph type="dt" sz="half" idx="10"/>
          </p:nvPr>
        </p:nvSpPr>
        <p:spPr/>
        <p:txBody>
          <a:bodyPr/>
          <a:lstStyle/>
          <a:p>
            <a:endParaRPr lang="pt-BR" altLang="pt-BR"/>
          </a:p>
        </p:txBody>
      </p:sp>
      <p:sp>
        <p:nvSpPr>
          <p:cNvPr id="4" name="Espaço Reservado para Rodapé 3"/>
          <p:cNvSpPr>
            <a:spLocks noGrp="1"/>
          </p:cNvSpPr>
          <p:nvPr>
            <p:ph type="ftr" sz="quarter" idx="11"/>
          </p:nvPr>
        </p:nvSpPr>
        <p:spPr/>
        <p:txBody>
          <a:bodyPr/>
          <a:lstStyle/>
          <a:p>
            <a:endParaRPr lang="pt-BR" altLang="pt-BR"/>
          </a:p>
        </p:txBody>
      </p:sp>
      <p:sp>
        <p:nvSpPr>
          <p:cNvPr id="5" name="Espaço Reservado para Número de Slide 4"/>
          <p:cNvSpPr>
            <a:spLocks noGrp="1"/>
          </p:cNvSpPr>
          <p:nvPr>
            <p:ph type="sldNum" sz="quarter" idx="12"/>
          </p:nvPr>
        </p:nvSpPr>
        <p:spPr/>
        <p:txBody>
          <a:bodyPr/>
          <a:lstStyle/>
          <a:p>
            <a:fld id="{C2519166-6EB7-4FFC-83F8-D039E9D4DAB2}" type="slidenum">
              <a:rPr lang="pt-BR" altLang="pt-BR" smtClean="0"/>
              <a:pPr/>
              <a:t>‹nº›</a:t>
            </a:fld>
            <a:endParaRPr lang="pt-BR" altLang="pt-BR"/>
          </a:p>
        </p:txBody>
      </p:sp>
      <p:sp>
        <p:nvSpPr>
          <p:cNvPr id="6" name="Título 5"/>
          <p:cNvSpPr>
            <a:spLocks noGrp="1"/>
          </p:cNvSpPr>
          <p:nvPr>
            <p:ph type="title"/>
          </p:nvPr>
        </p:nvSpPr>
        <p:spPr/>
        <p:txBody>
          <a:bodyPr rtlCol="0"/>
          <a:lstStyle/>
          <a:p>
            <a:r>
              <a:rPr kumimoji="0" lang="pt-BR"/>
              <a:t>Clique para editar o título mestre</a:t>
            </a:r>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endParaRPr lang="pt-BR" altLang="pt-BR"/>
          </a:p>
        </p:txBody>
      </p:sp>
      <p:sp>
        <p:nvSpPr>
          <p:cNvPr id="3" name="Espaço Reservado para Rodapé 2"/>
          <p:cNvSpPr>
            <a:spLocks noGrp="1"/>
          </p:cNvSpPr>
          <p:nvPr>
            <p:ph type="ftr" sz="quarter" idx="11"/>
          </p:nvPr>
        </p:nvSpPr>
        <p:spPr/>
        <p:txBody>
          <a:bodyPr/>
          <a:lstStyle/>
          <a:p>
            <a:endParaRPr lang="pt-BR" altLang="pt-BR"/>
          </a:p>
        </p:txBody>
      </p:sp>
      <p:sp>
        <p:nvSpPr>
          <p:cNvPr id="4" name="Espaço Reservado para Número de Slide 3"/>
          <p:cNvSpPr>
            <a:spLocks noGrp="1"/>
          </p:cNvSpPr>
          <p:nvPr>
            <p:ph type="sldNum" sz="quarter" idx="12"/>
          </p:nvPr>
        </p:nvSpPr>
        <p:spPr/>
        <p:txBody>
          <a:bodyPr/>
          <a:lstStyle/>
          <a:p>
            <a:fld id="{DCDF9EC1-1343-4C2B-A9D1-C89E85976890}" type="slidenum">
              <a:rPr lang="pt-BR" altLang="pt-BR" smtClean="0"/>
              <a:pPr/>
              <a:t>‹nº›</a:t>
            </a:fld>
            <a:endParaRPr lang="pt-BR" alt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endParaRPr lang="pt-BR"/>
          </a:p>
        </p:txBody>
      </p:sp>
      <p:sp>
        <p:nvSpPr>
          <p:cNvPr id="5" name="Footer Placeholder 4"/>
          <p:cNvSpPr>
            <a:spLocks noGrp="1"/>
          </p:cNvSpPr>
          <p:nvPr>
            <p:ph type="ftr" sz="quarter" idx="11"/>
          </p:nvPr>
        </p:nvSpPr>
        <p:spPr/>
        <p:txBody>
          <a:bodyPr/>
          <a:lstStyle/>
          <a:p>
            <a:endParaRPr lang="pt-BR" altLang="pt-BR"/>
          </a:p>
        </p:txBody>
      </p:sp>
      <p:sp>
        <p:nvSpPr>
          <p:cNvPr id="6" name="Slide Number Placeholder 5"/>
          <p:cNvSpPr>
            <a:spLocks noGrp="1"/>
          </p:cNvSpPr>
          <p:nvPr>
            <p:ph type="sldNum" sz="quarter" idx="12"/>
          </p:nvPr>
        </p:nvSpPr>
        <p:spPr/>
        <p:txBody>
          <a:bodyPr/>
          <a:lstStyle/>
          <a:p>
            <a:fld id="{8132BAC0-E50D-4212-B80D-823E33AFF914}" type="slidenum">
              <a:rPr lang="pt-BR" smtClean="0"/>
              <a:t>‹nº›</a:t>
            </a:fld>
            <a:endParaRPr lang="pt-B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pt-BR"/>
              <a:t>Clique para editar o título mestre</a:t>
            </a:r>
            <a:endParaRPr kumimoji="0" lang="en-US"/>
          </a:p>
        </p:txBody>
      </p:sp>
      <p:sp>
        <p:nvSpPr>
          <p:cNvPr id="3" name="Espaço Reservado para Texto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pt-BR"/>
              <a:t>Clique para editar o texto mestre</a:t>
            </a:r>
          </a:p>
        </p:txBody>
      </p:sp>
      <p:sp>
        <p:nvSpPr>
          <p:cNvPr id="4" name="Espaço Reservado para Conteúdo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a:xfrm>
            <a:off x="6727032" y="6407944"/>
            <a:ext cx="1920240" cy="365760"/>
          </a:xfrm>
        </p:spPr>
        <p:txBody>
          <a:bodyPr/>
          <a:lstStyle/>
          <a:p>
            <a:endParaRPr lang="pt-BR" altLang="pt-BR"/>
          </a:p>
        </p:txBody>
      </p:sp>
      <p:sp>
        <p:nvSpPr>
          <p:cNvPr id="6" name="Espaço Reservado para Rodapé 5"/>
          <p:cNvSpPr>
            <a:spLocks noGrp="1"/>
          </p:cNvSpPr>
          <p:nvPr>
            <p:ph type="ftr" sz="quarter" idx="11"/>
          </p:nvPr>
        </p:nvSpPr>
        <p:spPr/>
        <p:txBody>
          <a:bodyPr/>
          <a:lstStyle/>
          <a:p>
            <a:endParaRPr lang="pt-BR" altLang="pt-BR"/>
          </a:p>
        </p:txBody>
      </p:sp>
      <p:sp>
        <p:nvSpPr>
          <p:cNvPr id="7" name="Espaço Reservado para Número de Slide 6"/>
          <p:cNvSpPr>
            <a:spLocks noGrp="1"/>
          </p:cNvSpPr>
          <p:nvPr>
            <p:ph type="sldNum" sz="quarter" idx="12"/>
          </p:nvPr>
        </p:nvSpPr>
        <p:spPr/>
        <p:txBody>
          <a:bodyPr/>
          <a:lstStyle/>
          <a:p>
            <a:fld id="{2746AB83-4A7F-4F65-95D6-EA73CA15AF85}" type="slidenum">
              <a:rPr lang="pt-BR" altLang="pt-BR" smtClean="0"/>
              <a:pPr/>
              <a:t>‹nº›</a:t>
            </a:fld>
            <a:endParaRPr lang="pt-BR" altLang="pt-B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4" name="Espaço Reservado para Texto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pt-BR"/>
              <a:t>Clique para editar o texto mestre</a:t>
            </a:r>
          </a:p>
        </p:txBody>
      </p:sp>
      <p:sp>
        <p:nvSpPr>
          <p:cNvPr id="3" name="Espaço Reservado para Imagem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pt-BR"/>
              <a:t>Clique no ícone para adicionar uma imagem</a:t>
            </a:r>
            <a:endParaRPr kumimoji="0" lang="en-US" dirty="0"/>
          </a:p>
        </p:txBody>
      </p:sp>
      <p:sp>
        <p:nvSpPr>
          <p:cNvPr id="5" name="Espaço Reservado para Data 4"/>
          <p:cNvSpPr>
            <a:spLocks noGrp="1"/>
          </p:cNvSpPr>
          <p:nvPr>
            <p:ph type="dt" sz="half" idx="10"/>
          </p:nvPr>
        </p:nvSpPr>
        <p:spPr/>
        <p:txBody>
          <a:bodyPr/>
          <a:lstStyle>
            <a:lvl1pPr>
              <a:defRPr>
                <a:solidFill>
                  <a:schemeClr val="tx1"/>
                </a:solidFill>
              </a:defRPr>
            </a:lvl1pPr>
            <a:extLst/>
          </a:lstStyle>
          <a:p>
            <a:endParaRPr lang="pt-BR" altLang="pt-BR"/>
          </a:p>
        </p:txBody>
      </p:sp>
      <p:sp>
        <p:nvSpPr>
          <p:cNvPr id="6" name="Espaço Reservado para Rodapé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pt-BR" altLang="pt-BR"/>
          </a:p>
        </p:txBody>
      </p:sp>
      <p:sp>
        <p:nvSpPr>
          <p:cNvPr id="7" name="Espaço Reservado para Número de Slide 6"/>
          <p:cNvSpPr>
            <a:spLocks noGrp="1"/>
          </p:cNvSpPr>
          <p:nvPr>
            <p:ph type="sldNum" sz="quarter" idx="12"/>
          </p:nvPr>
        </p:nvSpPr>
        <p:spPr/>
        <p:txBody>
          <a:bodyPr/>
          <a:lstStyle>
            <a:lvl1pPr>
              <a:defRPr>
                <a:solidFill>
                  <a:schemeClr val="tx1"/>
                </a:solidFill>
              </a:defRPr>
            </a:lvl1pPr>
            <a:extLst/>
          </a:lstStyle>
          <a:p>
            <a:fld id="{2C2ADD04-0438-40F9-9F42-9CBC1394CDF8}" type="slidenum">
              <a:rPr lang="pt-BR" altLang="pt-BR" smtClean="0"/>
              <a:pPr/>
              <a:t>‹nº›</a:t>
            </a:fld>
            <a:endParaRPr lang="pt-BR" altLang="pt-BR"/>
          </a:p>
        </p:txBody>
      </p:sp>
      <p:sp>
        <p:nvSpPr>
          <p:cNvPr id="2" name="Título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pt-BR"/>
              <a:t>Clique para editar o título mestre</a:t>
            </a:r>
            <a:endParaRPr kumimoji="0" lang="en-US"/>
          </a:p>
        </p:txBody>
      </p:sp>
      <p:sp>
        <p:nvSpPr>
          <p:cNvPr id="12" name="Divisa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Divisa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título mestre</a:t>
            </a:r>
            <a:endParaRPr kumimoji="0" lang="en-US"/>
          </a:p>
        </p:txBody>
      </p:sp>
      <p:sp>
        <p:nvSpPr>
          <p:cNvPr id="3" name="Espaço Reservado para Texto Vertical 2"/>
          <p:cNvSpPr>
            <a:spLocks noGrp="1"/>
          </p:cNvSpPr>
          <p:nvPr>
            <p:ph type="body" orient="vert" idx="1"/>
          </p:nvPr>
        </p:nvSpPr>
        <p:spPr>
          <a:xfrm>
            <a:off x="457200" y="1481329"/>
            <a:ext cx="8229600" cy="4386071"/>
          </a:xfrm>
        </p:spPr>
        <p:txBody>
          <a:bodyPr vert="eaVer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endParaRPr lang="pt-BR" altLang="pt-BR"/>
          </a:p>
        </p:txBody>
      </p:sp>
      <p:sp>
        <p:nvSpPr>
          <p:cNvPr id="5" name="Espaço Reservado para Rodapé 4"/>
          <p:cNvSpPr>
            <a:spLocks noGrp="1"/>
          </p:cNvSpPr>
          <p:nvPr>
            <p:ph type="ftr" sz="quarter" idx="11"/>
          </p:nvPr>
        </p:nvSpPr>
        <p:spPr/>
        <p:txBody>
          <a:bodyPr/>
          <a:lstStyle/>
          <a:p>
            <a:endParaRPr lang="pt-BR" altLang="pt-BR"/>
          </a:p>
        </p:txBody>
      </p:sp>
      <p:sp>
        <p:nvSpPr>
          <p:cNvPr id="6" name="Espaço Reservado para Número de Slide 5"/>
          <p:cNvSpPr>
            <a:spLocks noGrp="1"/>
          </p:cNvSpPr>
          <p:nvPr>
            <p:ph type="sldNum" sz="quarter" idx="12"/>
          </p:nvPr>
        </p:nvSpPr>
        <p:spPr/>
        <p:txBody>
          <a:bodyPr/>
          <a:lstStyle/>
          <a:p>
            <a:fld id="{C50634E0-494A-4F05-A4F1-F41DC90806BB}" type="slidenum">
              <a:rPr lang="pt-BR" altLang="pt-BR" smtClean="0"/>
              <a:pPr/>
              <a:t>‹nº›</a:t>
            </a:fld>
            <a:endParaRPr lang="pt-BR" altLang="pt-B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44013" y="274640"/>
            <a:ext cx="1777470" cy="5592761"/>
          </a:xfrm>
        </p:spPr>
        <p:txBody>
          <a:bodyPr vert="eaVert"/>
          <a:lstStyle/>
          <a:p>
            <a:r>
              <a:rPr kumimoji="0" lang="pt-BR"/>
              <a:t>Clique para editar o título mestre</a:t>
            </a:r>
            <a:endParaRPr kumimoji="0" lang="en-US"/>
          </a:p>
        </p:txBody>
      </p:sp>
      <p:sp>
        <p:nvSpPr>
          <p:cNvPr id="3" name="Espaço Reservado para Texto Vertical 2"/>
          <p:cNvSpPr>
            <a:spLocks noGrp="1"/>
          </p:cNvSpPr>
          <p:nvPr>
            <p:ph type="body" orient="vert" idx="1"/>
          </p:nvPr>
        </p:nvSpPr>
        <p:spPr>
          <a:xfrm>
            <a:off x="457200" y="274641"/>
            <a:ext cx="6324600" cy="5592760"/>
          </a:xfrm>
        </p:spPr>
        <p:txBody>
          <a:bodyPr vert="eaVer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endParaRPr lang="pt-BR" altLang="pt-BR"/>
          </a:p>
        </p:txBody>
      </p:sp>
      <p:sp>
        <p:nvSpPr>
          <p:cNvPr id="5" name="Espaço Reservado para Rodapé 4"/>
          <p:cNvSpPr>
            <a:spLocks noGrp="1"/>
          </p:cNvSpPr>
          <p:nvPr>
            <p:ph type="ftr" sz="quarter" idx="11"/>
          </p:nvPr>
        </p:nvSpPr>
        <p:spPr/>
        <p:txBody>
          <a:bodyPr/>
          <a:lstStyle/>
          <a:p>
            <a:endParaRPr lang="pt-BR" altLang="pt-BR"/>
          </a:p>
        </p:txBody>
      </p:sp>
      <p:sp>
        <p:nvSpPr>
          <p:cNvPr id="6" name="Espaço Reservado para Número de Slide 5"/>
          <p:cNvSpPr>
            <a:spLocks noGrp="1"/>
          </p:cNvSpPr>
          <p:nvPr>
            <p:ph type="sldNum" sz="quarter" idx="12"/>
          </p:nvPr>
        </p:nvSpPr>
        <p:spPr/>
        <p:txBody>
          <a:bodyPr/>
          <a:lstStyle/>
          <a:p>
            <a:fld id="{8A888BF2-35AE-4A0C-8B4D-1B33B962AAE1}" type="slidenum">
              <a:rPr lang="pt-BR" altLang="pt-BR" smtClean="0"/>
              <a:pPr/>
              <a:t>‹nº›</a:t>
            </a:fld>
            <a:endParaRPr lang="pt-BR" alt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pt-BR"/>
              <a:t>Clique para editar o título mestre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pt-BR"/>
              <a:t>Clique para editar o texto mestre</a:t>
            </a:r>
          </a:p>
        </p:txBody>
      </p:sp>
      <p:sp>
        <p:nvSpPr>
          <p:cNvPr id="4" name="Date Placeholder 3"/>
          <p:cNvSpPr>
            <a:spLocks noGrp="1"/>
          </p:cNvSpPr>
          <p:nvPr>
            <p:ph type="dt" sz="half" idx="10"/>
          </p:nvPr>
        </p:nvSpPr>
        <p:spPr/>
        <p:txBody>
          <a:bodyPr/>
          <a:lstStyle/>
          <a:p>
            <a:endParaRPr lang="pt-BR"/>
          </a:p>
        </p:txBody>
      </p:sp>
      <p:sp>
        <p:nvSpPr>
          <p:cNvPr id="5" name="Footer Placeholder 4"/>
          <p:cNvSpPr>
            <a:spLocks noGrp="1"/>
          </p:cNvSpPr>
          <p:nvPr>
            <p:ph type="ftr" sz="quarter" idx="11"/>
          </p:nvPr>
        </p:nvSpPr>
        <p:spPr/>
        <p:txBody>
          <a:bodyPr/>
          <a:lstStyle/>
          <a:p>
            <a:endParaRPr lang="pt-BR" altLang="pt-BR"/>
          </a:p>
        </p:txBody>
      </p:sp>
      <p:sp>
        <p:nvSpPr>
          <p:cNvPr id="6" name="Slide Number Placeholder 5"/>
          <p:cNvSpPr>
            <a:spLocks noGrp="1"/>
          </p:cNvSpPr>
          <p:nvPr>
            <p:ph type="sldNum" sz="quarter" idx="12"/>
          </p:nvPr>
        </p:nvSpPr>
        <p:spPr/>
        <p:txBody>
          <a:bodyPr/>
          <a:lstStyle/>
          <a:p>
            <a:fld id="{8132BAC0-E50D-4212-B80D-823E33AFF914}"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endParaRPr lang="pt-BR"/>
          </a:p>
        </p:txBody>
      </p:sp>
      <p:sp>
        <p:nvSpPr>
          <p:cNvPr id="6" name="Footer Placeholder 5"/>
          <p:cNvSpPr>
            <a:spLocks noGrp="1"/>
          </p:cNvSpPr>
          <p:nvPr>
            <p:ph type="ftr" sz="quarter" idx="11"/>
          </p:nvPr>
        </p:nvSpPr>
        <p:spPr/>
        <p:txBody>
          <a:bodyPr/>
          <a:lstStyle/>
          <a:p>
            <a:endParaRPr lang="pt-BR" altLang="pt-BR"/>
          </a:p>
        </p:txBody>
      </p:sp>
      <p:sp>
        <p:nvSpPr>
          <p:cNvPr id="7" name="Slide Number Placeholder 6"/>
          <p:cNvSpPr>
            <a:spLocks noGrp="1"/>
          </p:cNvSpPr>
          <p:nvPr>
            <p:ph type="sldNum" sz="quarter" idx="12"/>
          </p:nvPr>
        </p:nvSpPr>
        <p:spPr/>
        <p:txBody>
          <a:bodyPr/>
          <a:lstStyle/>
          <a:p>
            <a:fld id="{8132BAC0-E50D-4212-B80D-823E33AFF914}" type="slidenum">
              <a:rPr lang="pt-BR" smtClean="0"/>
              <a:t>‹nº›</a:t>
            </a:fld>
            <a:endParaRPr lang="pt-BR"/>
          </a:p>
        </p:txBody>
      </p:sp>
      <p:sp>
        <p:nvSpPr>
          <p:cNvPr id="8" name="Title 7"/>
          <p:cNvSpPr>
            <a:spLocks noGrp="1"/>
          </p:cNvSpPr>
          <p:nvPr>
            <p:ph type="title"/>
          </p:nvPr>
        </p:nvSpPr>
        <p:spPr/>
        <p:txBody>
          <a:bodyPr/>
          <a:lstStyle/>
          <a:p>
            <a:r>
              <a:rPr lang="pt-BR"/>
              <a:t>Clique para editar o título mestre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pt-BR"/>
              <a:t>Clique para editar o texto mestre</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pt-BR"/>
              <a:t>Clique para editar o texto mestre</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endParaRPr lang="pt-BR"/>
          </a:p>
        </p:txBody>
      </p:sp>
      <p:sp>
        <p:nvSpPr>
          <p:cNvPr id="8" name="Footer Placeholder 7"/>
          <p:cNvSpPr>
            <a:spLocks noGrp="1"/>
          </p:cNvSpPr>
          <p:nvPr>
            <p:ph type="ftr" sz="quarter" idx="11"/>
          </p:nvPr>
        </p:nvSpPr>
        <p:spPr/>
        <p:txBody>
          <a:bodyPr/>
          <a:lstStyle/>
          <a:p>
            <a:endParaRPr lang="pt-BR" altLang="pt-BR"/>
          </a:p>
        </p:txBody>
      </p:sp>
      <p:sp>
        <p:nvSpPr>
          <p:cNvPr id="9" name="Slide Number Placeholder 8"/>
          <p:cNvSpPr>
            <a:spLocks noGrp="1"/>
          </p:cNvSpPr>
          <p:nvPr>
            <p:ph type="sldNum" sz="quarter" idx="12"/>
          </p:nvPr>
        </p:nvSpPr>
        <p:spPr/>
        <p:txBody>
          <a:bodyPr/>
          <a:lstStyle/>
          <a:p>
            <a:fld id="{8132BAC0-E50D-4212-B80D-823E33AFF914}"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Date Placeholder 2"/>
          <p:cNvSpPr>
            <a:spLocks noGrp="1"/>
          </p:cNvSpPr>
          <p:nvPr>
            <p:ph type="dt" sz="half" idx="10"/>
          </p:nvPr>
        </p:nvSpPr>
        <p:spPr/>
        <p:txBody>
          <a:bodyPr/>
          <a:lstStyle/>
          <a:p>
            <a:endParaRPr lang="pt-BR"/>
          </a:p>
        </p:txBody>
      </p:sp>
      <p:sp>
        <p:nvSpPr>
          <p:cNvPr id="4" name="Footer Placeholder 3"/>
          <p:cNvSpPr>
            <a:spLocks noGrp="1"/>
          </p:cNvSpPr>
          <p:nvPr>
            <p:ph type="ftr" sz="quarter" idx="11"/>
          </p:nvPr>
        </p:nvSpPr>
        <p:spPr/>
        <p:txBody>
          <a:bodyPr/>
          <a:lstStyle/>
          <a:p>
            <a:endParaRPr lang="pt-BR" altLang="pt-BR"/>
          </a:p>
        </p:txBody>
      </p:sp>
      <p:sp>
        <p:nvSpPr>
          <p:cNvPr id="5" name="Slide Number Placeholder 4"/>
          <p:cNvSpPr>
            <a:spLocks noGrp="1"/>
          </p:cNvSpPr>
          <p:nvPr>
            <p:ph type="sldNum" sz="quarter" idx="12"/>
          </p:nvPr>
        </p:nvSpPr>
        <p:spPr/>
        <p:txBody>
          <a:bodyPr/>
          <a:lstStyle/>
          <a:p>
            <a:fld id="{8132BAC0-E50D-4212-B80D-823E33AFF914}"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pt-BR"/>
          </a:p>
        </p:txBody>
      </p:sp>
      <p:sp>
        <p:nvSpPr>
          <p:cNvPr id="3" name="Footer Placeholder 2"/>
          <p:cNvSpPr>
            <a:spLocks noGrp="1"/>
          </p:cNvSpPr>
          <p:nvPr>
            <p:ph type="ftr" sz="quarter" idx="11"/>
          </p:nvPr>
        </p:nvSpPr>
        <p:spPr/>
        <p:txBody>
          <a:bodyPr/>
          <a:lstStyle/>
          <a:p>
            <a:endParaRPr lang="pt-BR" altLang="pt-BR"/>
          </a:p>
        </p:txBody>
      </p:sp>
      <p:sp>
        <p:nvSpPr>
          <p:cNvPr id="4" name="Slide Number Placeholder 3"/>
          <p:cNvSpPr>
            <a:spLocks noGrp="1"/>
          </p:cNvSpPr>
          <p:nvPr>
            <p:ph type="sldNum" sz="quarter" idx="12"/>
          </p:nvPr>
        </p:nvSpPr>
        <p:spPr/>
        <p:txBody>
          <a:bodyPr/>
          <a:lstStyle/>
          <a:p>
            <a:fld id="{8132BAC0-E50D-4212-B80D-823E33AFF914}"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pt-BR"/>
              <a:t>Clique para editar o título mestre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pt-BR"/>
              <a:t>Clique para editar o texto mestre</a:t>
            </a:r>
          </a:p>
        </p:txBody>
      </p:sp>
      <p:sp>
        <p:nvSpPr>
          <p:cNvPr id="5" name="Date Placeholder 4"/>
          <p:cNvSpPr>
            <a:spLocks noGrp="1"/>
          </p:cNvSpPr>
          <p:nvPr>
            <p:ph type="dt" sz="half" idx="10"/>
          </p:nvPr>
        </p:nvSpPr>
        <p:spPr/>
        <p:txBody>
          <a:bodyPr/>
          <a:lstStyle/>
          <a:p>
            <a:endParaRPr lang="pt-BR"/>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pt-BR" altLang="pt-B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8132BAC0-E50D-4212-B80D-823E33AFF914}"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pt-BR"/>
              <a:t>Clique no ícone para adicionar uma imagem</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pt-BR"/>
              <a:t>Clique para editar o título mestre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endParaRPr lang="pt-BR"/>
          </a:p>
        </p:txBody>
      </p:sp>
      <p:sp>
        <p:nvSpPr>
          <p:cNvPr id="6" name="Footer Placeholder 5"/>
          <p:cNvSpPr>
            <a:spLocks noGrp="1"/>
          </p:cNvSpPr>
          <p:nvPr>
            <p:ph type="ftr" sz="quarter" idx="11"/>
          </p:nvPr>
        </p:nvSpPr>
        <p:spPr/>
        <p:txBody>
          <a:bodyPr/>
          <a:lstStyle/>
          <a:p>
            <a:endParaRPr lang="pt-BR" altLang="pt-BR"/>
          </a:p>
        </p:txBody>
      </p:sp>
      <p:sp>
        <p:nvSpPr>
          <p:cNvPr id="7" name="Slide Number Placeholder 6"/>
          <p:cNvSpPr>
            <a:spLocks noGrp="1"/>
          </p:cNvSpPr>
          <p:nvPr>
            <p:ph type="sldNum" sz="quarter" idx="12"/>
          </p:nvPr>
        </p:nvSpPr>
        <p:spPr/>
        <p:txBody>
          <a:bodyPr/>
          <a:lstStyle/>
          <a:p>
            <a:fld id="{8132BAC0-E50D-4212-B80D-823E33AFF914}"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pt-BR"/>
              <a:t>Clique para editar o título mestre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endParaRPr lang="pt-BR"/>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pt-BR" altLang="pt-BR"/>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8132BAC0-E50D-4212-B80D-823E33AFF914}"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hf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Espaço Reservado para Título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pt-BR"/>
              <a:t>Clique para editar o título mestre</a:t>
            </a:r>
            <a:endParaRPr kumimoji="0" lang="en-US"/>
          </a:p>
        </p:txBody>
      </p:sp>
      <p:sp>
        <p:nvSpPr>
          <p:cNvPr id="30" name="Espaço Reservado para Texto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pt-BR"/>
              <a:t>Clique para editar o texto mestre</a:t>
            </a:r>
          </a:p>
          <a:p>
            <a:pPr lvl="1" eaLnBrk="1" latinLnBrk="0" hangingPunct="1"/>
            <a:r>
              <a:rPr kumimoji="0" lang="pt-BR"/>
              <a:t>Segundo nível</a:t>
            </a:r>
          </a:p>
          <a:p>
            <a:pPr lvl="2" eaLnBrk="1" latinLnBrk="0" hangingPunct="1"/>
            <a:r>
              <a:rPr kumimoji="0" lang="pt-BR"/>
              <a:t>Terceiro nível</a:t>
            </a:r>
          </a:p>
          <a:p>
            <a:pPr lvl="3" eaLnBrk="1" latinLnBrk="0" hangingPunct="1"/>
            <a:r>
              <a:rPr kumimoji="0" lang="pt-BR"/>
              <a:t>Quarto nível</a:t>
            </a:r>
          </a:p>
          <a:p>
            <a:pPr lvl="4" eaLnBrk="1" latinLnBrk="0" hangingPunct="1"/>
            <a:r>
              <a:rPr kumimoji="0" lang="pt-BR"/>
              <a:t>Quinto nível</a:t>
            </a:r>
            <a:endParaRPr kumimoji="0" lang="en-US"/>
          </a:p>
        </p:txBody>
      </p:sp>
      <p:sp>
        <p:nvSpPr>
          <p:cNvPr id="10" name="Espaço Reservado para Data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endParaRPr lang="pt-BR" altLang="pt-BR"/>
          </a:p>
        </p:txBody>
      </p:sp>
      <p:sp>
        <p:nvSpPr>
          <p:cNvPr id="22" name="Espaço Reservado para Rodapé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pt-BR" altLang="pt-BR"/>
          </a:p>
        </p:txBody>
      </p:sp>
      <p:sp>
        <p:nvSpPr>
          <p:cNvPr id="18" name="Espaço Reservado para Número de Slid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644E1D9-A5D9-42C1-8946-3B1C55D029F9}" type="slidenum">
              <a:rPr lang="pt-BR" altLang="pt-BR" smtClean="0"/>
              <a:pPr/>
              <a:t>‹nº›</a:t>
            </a:fld>
            <a:endParaRPr lang="pt-BR" altLang="pt-BR"/>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9.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1196752"/>
            <a:ext cx="9144000" cy="3888432"/>
          </a:xfrm>
        </p:spPr>
        <p:txBody>
          <a:bodyPr>
            <a:noAutofit/>
          </a:bodyPr>
          <a:lstStyle/>
          <a:p>
            <a:pPr algn="ctr"/>
            <a:r>
              <a:rPr lang="pt-BR" altLang="pt-BR" sz="5400" cap="small" dirty="0">
                <a:ln w="9000" cmpd="sng">
                  <a:solidFill>
                    <a:srgbClr val="0033CC"/>
                  </a:solidFill>
                  <a:prstDash val="solid"/>
                </a:ln>
                <a:solidFill>
                  <a:schemeClr val="tx2">
                    <a:lumMod val="60000"/>
                    <a:lumOff val="40000"/>
                  </a:schemeClr>
                </a:soli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gestão de projetos de software</a:t>
            </a:r>
            <a:br>
              <a:rPr lang="pt-BR" altLang="pt-BR" sz="5400" cap="small" dirty="0">
                <a:ln w="9000" cmpd="sng">
                  <a:solidFill>
                    <a:srgbClr val="0033CC"/>
                  </a:solidFill>
                  <a:prstDash val="solid"/>
                </a:ln>
                <a:solidFill>
                  <a:schemeClr val="tx2">
                    <a:lumMod val="60000"/>
                    <a:lumOff val="40000"/>
                  </a:schemeClr>
                </a:soli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br>
            <a:br>
              <a:rPr lang="pt-BR" altLang="pt-BR" sz="5400" cap="small" dirty="0">
                <a:ln w="9000" cmpd="sng">
                  <a:solidFill>
                    <a:srgbClr val="0033CC"/>
                  </a:solidFill>
                  <a:prstDash val="solid"/>
                </a:ln>
                <a:solidFill>
                  <a:schemeClr val="tx2">
                    <a:lumMod val="60000"/>
                    <a:lumOff val="40000"/>
                  </a:schemeClr>
                </a:soli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br>
            <a:r>
              <a:rPr lang="pt-BR" altLang="pt-BR" sz="540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Conceitos e Definições de Projetos </a:t>
            </a:r>
            <a:endParaRPr lang="pt-BR" altLang="pt-BR" sz="5400" cap="small" dirty="0">
              <a:ln w="9000" cmpd="sng">
                <a:solidFill>
                  <a:srgbClr val="0033CC"/>
                </a:solidFill>
                <a:prstDash val="solid"/>
              </a:ln>
              <a:solidFill>
                <a:schemeClr val="tx2">
                  <a:lumMod val="60000"/>
                  <a:lumOff val="40000"/>
                </a:schemeClr>
              </a:soli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3075" name="Rectangle 3"/>
          <p:cNvSpPr>
            <a:spLocks noGrp="1" noChangeArrowheads="1"/>
          </p:cNvSpPr>
          <p:nvPr>
            <p:ph type="subTitle" idx="1"/>
          </p:nvPr>
        </p:nvSpPr>
        <p:spPr>
          <a:xfrm>
            <a:off x="0" y="5561856"/>
            <a:ext cx="9153524" cy="1296144"/>
          </a:xfrm>
          <a:solidFill>
            <a:srgbClr val="0F45B1"/>
          </a:solidFill>
        </p:spPr>
        <p:txBody>
          <a:bodyPr>
            <a:normAutofit/>
          </a:bodyPr>
          <a:lstStyle/>
          <a:p>
            <a:pPr algn="ctr"/>
            <a:endParaRPr lang="pt-BR" altLang="pt-BR" sz="2400" cap="small" dirty="0">
              <a:solidFill>
                <a:schemeClr val="bg1"/>
              </a:solidFill>
              <a:effectLst>
                <a:outerShdw blurRad="38100" dist="38100" dir="2700000" algn="tl">
                  <a:srgbClr val="000000">
                    <a:alpha val="43137"/>
                  </a:srgbClr>
                </a:outerShdw>
              </a:effectLst>
            </a:endParaRPr>
          </a:p>
          <a:p>
            <a:pPr algn="ctr"/>
            <a:r>
              <a:rPr lang="pt-BR" altLang="pt-BR" sz="2400" cap="small" dirty="0">
                <a:solidFill>
                  <a:schemeClr val="bg1"/>
                </a:solidFill>
                <a:effectLst>
                  <a:outerShdw blurRad="38100" dist="38100" dir="2700000" algn="tl">
                    <a:srgbClr val="000000">
                      <a:alpha val="43137"/>
                    </a:srgbClr>
                  </a:outerShdw>
                </a:effectLst>
              </a:rPr>
              <a:t>Prof. Sildenir A. Ribeiro, </a:t>
            </a:r>
            <a:r>
              <a:rPr lang="pt-BR" altLang="pt-BR" sz="2400" cap="small" dirty="0" err="1">
                <a:solidFill>
                  <a:schemeClr val="bg1"/>
                </a:solidFill>
                <a:effectLst>
                  <a:outerShdw blurRad="38100" dist="38100" dir="2700000" algn="tl">
                    <a:srgbClr val="000000">
                      <a:alpha val="43137"/>
                    </a:srgbClr>
                  </a:outerShdw>
                </a:effectLst>
              </a:rPr>
              <a:t>DSc</a:t>
            </a:r>
            <a:endParaRPr lang="pt-BR" altLang="pt-BR" sz="2400" cap="small" dirty="0">
              <a:solidFill>
                <a:schemeClr val="bg1"/>
              </a:solidFill>
              <a:effectLst>
                <a:outerShdw blurRad="38100" dist="38100" dir="2700000" algn="tl">
                  <a:srgbClr val="000000">
                    <a:alpha val="43137"/>
                  </a:srgbClr>
                </a:outerShdw>
              </a:effectLst>
            </a:endParaRPr>
          </a:p>
        </p:txBody>
      </p:sp>
      <p:sp>
        <p:nvSpPr>
          <p:cNvPr id="3077" name="Rectangle 5"/>
          <p:cNvSpPr>
            <a:spLocks noChangeArrowheads="1"/>
          </p:cNvSpPr>
          <p:nvPr/>
        </p:nvSpPr>
        <p:spPr bwMode="auto">
          <a:xfrm>
            <a:off x="4257675"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pt-BR"/>
          </a:p>
        </p:txBody>
      </p:sp>
      <p:sp>
        <p:nvSpPr>
          <p:cNvPr id="5" name="Rectangle 3">
            <a:extLst>
              <a:ext uri="{FF2B5EF4-FFF2-40B4-BE49-F238E27FC236}">
                <a16:creationId xmlns:a16="http://schemas.microsoft.com/office/drawing/2014/main" id="{9DE7C814-F48C-49DA-B4A8-86C93C1F2897}"/>
              </a:ext>
            </a:extLst>
          </p:cNvPr>
          <p:cNvSpPr txBox="1">
            <a:spLocks noChangeArrowheads="1"/>
          </p:cNvSpPr>
          <p:nvPr/>
        </p:nvSpPr>
        <p:spPr>
          <a:xfrm>
            <a:off x="0" y="0"/>
            <a:ext cx="8100392" cy="908720"/>
          </a:xfrm>
          <a:prstGeom prst="rect">
            <a:avLst/>
          </a:prstGeom>
          <a:solidFill>
            <a:schemeClr val="accent1">
              <a:lumMod val="50000"/>
            </a:schemeClr>
          </a:solidFill>
        </p:spPr>
        <p:txBody>
          <a:bodyPr vert="horz" lIns="45720" rIns="45720">
            <a:normAutofit fontScale="62500" lnSpcReduction="20000"/>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ctr" fontAlgn="auto"/>
            <a:r>
              <a:rPr lang="pt-BR" altLang="pt-BR" sz="4400" cap="small" dirty="0">
                <a:solidFill>
                  <a:schemeClr val="bg1"/>
                </a:solidFill>
                <a:effectLst>
                  <a:outerShdw blurRad="38100" dist="38100" dir="2700000" algn="tl">
                    <a:srgbClr val="000000">
                      <a:alpha val="43137"/>
                    </a:srgbClr>
                  </a:outerShdw>
                </a:effectLst>
                <a:latin typeface="Amasis MT Pro Medium" panose="020B0604020202020204" pitchFamily="18" charset="0"/>
              </a:rPr>
              <a:t>Projeto de Software de Software</a:t>
            </a:r>
          </a:p>
          <a:p>
            <a:pPr algn="ctr" fontAlgn="auto"/>
            <a:r>
              <a:rPr lang="pt-BR" altLang="pt-BR" sz="2100" cap="small" dirty="0">
                <a:solidFill>
                  <a:schemeClr val="bg1"/>
                </a:solidFill>
                <a:effectLst>
                  <a:outerShdw blurRad="38100" dist="38100" dir="2700000" algn="tl">
                    <a:srgbClr val="000000">
                      <a:alpha val="43137"/>
                    </a:srgbClr>
                  </a:outerShdw>
                </a:effectLst>
                <a:latin typeface="Amasis MT Pro Medium" panose="02040604050005020304" pitchFamily="18" charset="0"/>
              </a:rPr>
              <a:t>BSI – Bacharelado em Sistemas de Informação</a:t>
            </a:r>
          </a:p>
          <a:p>
            <a:pPr algn="ctr" fontAlgn="auto"/>
            <a:r>
              <a:rPr lang="pt-BR" altLang="pt-BR" sz="2100" cap="small" dirty="0">
                <a:solidFill>
                  <a:schemeClr val="bg1"/>
                </a:solidFill>
                <a:effectLst>
                  <a:outerShdw blurRad="38100" dist="38100" dir="2700000" algn="tl">
                    <a:srgbClr val="000000">
                      <a:alpha val="43137"/>
                    </a:srgbClr>
                  </a:outerShdw>
                </a:effectLst>
                <a:latin typeface="Amasis MT Pro Medium" panose="02040604050005020304" pitchFamily="18" charset="0"/>
              </a:rPr>
              <a:t>CEFET/RJ - Campus – maria da Graça</a:t>
            </a:r>
          </a:p>
        </p:txBody>
      </p:sp>
      <p:pic>
        <p:nvPicPr>
          <p:cNvPr id="2" name="Imagem 1">
            <a:extLst>
              <a:ext uri="{FF2B5EF4-FFF2-40B4-BE49-F238E27FC236}">
                <a16:creationId xmlns:a16="http://schemas.microsoft.com/office/drawing/2014/main" id="{8C8291C4-F539-46F4-B1EF-5E72B0B4E69B}"/>
              </a:ext>
            </a:extLst>
          </p:cNvPr>
          <p:cNvPicPr>
            <a:picLocks noChangeAspect="1"/>
          </p:cNvPicPr>
          <p:nvPr/>
        </p:nvPicPr>
        <p:blipFill>
          <a:blip r:embed="rId3"/>
          <a:stretch>
            <a:fillRect/>
          </a:stretch>
        </p:blipFill>
        <p:spPr>
          <a:xfrm>
            <a:off x="7956376" y="0"/>
            <a:ext cx="1187624" cy="92057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27384"/>
            <a:ext cx="9144000" cy="792088"/>
          </a:xfrm>
          <a:solidFill>
            <a:srgbClr val="333399"/>
          </a:solidFill>
        </p:spPr>
        <p:txBody>
          <a:bodyPr>
            <a:normAutofit/>
          </a:bodyPr>
          <a:lstStyle/>
          <a:p>
            <a:pPr algn="ctr"/>
            <a:r>
              <a:rPr lang="pt-BR" altLang="pt-BR" sz="4200" dirty="0">
                <a:solidFill>
                  <a:schemeClr val="bg1"/>
                </a:solidFill>
                <a:latin typeface="Calibri" panose="020F0502020204030204" pitchFamily="34" charset="0"/>
                <a:cs typeface="Calibri" panose="020F0502020204030204" pitchFamily="34" charset="0"/>
              </a:rPr>
              <a:t>GPS – Gestão de Projetos de Sw</a:t>
            </a:r>
          </a:p>
        </p:txBody>
      </p:sp>
      <p:sp>
        <p:nvSpPr>
          <p:cNvPr id="9" name="Espaço Reservado para Número de Slide 8"/>
          <p:cNvSpPr>
            <a:spLocks noGrp="1"/>
          </p:cNvSpPr>
          <p:nvPr>
            <p:ph type="sldNum" sz="quarter" idx="12"/>
          </p:nvPr>
        </p:nvSpPr>
        <p:spPr/>
        <p:txBody>
          <a:bodyPr/>
          <a:lstStyle/>
          <a:p>
            <a:fld id="{2DDFE4A2-43E5-438B-8415-B6593A35A262}" type="slidenum">
              <a:rPr lang="pt-BR" altLang="pt-BR" smtClean="0"/>
              <a:pPr/>
              <a:t>10</a:t>
            </a:fld>
            <a:endParaRPr lang="pt-BR" altLang="pt-BR"/>
          </a:p>
        </p:txBody>
      </p:sp>
      <p:sp>
        <p:nvSpPr>
          <p:cNvPr id="5" name="Espaço Reservado para Conteúdo 6">
            <a:extLst>
              <a:ext uri="{FF2B5EF4-FFF2-40B4-BE49-F238E27FC236}">
                <a16:creationId xmlns:a16="http://schemas.microsoft.com/office/drawing/2014/main" id="{6CE6B0BF-6491-4BDF-BCAD-3644AB98BAFF}"/>
              </a:ext>
            </a:extLst>
          </p:cNvPr>
          <p:cNvSpPr txBox="1">
            <a:spLocks/>
          </p:cNvSpPr>
          <p:nvPr/>
        </p:nvSpPr>
        <p:spPr>
          <a:xfrm>
            <a:off x="107504" y="908720"/>
            <a:ext cx="8856984" cy="5472608"/>
          </a:xfrm>
          <a:prstGeom prst="rect">
            <a:avLst/>
          </a:prstGeom>
          <a:ln>
            <a:noFill/>
            <a:prstDash val="sysDash"/>
            <a:miter lim="800000"/>
          </a:ln>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4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0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18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6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6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fontAlgn="auto">
              <a:lnSpc>
                <a:spcPct val="90000"/>
              </a:lnSpc>
            </a:pPr>
            <a:r>
              <a:rPr lang="pt-BR" altLang="pt-BR" sz="2800" b="1" dirty="0">
                <a:solidFill>
                  <a:srgbClr val="262E45"/>
                </a:solidFill>
                <a:cs typeface="Calibri" panose="020F0502020204030204" pitchFamily="34" charset="0"/>
              </a:rPr>
              <a:t>Resumindo</a:t>
            </a:r>
          </a:p>
          <a:p>
            <a:pPr lvl="1" fontAlgn="auto">
              <a:lnSpc>
                <a:spcPct val="90000"/>
              </a:lnSpc>
            </a:pPr>
            <a:r>
              <a:rPr lang="pt-BR" altLang="pt-BR" sz="2400" b="1" dirty="0">
                <a:solidFill>
                  <a:srgbClr val="002060"/>
                </a:solidFill>
                <a:cs typeface="Calibri" panose="020F0502020204030204" pitchFamily="34" charset="0"/>
              </a:rPr>
              <a:t>Escopo de Produto</a:t>
            </a:r>
          </a:p>
          <a:p>
            <a:pPr lvl="2" fontAlgn="auto">
              <a:lnSpc>
                <a:spcPct val="90000"/>
              </a:lnSpc>
            </a:pPr>
            <a:r>
              <a:rPr lang="pt-BR" altLang="pt-BR" sz="2000" dirty="0"/>
              <a:t>Características e funções que descrevem um produto, serviço ou resultado.</a:t>
            </a:r>
          </a:p>
          <a:p>
            <a:pPr lvl="1" fontAlgn="auto">
              <a:lnSpc>
                <a:spcPct val="90000"/>
              </a:lnSpc>
            </a:pPr>
            <a:r>
              <a:rPr lang="pt-BR" altLang="pt-BR" sz="2400" b="1" dirty="0">
                <a:solidFill>
                  <a:srgbClr val="002060"/>
                </a:solidFill>
                <a:cs typeface="Calibri" panose="020F0502020204030204" pitchFamily="34" charset="0"/>
              </a:rPr>
              <a:t>Escopo de Projeto</a:t>
            </a:r>
          </a:p>
          <a:p>
            <a:pPr lvl="2" fontAlgn="auto">
              <a:lnSpc>
                <a:spcPct val="90000"/>
              </a:lnSpc>
            </a:pPr>
            <a:r>
              <a:rPr lang="pt-BR" altLang="pt-BR" sz="2000" dirty="0"/>
              <a:t>Trabalho que precisa ser realizado para entregar um produto, serviço ou resultado com as características e funções especificadas. </a:t>
            </a:r>
          </a:p>
          <a:p>
            <a:pPr fontAlgn="auto">
              <a:lnSpc>
                <a:spcPct val="90000"/>
              </a:lnSpc>
            </a:pPr>
            <a:r>
              <a:rPr lang="pt-BR" sz="2600" dirty="0">
                <a:effectLst>
                  <a:outerShdw blurRad="38100" dist="38100" dir="2700000" algn="tl">
                    <a:srgbClr val="C0C0C0"/>
                  </a:outerShdw>
                </a:effectLst>
                <a:latin typeface="Trebuchet MS" pitchFamily="34" charset="0"/>
              </a:rPr>
              <a:t>Um estudo do PMI/Rio (Benchmark 2005-2006)apontou que 98% do planejamentos contemplem a definição do escopo. No entanto, cerca de 70% dos problemas em projetos estão vinculados às mudanças constantes no escopo.</a:t>
            </a:r>
            <a:br>
              <a:rPr lang="pt-BR" altLang="pt-BR" sz="2000" dirty="0"/>
            </a:br>
            <a:endParaRPr lang="pt-BR" sz="2000" dirty="0"/>
          </a:p>
          <a:p>
            <a:pPr lvl="1" fontAlgn="auto">
              <a:lnSpc>
                <a:spcPct val="90000"/>
              </a:lnSpc>
            </a:pPr>
            <a:endParaRPr lang="pt-BR" altLang="pt-BR" sz="1800" dirty="0">
              <a:solidFill>
                <a:srgbClr val="262E45"/>
              </a:solidFill>
              <a:cs typeface="Calibri" panose="020F0502020204030204" pitchFamily="34" charset="0"/>
            </a:endParaRPr>
          </a:p>
          <a:p>
            <a:pPr lvl="1" fontAlgn="auto">
              <a:lnSpc>
                <a:spcPct val="90000"/>
              </a:lnSpc>
            </a:pPr>
            <a:endParaRPr lang="pt-BR" altLang="pt-BR" dirty="0">
              <a:cs typeface="Calibri" panose="020F0502020204030204" pitchFamily="34" charset="0"/>
            </a:endParaRPr>
          </a:p>
          <a:p>
            <a:pPr fontAlgn="auto"/>
            <a:endParaRPr lang="pt-BR" dirty="0"/>
          </a:p>
        </p:txBody>
      </p:sp>
    </p:spTree>
    <p:extLst>
      <p:ext uri="{BB962C8B-B14F-4D97-AF65-F5344CB8AC3E}">
        <p14:creationId xmlns:p14="http://schemas.microsoft.com/office/powerpoint/2010/main" val="2309173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a:extLst>
              <a:ext uri="{FF2B5EF4-FFF2-40B4-BE49-F238E27FC236}">
                <a16:creationId xmlns:a16="http://schemas.microsoft.com/office/drawing/2014/main" id="{9EA648E8-BA31-4E21-8AA1-5689D438E304}"/>
              </a:ext>
            </a:extLst>
          </p:cNvPr>
          <p:cNvSpPr>
            <a:spLocks noGrp="1" noChangeArrowheads="1"/>
          </p:cNvSpPr>
          <p:nvPr>
            <p:ph idx="4294967295"/>
          </p:nvPr>
        </p:nvSpPr>
        <p:spPr>
          <a:xfrm>
            <a:off x="107504" y="836712"/>
            <a:ext cx="8886750" cy="5904656"/>
          </a:xfrm>
        </p:spPr>
        <p:txBody>
          <a:bodyPr>
            <a:normAutofit/>
          </a:bodyPr>
          <a:lstStyle/>
          <a:p>
            <a:pPr marL="361950" indent="-361950">
              <a:lnSpc>
                <a:spcPct val="90000"/>
              </a:lnSpc>
            </a:pPr>
            <a:r>
              <a:rPr lang="pt-BR" altLang="pt-BR" dirty="0"/>
              <a:t>Definição do Escopo do </a:t>
            </a:r>
            <a:r>
              <a:rPr lang="pt-BR" altLang="pt-BR" b="1" i="1" dirty="0"/>
              <a:t>Projeto</a:t>
            </a:r>
          </a:p>
          <a:p>
            <a:pPr marL="542925" lvl="1" indent="-287338">
              <a:lnSpc>
                <a:spcPct val="90000"/>
              </a:lnSpc>
            </a:pPr>
            <a:r>
              <a:rPr lang="pt-BR" altLang="pt-BR" sz="2400" dirty="0"/>
              <a:t>Deve conter, em geral, os seguintes itens :</a:t>
            </a:r>
          </a:p>
          <a:p>
            <a:pPr marL="990600" lvl="2" indent="-296863">
              <a:lnSpc>
                <a:spcPct val="90000"/>
              </a:lnSpc>
            </a:pPr>
            <a:r>
              <a:rPr lang="pt-BR" altLang="pt-BR" sz="1800" dirty="0"/>
              <a:t>Objetivos do projeto – critérios quantificáveis que devem ser encontrados no projeto para que ele seja considerado sucesso;</a:t>
            </a:r>
          </a:p>
          <a:p>
            <a:pPr marL="990600" lvl="2" indent="-296863">
              <a:lnSpc>
                <a:spcPct val="90000"/>
              </a:lnSpc>
            </a:pPr>
            <a:r>
              <a:rPr lang="pt-BR" altLang="pt-BR" sz="1800" dirty="0"/>
              <a:t>Necessidades a serem atendidas;</a:t>
            </a:r>
          </a:p>
          <a:p>
            <a:pPr marL="990600" lvl="2" indent="-296863">
              <a:lnSpc>
                <a:spcPct val="90000"/>
              </a:lnSpc>
            </a:pPr>
            <a:r>
              <a:rPr lang="pt-BR" altLang="pt-BR" sz="1800" dirty="0"/>
              <a:t>Justificativa do projeto;</a:t>
            </a:r>
          </a:p>
          <a:p>
            <a:pPr marL="990600" lvl="2" indent="-296863">
              <a:lnSpc>
                <a:spcPct val="90000"/>
              </a:lnSpc>
            </a:pPr>
            <a:r>
              <a:rPr lang="pt-BR" altLang="pt-BR" sz="1800" dirty="0"/>
              <a:t>Produto do projeto;</a:t>
            </a:r>
          </a:p>
          <a:p>
            <a:pPr marL="990600" lvl="2" indent="-296863">
              <a:lnSpc>
                <a:spcPct val="90000"/>
              </a:lnSpc>
            </a:pPr>
            <a:r>
              <a:rPr lang="pt-BR" altLang="pt-BR" sz="1800" dirty="0"/>
              <a:t>Principais subprodutos do projeto;</a:t>
            </a:r>
          </a:p>
          <a:p>
            <a:pPr marL="990600" lvl="2" indent="-296863">
              <a:lnSpc>
                <a:spcPct val="90000"/>
              </a:lnSpc>
            </a:pPr>
            <a:r>
              <a:rPr lang="pt-BR" altLang="pt-BR" sz="1800" dirty="0"/>
              <a:t>Datas de conclusão específicas, tanto para a conclusão do projeto como para etapas intermediárias;</a:t>
            </a:r>
          </a:p>
          <a:p>
            <a:pPr marL="990600" lvl="2" indent="-296863">
              <a:lnSpc>
                <a:spcPct val="90000"/>
              </a:lnSpc>
            </a:pPr>
            <a:r>
              <a:rPr lang="pt-BR" altLang="pt-BR" sz="1800" dirty="0"/>
              <a:t>Análise de Riscos;</a:t>
            </a:r>
          </a:p>
          <a:p>
            <a:pPr marL="990600" lvl="2" indent="-296863"/>
            <a:r>
              <a:rPr lang="pt-BR" altLang="pt-BR" sz="1800" dirty="0"/>
              <a:t>Critérios específicos de qualidade que os processos de geração dos subprodutos devam atender;</a:t>
            </a:r>
          </a:p>
          <a:p>
            <a:pPr marL="990600" lvl="2" indent="-296863"/>
            <a:r>
              <a:rPr lang="pt-BR" altLang="pt-BR" sz="1800" dirty="0"/>
              <a:t>Limites de custo que o projeto não excederá.</a:t>
            </a:r>
          </a:p>
          <a:p>
            <a:pPr marL="990600" lvl="1" indent="-533400">
              <a:lnSpc>
                <a:spcPct val="90000"/>
              </a:lnSpc>
            </a:pPr>
            <a:endParaRPr lang="pt-BR" altLang="pt-BR" dirty="0"/>
          </a:p>
          <a:p>
            <a:pPr marL="990600" lvl="2" indent="-296863">
              <a:lnSpc>
                <a:spcPct val="90000"/>
              </a:lnSpc>
            </a:pPr>
            <a:endParaRPr lang="pt-BR" altLang="pt-BR" dirty="0"/>
          </a:p>
        </p:txBody>
      </p:sp>
      <p:sp>
        <p:nvSpPr>
          <p:cNvPr id="4" name="Rectangle 2">
            <a:extLst>
              <a:ext uri="{FF2B5EF4-FFF2-40B4-BE49-F238E27FC236}">
                <a16:creationId xmlns:a16="http://schemas.microsoft.com/office/drawing/2014/main" id="{9EED98F8-CF94-4CE8-97E3-DF97D9B27D9F}"/>
              </a:ext>
            </a:extLst>
          </p:cNvPr>
          <p:cNvSpPr txBox="1">
            <a:spLocks noChangeArrowheads="1"/>
          </p:cNvSpPr>
          <p:nvPr/>
        </p:nvSpPr>
        <p:spPr>
          <a:xfrm>
            <a:off x="0" y="0"/>
            <a:ext cx="9144000" cy="792088"/>
          </a:xfrm>
          <a:prstGeom prst="rect">
            <a:avLst/>
          </a:prstGeom>
          <a:solidFill>
            <a:srgbClr val="333399"/>
          </a:solidFill>
        </p:spPr>
        <p:txBody>
          <a:bodyPr vert="horz" anchor="b">
            <a:normAutofit/>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fontAlgn="auto">
              <a:spcAft>
                <a:spcPts val="0"/>
              </a:spcAft>
            </a:pPr>
            <a:r>
              <a:rPr lang="pt-BR" altLang="pt-BR" sz="4200" dirty="0">
                <a:solidFill>
                  <a:schemeClr val="bg1"/>
                </a:solidFill>
                <a:latin typeface="Calibri" panose="020F0502020204030204" pitchFamily="34" charset="0"/>
                <a:cs typeface="Calibri" panose="020F0502020204030204" pitchFamily="34" charset="0"/>
              </a:rPr>
              <a:t>GPS – Gestão de Projetos de SW</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27384"/>
            <a:ext cx="9144000" cy="792088"/>
          </a:xfrm>
          <a:solidFill>
            <a:srgbClr val="333399"/>
          </a:solidFill>
        </p:spPr>
        <p:txBody>
          <a:bodyPr>
            <a:normAutofit/>
          </a:bodyPr>
          <a:lstStyle/>
          <a:p>
            <a:pPr algn="ctr"/>
            <a:r>
              <a:rPr lang="pt-BR" altLang="pt-BR" sz="4200" dirty="0">
                <a:solidFill>
                  <a:schemeClr val="bg1"/>
                </a:solidFill>
                <a:latin typeface="Calibri" panose="020F0502020204030204" pitchFamily="34" charset="0"/>
                <a:cs typeface="Calibri" panose="020F0502020204030204" pitchFamily="34" charset="0"/>
              </a:rPr>
              <a:t>GPS – Gestão de Projetos de SW</a:t>
            </a:r>
          </a:p>
        </p:txBody>
      </p:sp>
      <p:sp>
        <p:nvSpPr>
          <p:cNvPr id="9" name="Espaço Reservado para Número de Slide 8"/>
          <p:cNvSpPr>
            <a:spLocks noGrp="1"/>
          </p:cNvSpPr>
          <p:nvPr>
            <p:ph type="sldNum" sz="quarter" idx="12"/>
          </p:nvPr>
        </p:nvSpPr>
        <p:spPr/>
        <p:txBody>
          <a:bodyPr/>
          <a:lstStyle/>
          <a:p>
            <a:fld id="{2DDFE4A2-43E5-438B-8415-B6593A35A262}" type="slidenum">
              <a:rPr lang="pt-BR" altLang="pt-BR" smtClean="0"/>
              <a:pPr/>
              <a:t>12</a:t>
            </a:fld>
            <a:endParaRPr lang="pt-BR" altLang="pt-BR"/>
          </a:p>
        </p:txBody>
      </p:sp>
      <p:sp>
        <p:nvSpPr>
          <p:cNvPr id="5" name="Espaço Reservado para Conteúdo 6">
            <a:extLst>
              <a:ext uri="{FF2B5EF4-FFF2-40B4-BE49-F238E27FC236}">
                <a16:creationId xmlns:a16="http://schemas.microsoft.com/office/drawing/2014/main" id="{6CE6B0BF-6491-4BDF-BCAD-3644AB98BAFF}"/>
              </a:ext>
            </a:extLst>
          </p:cNvPr>
          <p:cNvSpPr txBox="1">
            <a:spLocks/>
          </p:cNvSpPr>
          <p:nvPr/>
        </p:nvSpPr>
        <p:spPr>
          <a:xfrm>
            <a:off x="-4539" y="836712"/>
            <a:ext cx="9144000" cy="5616624"/>
          </a:xfrm>
          <a:prstGeom prst="rect">
            <a:avLst/>
          </a:prstGeom>
          <a:ln>
            <a:noFill/>
            <a:prstDash val="sysDash"/>
            <a:miter lim="800000"/>
          </a:ln>
        </p:spPr>
        <p:txBody>
          <a:bodyPr vert="horz">
            <a:normAutofit fontScale="85000" lnSpcReduction="10000"/>
          </a:bodyPr>
          <a:lstStyle>
            <a:lvl1pPr marL="365760" indent="-256032" algn="l" rtl="0" eaLnBrk="1" latinLnBrk="0" hangingPunct="1">
              <a:spcBef>
                <a:spcPts val="400"/>
              </a:spcBef>
              <a:spcAft>
                <a:spcPts val="0"/>
              </a:spcAft>
              <a:buClr>
                <a:schemeClr val="accent1"/>
              </a:buClr>
              <a:buSzPct val="68000"/>
              <a:buFont typeface="Wingdings 3"/>
              <a:buChar char=""/>
              <a:defRPr kumimoji="0" sz="24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0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18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6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6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fontAlgn="auto">
              <a:lnSpc>
                <a:spcPct val="90000"/>
              </a:lnSpc>
            </a:pPr>
            <a:r>
              <a:rPr lang="pt-BR" altLang="pt-BR" sz="2800" dirty="0">
                <a:solidFill>
                  <a:srgbClr val="262E45"/>
                </a:solidFill>
                <a:cs typeface="Calibri" panose="020F0502020204030204" pitchFamily="34" charset="0"/>
              </a:rPr>
              <a:t>Passos para definição de Escopo de Projetos</a:t>
            </a:r>
          </a:p>
          <a:p>
            <a:pPr lvl="1" fontAlgn="auto">
              <a:lnSpc>
                <a:spcPct val="150000"/>
              </a:lnSpc>
            </a:pPr>
            <a:r>
              <a:rPr lang="pt-BR" dirty="0"/>
              <a:t>Identificar os interessados do projeto</a:t>
            </a:r>
          </a:p>
          <a:p>
            <a:pPr lvl="1" fontAlgn="auto">
              <a:lnSpc>
                <a:spcPct val="150000"/>
              </a:lnSpc>
            </a:pPr>
            <a:r>
              <a:rPr lang="pt-BR" dirty="0"/>
              <a:t>Obter todas as informações e subsídios</a:t>
            </a:r>
          </a:p>
          <a:p>
            <a:pPr lvl="1" fontAlgn="auto">
              <a:lnSpc>
                <a:spcPct val="150000"/>
              </a:lnSpc>
            </a:pPr>
            <a:r>
              <a:rPr lang="pt-BR" dirty="0"/>
              <a:t>Efetuar reunião de ajuste de expectativas</a:t>
            </a:r>
          </a:p>
          <a:p>
            <a:pPr lvl="1" fontAlgn="auto">
              <a:lnSpc>
                <a:spcPct val="150000"/>
              </a:lnSpc>
            </a:pPr>
            <a:r>
              <a:rPr lang="pt-BR" dirty="0"/>
              <a:t>Estudar meticulosamente o que o cliente necessita</a:t>
            </a:r>
          </a:p>
          <a:p>
            <a:pPr lvl="1" fontAlgn="auto">
              <a:lnSpc>
                <a:spcPct val="150000"/>
              </a:lnSpc>
            </a:pPr>
            <a:r>
              <a:rPr lang="pt-BR" dirty="0"/>
              <a:t>Redigir uma declaração do escopo do projeto</a:t>
            </a:r>
          </a:p>
          <a:p>
            <a:pPr fontAlgn="auto">
              <a:lnSpc>
                <a:spcPct val="150000"/>
              </a:lnSpc>
            </a:pPr>
            <a:r>
              <a:rPr lang="pt-BR" dirty="0">
                <a:latin typeface="Trebuchet MS" pitchFamily="34" charset="0"/>
              </a:rPr>
              <a:t>O processo de definição do escopo é uma variável crítica para o sucesso dos projetos!</a:t>
            </a:r>
          </a:p>
          <a:p>
            <a:pPr lvl="1" fontAlgn="auto">
              <a:lnSpc>
                <a:spcPct val="150000"/>
              </a:lnSpc>
            </a:pPr>
            <a:r>
              <a:rPr lang="pt-BR" dirty="0">
                <a:latin typeface="Trebuchet MS" pitchFamily="34" charset="0"/>
              </a:rPr>
              <a:t>Logo: Nunca comece um projeto sem antes:</a:t>
            </a:r>
          </a:p>
          <a:p>
            <a:pPr lvl="2" fontAlgn="auto">
              <a:lnSpc>
                <a:spcPct val="150000"/>
              </a:lnSpc>
            </a:pPr>
            <a:r>
              <a:rPr lang="pt-BR" dirty="0">
                <a:latin typeface="Trebuchet MS" pitchFamily="34" charset="0"/>
              </a:rPr>
              <a:t>Definir o Escopo do produto;</a:t>
            </a:r>
          </a:p>
          <a:p>
            <a:pPr lvl="2" fontAlgn="auto">
              <a:lnSpc>
                <a:spcPct val="150000"/>
              </a:lnSpc>
            </a:pPr>
            <a:r>
              <a:rPr lang="pt-BR" dirty="0">
                <a:latin typeface="Trebuchet MS" pitchFamily="34" charset="0"/>
              </a:rPr>
              <a:t>Definir o escopo do projeto</a:t>
            </a:r>
          </a:p>
          <a:p>
            <a:pPr lvl="2" fontAlgn="auto">
              <a:lnSpc>
                <a:spcPct val="150000"/>
              </a:lnSpc>
            </a:pPr>
            <a:r>
              <a:rPr lang="pt-BR" dirty="0">
                <a:latin typeface="Trebuchet MS" pitchFamily="34" charset="0"/>
              </a:rPr>
              <a:t>Identificar as partes Interessadas;</a:t>
            </a:r>
          </a:p>
          <a:p>
            <a:pPr lvl="2" fontAlgn="auto">
              <a:lnSpc>
                <a:spcPct val="150000"/>
              </a:lnSpc>
            </a:pPr>
            <a:r>
              <a:rPr lang="pt-BR" dirty="0">
                <a:latin typeface="Trebuchet MS" pitchFamily="34" charset="0"/>
              </a:rPr>
              <a:t>Conhecer o produto a ser desenvolvido</a:t>
            </a:r>
          </a:p>
          <a:p>
            <a:pPr lvl="2" fontAlgn="auto">
              <a:lnSpc>
                <a:spcPct val="150000"/>
              </a:lnSpc>
            </a:pPr>
            <a:r>
              <a:rPr lang="pt-BR" dirty="0">
                <a:latin typeface="Trebuchet MS" pitchFamily="34" charset="0"/>
              </a:rPr>
              <a:t>Ter em mãos todos os recursos necessários para começar o projeto.</a:t>
            </a:r>
          </a:p>
          <a:p>
            <a:pPr lvl="1" fontAlgn="auto">
              <a:lnSpc>
                <a:spcPct val="150000"/>
              </a:lnSpc>
            </a:pPr>
            <a:endParaRPr lang="pt-BR" dirty="0"/>
          </a:p>
          <a:p>
            <a:pPr lvl="1" fontAlgn="auto">
              <a:lnSpc>
                <a:spcPct val="150000"/>
              </a:lnSpc>
            </a:pPr>
            <a:endParaRPr lang="pt-BR" altLang="pt-BR" dirty="0">
              <a:solidFill>
                <a:srgbClr val="262E45"/>
              </a:solidFill>
              <a:cs typeface="Calibri" panose="020F0502020204030204" pitchFamily="34" charset="0"/>
            </a:endParaRPr>
          </a:p>
          <a:p>
            <a:pPr lvl="1" fontAlgn="auto">
              <a:lnSpc>
                <a:spcPct val="90000"/>
              </a:lnSpc>
            </a:pPr>
            <a:endParaRPr lang="pt-BR" altLang="pt-BR" dirty="0">
              <a:cs typeface="Calibri" panose="020F0502020204030204" pitchFamily="34" charset="0"/>
            </a:endParaRPr>
          </a:p>
          <a:p>
            <a:pPr fontAlgn="auto"/>
            <a:endParaRPr lang="pt-BR" dirty="0"/>
          </a:p>
        </p:txBody>
      </p:sp>
      <p:pic>
        <p:nvPicPr>
          <p:cNvPr id="2" name="Imagem 1">
            <a:extLst>
              <a:ext uri="{FF2B5EF4-FFF2-40B4-BE49-F238E27FC236}">
                <a16:creationId xmlns:a16="http://schemas.microsoft.com/office/drawing/2014/main" id="{3D925AF0-E6FF-4F97-B600-A99754A9CD63}"/>
              </a:ext>
            </a:extLst>
          </p:cNvPr>
          <p:cNvPicPr>
            <a:picLocks noChangeAspect="1"/>
          </p:cNvPicPr>
          <p:nvPr/>
        </p:nvPicPr>
        <p:blipFill>
          <a:blip r:embed="rId2"/>
          <a:stretch>
            <a:fillRect/>
          </a:stretch>
        </p:blipFill>
        <p:spPr>
          <a:xfrm>
            <a:off x="6444208" y="4149080"/>
            <a:ext cx="2520280" cy="1889521"/>
          </a:xfrm>
          <a:prstGeom prst="rect">
            <a:avLst/>
          </a:prstGeom>
        </p:spPr>
      </p:pic>
    </p:spTree>
    <p:extLst>
      <p:ext uri="{BB962C8B-B14F-4D97-AF65-F5344CB8AC3E}">
        <p14:creationId xmlns:p14="http://schemas.microsoft.com/office/powerpoint/2010/main" val="523920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Agrupar 2">
            <a:extLst>
              <a:ext uri="{FF2B5EF4-FFF2-40B4-BE49-F238E27FC236}">
                <a16:creationId xmlns:a16="http://schemas.microsoft.com/office/drawing/2014/main" id="{5A26E4EB-CEB6-4693-803F-7B65012D08E6}"/>
              </a:ext>
            </a:extLst>
          </p:cNvPr>
          <p:cNvGrpSpPr/>
          <p:nvPr/>
        </p:nvGrpSpPr>
        <p:grpSpPr>
          <a:xfrm>
            <a:off x="323528" y="842392"/>
            <a:ext cx="8496944" cy="5754960"/>
            <a:chOff x="1043608" y="620688"/>
            <a:chExt cx="7416824" cy="5754960"/>
          </a:xfrm>
        </p:grpSpPr>
        <p:sp>
          <p:nvSpPr>
            <p:cNvPr id="29698" name="Rectangle 9">
              <a:extLst>
                <a:ext uri="{FF2B5EF4-FFF2-40B4-BE49-F238E27FC236}">
                  <a16:creationId xmlns:a16="http://schemas.microsoft.com/office/drawing/2014/main" id="{AA3D15B3-D8AF-4A79-ABA6-E210DEBDA810}"/>
                </a:ext>
              </a:extLst>
            </p:cNvPr>
            <p:cNvSpPr>
              <a:spLocks noChangeArrowheads="1"/>
            </p:cNvSpPr>
            <p:nvPr/>
          </p:nvSpPr>
          <p:spPr bwMode="auto">
            <a:xfrm>
              <a:off x="1043608" y="5517232"/>
              <a:ext cx="7416824" cy="858416"/>
            </a:xfrm>
            <a:prstGeom prst="rect">
              <a:avLst/>
            </a:prstGeom>
            <a:solidFill>
              <a:srgbClr val="FFC9C9"/>
            </a:solidFill>
            <a:ln>
              <a:noFill/>
            </a:ln>
          </p:spPr>
          <p:txBody>
            <a:bodyPr wrap="none" anchor="ct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marL="0" lvl="2" indent="0" eaLnBrk="1" hangingPunct="1"/>
              <a:endParaRPr lang="pt-BR" altLang="pt-BR" sz="2000" b="1" dirty="0"/>
            </a:p>
            <a:p>
              <a:pPr marL="342900" lvl="2" indent="-342900" eaLnBrk="1" hangingPunct="1">
                <a:buFont typeface="Wingdings" panose="05000000000000000000" pitchFamily="2" charset="2"/>
                <a:buChar char="Ø"/>
              </a:pPr>
              <a:r>
                <a:rPr lang="pt-BR" altLang="pt-BR" sz="2000" b="1" dirty="0"/>
                <a:t>Controle do escopo </a:t>
              </a:r>
              <a:r>
                <a:rPr lang="pt-BR" altLang="pt-BR" sz="2000" dirty="0"/>
                <a:t>– controle das mudanças no escopo do projeto. </a:t>
              </a:r>
            </a:p>
            <a:p>
              <a:pPr eaLnBrk="1" hangingPunct="1"/>
              <a:endParaRPr lang="pt-BR" altLang="pt-BR" sz="2000" dirty="0"/>
            </a:p>
          </p:txBody>
        </p:sp>
        <p:sp>
          <p:nvSpPr>
            <p:cNvPr id="29699" name="Rectangle 7">
              <a:extLst>
                <a:ext uri="{FF2B5EF4-FFF2-40B4-BE49-F238E27FC236}">
                  <a16:creationId xmlns:a16="http://schemas.microsoft.com/office/drawing/2014/main" id="{BD21D016-1FFA-4624-9EDC-2B720C4D9177}"/>
                </a:ext>
              </a:extLst>
            </p:cNvPr>
            <p:cNvSpPr>
              <a:spLocks noChangeArrowheads="1"/>
            </p:cNvSpPr>
            <p:nvPr/>
          </p:nvSpPr>
          <p:spPr bwMode="auto">
            <a:xfrm>
              <a:off x="1043608" y="4653136"/>
              <a:ext cx="7402016" cy="685800"/>
            </a:xfrm>
            <a:prstGeom prst="rect">
              <a:avLst/>
            </a:prstGeom>
            <a:solidFill>
              <a:srgbClr val="FFFF99"/>
            </a:solidFill>
            <a:ln>
              <a:noFill/>
            </a:ln>
          </p:spPr>
          <p:txBody>
            <a:bodyPr wrap="none" anchor="ct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marL="342900" lvl="2" indent="-342900" eaLnBrk="1" hangingPunct="1">
                <a:buFont typeface="Wingdings" panose="05000000000000000000" pitchFamily="2" charset="2"/>
                <a:buChar char="Ø"/>
              </a:pPr>
              <a:r>
                <a:rPr lang="pt-BR" altLang="pt-BR" sz="2000" b="1" dirty="0"/>
                <a:t>Verificação do escopo </a:t>
              </a:r>
              <a:r>
                <a:rPr lang="pt-BR" altLang="pt-BR" sz="2000" dirty="0"/>
                <a:t>– formalização da aceitação das entregas do </a:t>
              </a:r>
            </a:p>
            <a:p>
              <a:pPr marL="0" lvl="2" indent="0" eaLnBrk="1" hangingPunct="1"/>
              <a:r>
                <a:rPr lang="pt-BR" altLang="pt-BR" sz="2000" dirty="0"/>
                <a:t>projeto terminadas. </a:t>
              </a:r>
            </a:p>
          </p:txBody>
        </p:sp>
        <p:sp>
          <p:nvSpPr>
            <p:cNvPr id="29700" name="Rectangle 8">
              <a:extLst>
                <a:ext uri="{FF2B5EF4-FFF2-40B4-BE49-F238E27FC236}">
                  <a16:creationId xmlns:a16="http://schemas.microsoft.com/office/drawing/2014/main" id="{249B175E-C14D-48B2-A2AA-552D73790474}"/>
                </a:ext>
              </a:extLst>
            </p:cNvPr>
            <p:cNvSpPr>
              <a:spLocks noChangeArrowheads="1"/>
            </p:cNvSpPr>
            <p:nvPr/>
          </p:nvSpPr>
          <p:spPr bwMode="auto">
            <a:xfrm>
              <a:off x="1043608" y="3356992"/>
              <a:ext cx="7402016" cy="1143000"/>
            </a:xfrm>
            <a:prstGeom prst="rect">
              <a:avLst/>
            </a:prstGeom>
            <a:solidFill>
              <a:schemeClr val="bg2">
                <a:lumMod val="90000"/>
              </a:schemeClr>
            </a:solidFill>
            <a:ln>
              <a:noFill/>
            </a:ln>
          </p:spPr>
          <p:txBody>
            <a:bodyPr wrap="none" anchor="ct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marL="342900" lvl="2" indent="-342900" eaLnBrk="1" hangingPunct="1">
                <a:buFont typeface="Wingdings" panose="05000000000000000000" pitchFamily="2" charset="2"/>
                <a:buChar char="Ø"/>
              </a:pPr>
              <a:r>
                <a:rPr lang="pt-BR" altLang="pt-BR" sz="2000" b="1" dirty="0"/>
                <a:t>Criar EAP  (Estrutura Analítica do Projeto) </a:t>
              </a:r>
              <a:r>
                <a:rPr lang="pt-BR" altLang="pt-BR" sz="2000" dirty="0"/>
                <a:t>– subdivisão das principais </a:t>
              </a:r>
            </a:p>
            <a:p>
              <a:pPr marL="0" lvl="2" indent="0" eaLnBrk="1" hangingPunct="1"/>
              <a:r>
                <a:rPr lang="pt-BR" altLang="pt-BR" sz="2000" dirty="0"/>
                <a:t>entregas do projeto e do trabalho do projeto em componentes menores </a:t>
              </a:r>
            </a:p>
            <a:p>
              <a:pPr marL="0" lvl="2" indent="0" eaLnBrk="1" hangingPunct="1"/>
              <a:r>
                <a:rPr lang="pt-BR" altLang="pt-BR" sz="2000" dirty="0"/>
                <a:t>e mais facilmente gerenciáveis. </a:t>
              </a:r>
            </a:p>
          </p:txBody>
        </p:sp>
        <p:sp>
          <p:nvSpPr>
            <p:cNvPr id="29701" name="Rectangle 6">
              <a:extLst>
                <a:ext uri="{FF2B5EF4-FFF2-40B4-BE49-F238E27FC236}">
                  <a16:creationId xmlns:a16="http://schemas.microsoft.com/office/drawing/2014/main" id="{4F592028-C987-40B8-A8E8-BDCC59B5A0D6}"/>
                </a:ext>
              </a:extLst>
            </p:cNvPr>
            <p:cNvSpPr>
              <a:spLocks noChangeArrowheads="1"/>
            </p:cNvSpPr>
            <p:nvPr/>
          </p:nvSpPr>
          <p:spPr bwMode="auto">
            <a:xfrm>
              <a:off x="1043608" y="2060848"/>
              <a:ext cx="7416824" cy="1143000"/>
            </a:xfrm>
            <a:prstGeom prst="rect">
              <a:avLst/>
            </a:prstGeom>
            <a:solidFill>
              <a:srgbClr val="C4F9F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marL="0" lvl="2" indent="0" eaLnBrk="1" hangingPunct="1"/>
              <a:endParaRPr lang="pt-BR" altLang="pt-BR" sz="2000" b="1" dirty="0"/>
            </a:p>
            <a:p>
              <a:pPr marL="342900" lvl="2" indent="-342900" eaLnBrk="1" hangingPunct="1">
                <a:buFont typeface="Wingdings" panose="05000000000000000000" pitchFamily="2" charset="2"/>
                <a:buChar char="Ø"/>
              </a:pPr>
              <a:r>
                <a:rPr lang="pt-BR" altLang="pt-BR" sz="2000" b="1" dirty="0"/>
                <a:t>Definição do escopo </a:t>
              </a:r>
              <a:r>
                <a:rPr lang="pt-BR" altLang="pt-BR" sz="2000" dirty="0"/>
                <a:t>– desenvolvimento de uma declaração do escopo </a:t>
              </a:r>
            </a:p>
            <a:p>
              <a:pPr marL="0" lvl="2" indent="0" eaLnBrk="1" hangingPunct="1"/>
              <a:r>
                <a:rPr lang="pt-BR" altLang="pt-BR" sz="2000" dirty="0"/>
                <a:t>detalhada do projeto como a base para futuras decisões do projeto. </a:t>
              </a:r>
            </a:p>
            <a:p>
              <a:pPr lvl="2" eaLnBrk="1" hangingPunct="1"/>
              <a:endParaRPr lang="pt-BR" altLang="pt-BR" sz="2000" b="1" dirty="0"/>
            </a:p>
          </p:txBody>
        </p:sp>
        <p:sp>
          <p:nvSpPr>
            <p:cNvPr id="29702" name="Rectangle 5">
              <a:extLst>
                <a:ext uri="{FF2B5EF4-FFF2-40B4-BE49-F238E27FC236}">
                  <a16:creationId xmlns:a16="http://schemas.microsoft.com/office/drawing/2014/main" id="{0574F1D9-A49D-4993-B7DC-617ED1260430}"/>
                </a:ext>
              </a:extLst>
            </p:cNvPr>
            <p:cNvSpPr>
              <a:spLocks noChangeArrowheads="1"/>
            </p:cNvSpPr>
            <p:nvPr/>
          </p:nvSpPr>
          <p:spPr bwMode="auto">
            <a:xfrm>
              <a:off x="1043608" y="620688"/>
              <a:ext cx="7416824" cy="1295400"/>
            </a:xfrm>
            <a:prstGeom prst="rect">
              <a:avLst/>
            </a:prstGeom>
            <a:solidFill>
              <a:srgbClr val="CCCCFF"/>
            </a:solidFill>
            <a:ln>
              <a:noFill/>
            </a:ln>
          </p:spPr>
          <p:txBody>
            <a:bodyPr wrap="none" anchor="ct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marL="0" lvl="2" indent="0" eaLnBrk="1" hangingPunct="1"/>
              <a:endParaRPr lang="pt-BR" altLang="pt-BR" sz="2000" b="1" dirty="0"/>
            </a:p>
            <a:p>
              <a:pPr marL="342900" lvl="2" indent="-342900" eaLnBrk="1" hangingPunct="1">
                <a:buFont typeface="Wingdings" panose="05000000000000000000" pitchFamily="2" charset="2"/>
                <a:buChar char="Ø"/>
              </a:pPr>
              <a:r>
                <a:rPr lang="pt-BR" altLang="pt-BR" sz="2000" b="1" dirty="0"/>
                <a:t>Planejamento do escopo </a:t>
              </a:r>
              <a:r>
                <a:rPr lang="pt-BR" altLang="pt-BR" sz="2000" dirty="0"/>
                <a:t>– criação de um plano de gerenciamento das </a:t>
              </a:r>
            </a:p>
            <a:p>
              <a:pPr marL="0" lvl="2" indent="0" eaLnBrk="1" hangingPunct="1"/>
              <a:r>
                <a:rPr lang="pt-BR" altLang="pt-BR" sz="2000" dirty="0"/>
                <a:t>tarefas do projeto que documenta como o “corpo” do projeto será </a:t>
              </a:r>
            </a:p>
            <a:p>
              <a:pPr marL="0" lvl="2" indent="0" eaLnBrk="1" hangingPunct="1"/>
              <a:r>
                <a:rPr lang="pt-BR" altLang="pt-BR" sz="2000" dirty="0"/>
                <a:t>definido, verificado e controlado e como a estrutura analítica do projeto.</a:t>
              </a:r>
            </a:p>
            <a:p>
              <a:pPr lvl="2" eaLnBrk="1" hangingPunct="1"/>
              <a:endParaRPr lang="pt-BR" altLang="pt-BR" sz="2000" dirty="0"/>
            </a:p>
          </p:txBody>
        </p:sp>
      </p:grpSp>
      <p:sp>
        <p:nvSpPr>
          <p:cNvPr id="10" name="Rectangle 2">
            <a:extLst>
              <a:ext uri="{FF2B5EF4-FFF2-40B4-BE49-F238E27FC236}">
                <a16:creationId xmlns:a16="http://schemas.microsoft.com/office/drawing/2014/main" id="{91F9F9C4-EDFA-41A0-B3DE-3E3482FE4327}"/>
              </a:ext>
            </a:extLst>
          </p:cNvPr>
          <p:cNvSpPr txBox="1">
            <a:spLocks noChangeArrowheads="1"/>
          </p:cNvSpPr>
          <p:nvPr/>
        </p:nvSpPr>
        <p:spPr>
          <a:xfrm>
            <a:off x="0" y="-27384"/>
            <a:ext cx="9144000" cy="792088"/>
          </a:xfrm>
          <a:prstGeom prst="rect">
            <a:avLst/>
          </a:prstGeom>
          <a:solidFill>
            <a:srgbClr val="333399"/>
          </a:solidFill>
        </p:spPr>
        <p:txBody>
          <a:bodyPr>
            <a:norm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fontAlgn="auto">
              <a:spcAft>
                <a:spcPts val="0"/>
              </a:spcAft>
            </a:pPr>
            <a:r>
              <a:rPr lang="pt-BR" altLang="pt-BR" sz="4200">
                <a:solidFill>
                  <a:schemeClr val="bg1"/>
                </a:solidFill>
                <a:latin typeface="Calibri" panose="020F0502020204030204" pitchFamily="34" charset="0"/>
                <a:cs typeface="Calibri" panose="020F0502020204030204" pitchFamily="34" charset="0"/>
              </a:rPr>
              <a:t>GPS – Gestão de Projetos de SW</a:t>
            </a:r>
            <a:endParaRPr lang="pt-BR" altLang="pt-BR" sz="4200" dirty="0">
              <a:solidFill>
                <a:schemeClr val="bg1"/>
              </a:solidFill>
              <a:latin typeface="Calibri" panose="020F0502020204030204" pitchFamily="34" charset="0"/>
              <a:cs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69">
            <a:extLst>
              <a:ext uri="{FF2B5EF4-FFF2-40B4-BE49-F238E27FC236}">
                <a16:creationId xmlns:a16="http://schemas.microsoft.com/office/drawing/2014/main" id="{729C8F54-2A51-43DF-B950-8D615F67DA8A}"/>
              </a:ext>
            </a:extLst>
          </p:cNvPr>
          <p:cNvGraphicFramePr>
            <a:graphicFrameLocks/>
          </p:cNvGraphicFramePr>
          <p:nvPr>
            <p:extLst>
              <p:ext uri="{D42A27DB-BD31-4B8C-83A1-F6EECF244321}">
                <p14:modId xmlns:p14="http://schemas.microsoft.com/office/powerpoint/2010/main" val="300939454"/>
              </p:ext>
            </p:extLst>
          </p:nvPr>
        </p:nvGraphicFramePr>
        <p:xfrm>
          <a:off x="0" y="764704"/>
          <a:ext cx="9144000" cy="6048484"/>
        </p:xfrm>
        <a:graphic>
          <a:graphicData uri="http://schemas.openxmlformats.org/drawingml/2006/table">
            <a:tbl>
              <a:tblPr/>
              <a:tblGrid>
                <a:gridCol w="9144000">
                  <a:extLst>
                    <a:ext uri="{9D8B030D-6E8A-4147-A177-3AD203B41FA5}">
                      <a16:colId xmlns:a16="http://schemas.microsoft.com/office/drawing/2014/main" val="20000"/>
                    </a:ext>
                  </a:extLst>
                </a:gridCol>
              </a:tblGrid>
              <a:tr h="333047">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pt-BR" sz="1400" b="1" i="0" u="none" strike="noStrike" cap="none" normalizeH="0" baseline="0" dirty="0">
                          <a:ln>
                            <a:noFill/>
                          </a:ln>
                          <a:solidFill>
                            <a:schemeClr val="tx1"/>
                          </a:solidFill>
                          <a:effectLst/>
                          <a:latin typeface="Trebuchet MS" pitchFamily="34" charset="0"/>
                          <a:ea typeface="Times New Roman" pitchFamily="18" charset="0"/>
                          <a:cs typeface="Gautami" pitchFamily="34" charset="0"/>
                        </a:rPr>
                        <a:t>Projeto DE Software – Eng. SW (Denominação do projeto)</a:t>
                      </a:r>
                      <a:endParaRPr kumimoji="0" lang="pt-BR" sz="2000" b="0" i="1" u="none" strike="noStrike" cap="none" normalizeH="0" baseline="0" dirty="0">
                        <a:ln>
                          <a:noFill/>
                        </a:ln>
                        <a:solidFill>
                          <a:schemeClr val="tx1"/>
                        </a:solidFill>
                        <a:effectLst/>
                        <a:latin typeface="Tahoma" pitchFamily="34" charset="0"/>
                        <a:ea typeface="Times New Roman" pitchFamily="18" charset="0"/>
                        <a:cs typeface="Gautami"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6180">
                <a:tc>
                  <a:txBody>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pt-BR" sz="1400" b="1" i="0" u="none" strike="noStrike" cap="none" normalizeH="0" baseline="0" dirty="0">
                          <a:ln>
                            <a:noFill/>
                          </a:ln>
                          <a:solidFill>
                            <a:schemeClr val="tx1"/>
                          </a:solidFill>
                          <a:effectLst/>
                          <a:latin typeface="Trebuchet MS" pitchFamily="34" charset="0"/>
                          <a:ea typeface="Times New Roman" pitchFamily="18" charset="0"/>
                          <a:cs typeface="Gautami" pitchFamily="34" charset="0"/>
                        </a:rPr>
                        <a:t>Alunos</a:t>
                      </a:r>
                      <a:r>
                        <a:rPr kumimoji="0" lang="pt-BR" sz="1400" b="0" i="0" u="none" strike="noStrike" cap="none" normalizeH="0" baseline="0" dirty="0">
                          <a:ln>
                            <a:noFill/>
                          </a:ln>
                          <a:solidFill>
                            <a:schemeClr val="tx1"/>
                          </a:solidFill>
                          <a:effectLst/>
                          <a:latin typeface="Trebuchet MS" pitchFamily="34" charset="0"/>
                          <a:ea typeface="Times New Roman" pitchFamily="18" charset="0"/>
                          <a:cs typeface="Gautami" pitchFamily="34" charset="0"/>
                        </a:rPr>
                        <a:t>: </a:t>
                      </a:r>
                      <a:r>
                        <a:rPr kumimoji="0" lang="pt-BR" sz="1400" b="0" i="1" u="none" strike="noStrike" cap="none" normalizeH="0" baseline="0" dirty="0">
                          <a:ln>
                            <a:noFill/>
                          </a:ln>
                          <a:solidFill>
                            <a:schemeClr val="tx1"/>
                          </a:solidFill>
                          <a:effectLst/>
                          <a:latin typeface="Trebuchet MS" pitchFamily="34" charset="0"/>
                          <a:ea typeface="Times New Roman" pitchFamily="18" charset="0"/>
                          <a:cs typeface="Gautami" pitchFamily="34" charset="0"/>
                        </a:rPr>
                        <a:t>O n</a:t>
                      </a:r>
                      <a:r>
                        <a:rPr kumimoji="0" lang="pt-BR" sz="1400" b="0" i="1" u="none" strike="noStrike" cap="none" normalizeH="0" baseline="0" dirty="0">
                          <a:ln>
                            <a:noFill/>
                          </a:ln>
                          <a:solidFill>
                            <a:schemeClr val="tx1"/>
                          </a:solidFill>
                          <a:effectLst/>
                          <a:latin typeface="Tahoma"/>
                          <a:ea typeface="Times New Roman" pitchFamily="18" charset="0"/>
                          <a:cs typeface="Gautami" pitchFamily="34" charset="0"/>
                        </a:rPr>
                        <a:t>ú</a:t>
                      </a:r>
                      <a:r>
                        <a:rPr kumimoji="0" lang="pt-BR" sz="1400" b="0" i="1" u="none" strike="noStrike" cap="none" normalizeH="0" baseline="0" dirty="0">
                          <a:ln>
                            <a:noFill/>
                          </a:ln>
                          <a:solidFill>
                            <a:schemeClr val="tx1"/>
                          </a:solidFill>
                          <a:effectLst/>
                          <a:latin typeface="Trebuchet MS" pitchFamily="34" charset="0"/>
                          <a:ea typeface="Times New Roman" pitchFamily="18" charset="0"/>
                          <a:cs typeface="Gautami" pitchFamily="34" charset="0"/>
                        </a:rPr>
                        <a:t>mero de alunos deve ser o mesmo que e  inclusive os mesmos que desenvolveram o projeto da disciplina de </a:t>
                      </a:r>
                      <a:r>
                        <a:rPr kumimoji="0" lang="pt-BR" sz="1400" b="0" i="1" u="none" strike="noStrike" cap="none" normalizeH="0" baseline="0" dirty="0" err="1">
                          <a:ln>
                            <a:noFill/>
                          </a:ln>
                          <a:solidFill>
                            <a:schemeClr val="tx1"/>
                          </a:solidFill>
                          <a:effectLst/>
                          <a:latin typeface="Trebuchet MS" pitchFamily="34" charset="0"/>
                          <a:ea typeface="Times New Roman" pitchFamily="18" charset="0"/>
                          <a:cs typeface="Gautami" pitchFamily="34" charset="0"/>
                        </a:rPr>
                        <a:t>dfe</a:t>
                      </a:r>
                      <a:r>
                        <a:rPr kumimoji="0" lang="pt-BR" sz="1400" b="0" i="1" u="none" strike="noStrike" cap="none" normalizeH="0" baseline="0" dirty="0">
                          <a:ln>
                            <a:noFill/>
                          </a:ln>
                          <a:solidFill>
                            <a:schemeClr val="tx1"/>
                          </a:solidFill>
                          <a:effectLst/>
                          <a:latin typeface="Trebuchet MS" pitchFamily="34" charset="0"/>
                          <a:ea typeface="Times New Roman" pitchFamily="18" charset="0"/>
                          <a:cs typeface="Gautami" pitchFamily="34" charset="0"/>
                        </a:rPr>
                        <a:t> Engenharia de Software.</a:t>
                      </a:r>
                      <a:endParaRPr kumimoji="0" lang="pt-BR" sz="1200" b="0" i="0" u="none" strike="noStrike" cap="none" normalizeH="0" baseline="0" dirty="0">
                        <a:ln>
                          <a:noFill/>
                        </a:ln>
                        <a:solidFill>
                          <a:schemeClr val="tx1"/>
                        </a:solidFill>
                        <a:effectLst/>
                        <a:latin typeface="Tahoma" pitchFamily="34" charset="0"/>
                        <a:ea typeface="Times New Roman" pitchFamily="18" charset="0"/>
                        <a:cs typeface="Gautami"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3047">
                <a:tc>
                  <a:txBody>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pt-BR" sz="1400" b="1" i="0" u="none" strike="noStrike" cap="none" normalizeH="0" baseline="0" dirty="0">
                          <a:ln>
                            <a:noFill/>
                          </a:ln>
                          <a:solidFill>
                            <a:schemeClr val="tx1"/>
                          </a:solidFill>
                          <a:effectLst/>
                          <a:latin typeface="Trebuchet MS" pitchFamily="34" charset="0"/>
                          <a:ea typeface="Times New Roman" pitchFamily="18" charset="0"/>
                          <a:cs typeface="Gautami" pitchFamily="34" charset="0"/>
                        </a:rPr>
                        <a:t>Objetivos</a:t>
                      </a:r>
                      <a:r>
                        <a:rPr kumimoji="0" lang="pt-BR" sz="1400" b="0" i="0" u="none" strike="noStrike" cap="none" normalizeH="0" baseline="0" dirty="0">
                          <a:ln>
                            <a:noFill/>
                          </a:ln>
                          <a:solidFill>
                            <a:schemeClr val="tx1"/>
                          </a:solidFill>
                          <a:effectLst/>
                          <a:latin typeface="Trebuchet MS" pitchFamily="34" charset="0"/>
                          <a:ea typeface="Times New Roman" pitchFamily="18" charset="0"/>
                          <a:cs typeface="Gautami" pitchFamily="34" charset="0"/>
                        </a:rPr>
                        <a:t>: Criar um plano de gerenciamento do projeto cobrindo todas as fases e todos os documentos.</a:t>
                      </a:r>
                      <a:endParaRPr kumimoji="0" lang="pt-BR" sz="1200" b="0" i="0" u="none" strike="noStrike" cap="none" normalizeH="0" baseline="0" dirty="0">
                        <a:ln>
                          <a:noFill/>
                        </a:ln>
                        <a:solidFill>
                          <a:schemeClr val="tx1"/>
                        </a:solidFill>
                        <a:effectLst/>
                        <a:latin typeface="Tahoma" pitchFamily="34" charset="0"/>
                        <a:ea typeface="Times New Roman" pitchFamily="18" charset="0"/>
                        <a:cs typeface="Gautami"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99314">
                <a:tc>
                  <a:txBody>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pt-BR" sz="1400" b="1" i="0" u="none" strike="noStrike" cap="none" normalizeH="0" baseline="0" dirty="0">
                          <a:ln>
                            <a:noFill/>
                          </a:ln>
                          <a:solidFill>
                            <a:schemeClr val="tx1"/>
                          </a:solidFill>
                          <a:effectLst/>
                          <a:latin typeface="Trebuchet MS" pitchFamily="34" charset="0"/>
                          <a:ea typeface="Times New Roman" pitchFamily="18" charset="0"/>
                          <a:cs typeface="Gautami" pitchFamily="34" charset="0"/>
                        </a:rPr>
                        <a:t>Gerente do projeto</a:t>
                      </a:r>
                      <a:r>
                        <a:rPr kumimoji="0" lang="pt-BR" sz="1400" b="0" i="0" u="none" strike="noStrike" cap="none" normalizeH="0" baseline="0" dirty="0">
                          <a:ln>
                            <a:noFill/>
                          </a:ln>
                          <a:solidFill>
                            <a:schemeClr val="tx1"/>
                          </a:solidFill>
                          <a:effectLst/>
                          <a:latin typeface="Trebuchet MS" pitchFamily="34" charset="0"/>
                          <a:ea typeface="Times New Roman" pitchFamily="18" charset="0"/>
                          <a:cs typeface="Gautami" pitchFamily="34" charset="0"/>
                        </a:rPr>
                        <a:t>: </a:t>
                      </a:r>
                      <a:r>
                        <a:rPr kumimoji="0" lang="pt-BR" sz="1400" b="0" i="1" u="none" strike="noStrike" cap="none" normalizeH="0" baseline="0" dirty="0">
                          <a:ln>
                            <a:noFill/>
                          </a:ln>
                          <a:solidFill>
                            <a:schemeClr val="tx1"/>
                          </a:solidFill>
                          <a:effectLst/>
                          <a:latin typeface="Trebuchet MS" pitchFamily="34" charset="0"/>
                          <a:ea typeface="Times New Roman" pitchFamily="18" charset="0"/>
                          <a:cs typeface="Gautami" pitchFamily="34" charset="0"/>
                        </a:rPr>
                        <a:t>Nomear um respons</a:t>
                      </a:r>
                      <a:r>
                        <a:rPr kumimoji="0" lang="pt-BR" sz="1400" b="0" i="1" u="none" strike="noStrike" cap="none" normalizeH="0" baseline="0" dirty="0">
                          <a:ln>
                            <a:noFill/>
                          </a:ln>
                          <a:solidFill>
                            <a:schemeClr val="tx1"/>
                          </a:solidFill>
                          <a:effectLst/>
                          <a:latin typeface="Tahoma"/>
                          <a:ea typeface="Times New Roman" pitchFamily="18" charset="0"/>
                          <a:cs typeface="Gautami" pitchFamily="34" charset="0"/>
                        </a:rPr>
                        <a:t>á</a:t>
                      </a:r>
                      <a:r>
                        <a:rPr kumimoji="0" lang="pt-BR" sz="1400" b="0" i="1" u="none" strike="noStrike" cap="none" normalizeH="0" baseline="0" dirty="0">
                          <a:ln>
                            <a:noFill/>
                          </a:ln>
                          <a:solidFill>
                            <a:schemeClr val="tx1"/>
                          </a:solidFill>
                          <a:effectLst/>
                          <a:latin typeface="Trebuchet MS" pitchFamily="34" charset="0"/>
                          <a:ea typeface="Times New Roman" pitchFamily="18" charset="0"/>
                          <a:cs typeface="Gautami" pitchFamily="34" charset="0"/>
                        </a:rPr>
                        <a:t>vel, preferencialmente eleito pelo grupo, que re</a:t>
                      </a:r>
                      <a:r>
                        <a:rPr kumimoji="0" lang="pt-BR" sz="1400" b="0" i="1" u="none" strike="noStrike" cap="none" normalizeH="0" baseline="0" dirty="0">
                          <a:ln>
                            <a:noFill/>
                          </a:ln>
                          <a:solidFill>
                            <a:schemeClr val="tx1"/>
                          </a:solidFill>
                          <a:effectLst/>
                          <a:latin typeface="Tahoma"/>
                          <a:ea typeface="Times New Roman" pitchFamily="18" charset="0"/>
                          <a:cs typeface="Gautami" pitchFamily="34" charset="0"/>
                        </a:rPr>
                        <a:t>ú</a:t>
                      </a:r>
                      <a:r>
                        <a:rPr kumimoji="0" lang="pt-BR" sz="1400" b="0" i="1" u="none" strike="noStrike" cap="none" normalizeH="0" baseline="0" dirty="0">
                          <a:ln>
                            <a:noFill/>
                          </a:ln>
                          <a:solidFill>
                            <a:schemeClr val="tx1"/>
                          </a:solidFill>
                          <a:effectLst/>
                          <a:latin typeface="Trebuchet MS" pitchFamily="34" charset="0"/>
                          <a:ea typeface="Times New Roman" pitchFamily="18" charset="0"/>
                          <a:cs typeface="Gautami" pitchFamily="34" charset="0"/>
                        </a:rPr>
                        <a:t>na competências adequadas para cumprir com as responsabilidades de um gestor de projetos. Deve conhecer especialmente seu papel.</a:t>
                      </a:r>
                      <a:endParaRPr kumimoji="0" lang="pt-BR" sz="1200" b="0" i="0" u="none" strike="noStrike" cap="none" normalizeH="0" baseline="0" dirty="0">
                        <a:ln>
                          <a:noFill/>
                        </a:ln>
                        <a:solidFill>
                          <a:schemeClr val="tx1"/>
                        </a:solidFill>
                        <a:effectLst/>
                        <a:latin typeface="Tahoma" pitchFamily="34" charset="0"/>
                        <a:ea typeface="Times New Roman" pitchFamily="18" charset="0"/>
                        <a:cs typeface="Gautami"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99314">
                <a:tc>
                  <a:txBody>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pt-BR" sz="1400" b="1" i="0" u="none" strike="noStrike" cap="none" normalizeH="0" baseline="0" dirty="0">
                          <a:ln>
                            <a:noFill/>
                          </a:ln>
                          <a:solidFill>
                            <a:schemeClr val="tx1"/>
                          </a:solidFill>
                          <a:effectLst/>
                          <a:latin typeface="Trebuchet MS" pitchFamily="34" charset="0"/>
                          <a:ea typeface="Times New Roman" pitchFamily="18" charset="0"/>
                          <a:cs typeface="Gautami" pitchFamily="34" charset="0"/>
                        </a:rPr>
                        <a:t>Necessidades que o projeto ir</a:t>
                      </a:r>
                      <a:r>
                        <a:rPr kumimoji="0" lang="pt-BR" sz="1400" b="1" i="0" u="none" strike="noStrike" cap="none" normalizeH="0" baseline="0" dirty="0">
                          <a:ln>
                            <a:noFill/>
                          </a:ln>
                          <a:solidFill>
                            <a:schemeClr val="tx1"/>
                          </a:solidFill>
                          <a:effectLst/>
                          <a:latin typeface="Tahoma"/>
                          <a:ea typeface="Times New Roman" pitchFamily="18" charset="0"/>
                          <a:cs typeface="Gautami" pitchFamily="34" charset="0"/>
                        </a:rPr>
                        <a:t>á</a:t>
                      </a:r>
                      <a:r>
                        <a:rPr kumimoji="0" lang="pt-BR" sz="1400" b="1" i="0" u="none" strike="noStrike" cap="none" normalizeH="0" baseline="0" dirty="0">
                          <a:ln>
                            <a:noFill/>
                          </a:ln>
                          <a:solidFill>
                            <a:schemeClr val="tx1"/>
                          </a:solidFill>
                          <a:effectLst/>
                          <a:latin typeface="Trebuchet MS" pitchFamily="34" charset="0"/>
                          <a:ea typeface="Times New Roman" pitchFamily="18" charset="0"/>
                          <a:cs typeface="Gautami" pitchFamily="34" charset="0"/>
                        </a:rPr>
                        <a:t> atender</a:t>
                      </a:r>
                      <a:r>
                        <a:rPr kumimoji="0" lang="pt-BR" sz="1400" b="0" i="0" u="none" strike="noStrike" cap="none" normalizeH="0" baseline="0" dirty="0">
                          <a:ln>
                            <a:noFill/>
                          </a:ln>
                          <a:solidFill>
                            <a:schemeClr val="tx1"/>
                          </a:solidFill>
                          <a:effectLst/>
                          <a:latin typeface="Trebuchet MS" pitchFamily="34" charset="0"/>
                          <a:ea typeface="Times New Roman" pitchFamily="18" charset="0"/>
                          <a:cs typeface="Gautami" pitchFamily="34" charset="0"/>
                        </a:rPr>
                        <a:t>: </a:t>
                      </a:r>
                      <a:r>
                        <a:rPr kumimoji="0" lang="pt-BR" sz="1400" b="0" i="1" u="none" strike="noStrike" cap="none" normalizeH="0" baseline="0" dirty="0">
                          <a:ln>
                            <a:noFill/>
                          </a:ln>
                          <a:solidFill>
                            <a:schemeClr val="tx1"/>
                          </a:solidFill>
                          <a:effectLst/>
                          <a:latin typeface="Trebuchet MS" pitchFamily="34" charset="0"/>
                          <a:ea typeface="Times New Roman" pitchFamily="18" charset="0"/>
                          <a:cs typeface="Gautami" pitchFamily="34" charset="0"/>
                        </a:rPr>
                        <a:t>Identificar o ponto de partida do projeto a partir de uma necessidade identificada pelo reconhecimento de um problema, ou então uma necessidade estimulada a partir de uma percep</a:t>
                      </a:r>
                      <a:r>
                        <a:rPr kumimoji="0" lang="pt-BR" sz="1400" b="0" i="1" u="none" strike="noStrike" cap="none" normalizeH="0" baseline="0" dirty="0">
                          <a:ln>
                            <a:noFill/>
                          </a:ln>
                          <a:solidFill>
                            <a:schemeClr val="tx1"/>
                          </a:solidFill>
                          <a:effectLst/>
                          <a:latin typeface="Tahoma"/>
                          <a:ea typeface="Times New Roman" pitchFamily="18" charset="0"/>
                          <a:cs typeface="Gautami" pitchFamily="34" charset="0"/>
                        </a:rPr>
                        <a:t>ç</a:t>
                      </a:r>
                      <a:r>
                        <a:rPr kumimoji="0" lang="pt-BR" sz="1400" b="0" i="1" u="none" strike="noStrike" cap="none" normalizeH="0" baseline="0" dirty="0">
                          <a:ln>
                            <a:noFill/>
                          </a:ln>
                          <a:solidFill>
                            <a:schemeClr val="tx1"/>
                          </a:solidFill>
                          <a:effectLst/>
                          <a:latin typeface="Trebuchet MS" pitchFamily="34" charset="0"/>
                          <a:ea typeface="Times New Roman" pitchFamily="18" charset="0"/>
                          <a:cs typeface="Gautami" pitchFamily="34" charset="0"/>
                        </a:rPr>
                        <a:t>ão do grupo.</a:t>
                      </a:r>
                      <a:endParaRPr kumimoji="0" lang="pt-BR" sz="1200" b="0" i="0" u="none" strike="noStrike" cap="none" normalizeH="0" baseline="0" dirty="0">
                        <a:ln>
                          <a:noFill/>
                        </a:ln>
                        <a:solidFill>
                          <a:schemeClr val="tx1"/>
                        </a:solidFill>
                        <a:effectLst/>
                        <a:latin typeface="Tahoma" pitchFamily="34" charset="0"/>
                        <a:ea typeface="Times New Roman" pitchFamily="18" charset="0"/>
                        <a:cs typeface="Gautami"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4567">
                <a:tc>
                  <a:txBody>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pt-BR" sz="1400" b="1" i="0" u="none" strike="noStrike" cap="none" normalizeH="0" baseline="0" dirty="0">
                          <a:ln>
                            <a:noFill/>
                          </a:ln>
                          <a:solidFill>
                            <a:schemeClr val="tx1"/>
                          </a:solidFill>
                          <a:effectLst/>
                          <a:latin typeface="Trebuchet MS" pitchFamily="34" charset="0"/>
                          <a:ea typeface="Times New Roman" pitchFamily="18" charset="0"/>
                          <a:cs typeface="Gautami" pitchFamily="34" charset="0"/>
                        </a:rPr>
                        <a:t>Justificativa do projeto</a:t>
                      </a:r>
                      <a:r>
                        <a:rPr kumimoji="0" lang="pt-BR" sz="1400" b="0" i="0" u="none" strike="noStrike" cap="none" normalizeH="0" baseline="0" dirty="0">
                          <a:ln>
                            <a:noFill/>
                          </a:ln>
                          <a:solidFill>
                            <a:schemeClr val="tx1"/>
                          </a:solidFill>
                          <a:effectLst/>
                          <a:latin typeface="Trebuchet MS" pitchFamily="34" charset="0"/>
                          <a:ea typeface="Times New Roman" pitchFamily="18" charset="0"/>
                          <a:cs typeface="Gautami" pitchFamily="34" charset="0"/>
                        </a:rPr>
                        <a:t>: </a:t>
                      </a:r>
                      <a:r>
                        <a:rPr kumimoji="0" lang="pt-BR" sz="1400" b="0" i="1" u="none" strike="noStrike" cap="none" normalizeH="0" baseline="0" dirty="0">
                          <a:ln>
                            <a:noFill/>
                          </a:ln>
                          <a:solidFill>
                            <a:schemeClr val="tx1"/>
                          </a:solidFill>
                          <a:effectLst/>
                          <a:latin typeface="Trebuchet MS" pitchFamily="34" charset="0"/>
                          <a:ea typeface="Times New Roman" pitchFamily="18" charset="0"/>
                          <a:cs typeface="Gautami" pitchFamily="34" charset="0"/>
                        </a:rPr>
                        <a:t>Apresentar a pertinência do projeto em rela</a:t>
                      </a:r>
                      <a:r>
                        <a:rPr kumimoji="0" lang="pt-BR" sz="1400" b="0" i="1" u="none" strike="noStrike" cap="none" normalizeH="0" baseline="0" dirty="0">
                          <a:ln>
                            <a:noFill/>
                          </a:ln>
                          <a:solidFill>
                            <a:schemeClr val="tx1"/>
                          </a:solidFill>
                          <a:effectLst/>
                          <a:latin typeface="Tahoma"/>
                          <a:ea typeface="Times New Roman" pitchFamily="18" charset="0"/>
                          <a:cs typeface="Gautami" pitchFamily="34" charset="0"/>
                        </a:rPr>
                        <a:t>ç</a:t>
                      </a:r>
                      <a:r>
                        <a:rPr kumimoji="0" lang="pt-BR" sz="1400" b="0" i="1" u="none" strike="noStrike" cap="none" normalizeH="0" baseline="0" dirty="0">
                          <a:ln>
                            <a:noFill/>
                          </a:ln>
                          <a:solidFill>
                            <a:schemeClr val="tx1"/>
                          </a:solidFill>
                          <a:effectLst/>
                          <a:latin typeface="Trebuchet MS" pitchFamily="34" charset="0"/>
                          <a:ea typeface="Times New Roman" pitchFamily="18" charset="0"/>
                          <a:cs typeface="Gautami" pitchFamily="34" charset="0"/>
                        </a:rPr>
                        <a:t>ão </a:t>
                      </a:r>
                      <a:r>
                        <a:rPr kumimoji="0" lang="pt-BR" sz="1400" b="0" i="1" u="none" strike="noStrike" cap="none" normalizeH="0" baseline="0" dirty="0">
                          <a:ln>
                            <a:noFill/>
                          </a:ln>
                          <a:solidFill>
                            <a:schemeClr val="tx1"/>
                          </a:solidFill>
                          <a:effectLst/>
                          <a:latin typeface="Tahoma"/>
                          <a:ea typeface="Times New Roman" pitchFamily="18" charset="0"/>
                          <a:cs typeface="Gautami" pitchFamily="34" charset="0"/>
                        </a:rPr>
                        <a:t>à</a:t>
                      </a:r>
                      <a:r>
                        <a:rPr kumimoji="0" lang="pt-BR" sz="1400" b="0" i="1" u="none" strike="noStrike" cap="none" normalizeH="0" baseline="0" dirty="0">
                          <a:ln>
                            <a:noFill/>
                          </a:ln>
                          <a:solidFill>
                            <a:schemeClr val="tx1"/>
                          </a:solidFill>
                          <a:effectLst/>
                          <a:latin typeface="Trebuchet MS" pitchFamily="34" charset="0"/>
                          <a:ea typeface="Times New Roman" pitchFamily="18" charset="0"/>
                          <a:cs typeface="Gautami" pitchFamily="34" charset="0"/>
                        </a:rPr>
                        <a:t> sua finalidade, baseados em fatos reais.</a:t>
                      </a:r>
                      <a:endParaRPr kumimoji="0" lang="pt-BR" sz="2000" b="0" i="0" u="none" strike="noStrike" cap="none" normalizeH="0" baseline="0" dirty="0">
                        <a:ln>
                          <a:noFill/>
                        </a:ln>
                        <a:solidFill>
                          <a:schemeClr val="tx1"/>
                        </a:solidFill>
                        <a:effectLst/>
                        <a:latin typeface="Tahoma" pitchFamily="34" charset="0"/>
                        <a:ea typeface="Times New Roman" pitchFamily="18" charset="0"/>
                        <a:cs typeface="Gautami"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6309">
                <a:tc>
                  <a:txBody>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pt-BR" sz="1400" b="1" i="0" u="none" strike="noStrike" cap="none" normalizeH="0" baseline="0" dirty="0">
                          <a:ln>
                            <a:noFill/>
                          </a:ln>
                          <a:solidFill>
                            <a:schemeClr val="tx1"/>
                          </a:solidFill>
                          <a:effectLst/>
                          <a:latin typeface="Trebuchet MS" pitchFamily="34" charset="0"/>
                          <a:ea typeface="Times New Roman" pitchFamily="18" charset="0"/>
                          <a:cs typeface="Gautami" pitchFamily="34" charset="0"/>
                        </a:rPr>
                        <a:t>Produto do Projeto</a:t>
                      </a:r>
                      <a:r>
                        <a:rPr kumimoji="0" lang="pt-BR" sz="1400" b="0" i="0" u="none" strike="noStrike" cap="none" normalizeH="0" baseline="0" dirty="0">
                          <a:ln>
                            <a:noFill/>
                          </a:ln>
                          <a:solidFill>
                            <a:schemeClr val="tx1"/>
                          </a:solidFill>
                          <a:effectLst/>
                          <a:latin typeface="Trebuchet MS" pitchFamily="34" charset="0"/>
                          <a:ea typeface="Times New Roman" pitchFamily="18" charset="0"/>
                          <a:cs typeface="Gautami" pitchFamily="34" charset="0"/>
                        </a:rPr>
                        <a:t>: </a:t>
                      </a:r>
                      <a:r>
                        <a:rPr kumimoji="0" lang="pt-BR" sz="1400" b="0" i="1" u="none" strike="noStrike" cap="none" normalizeH="0" baseline="0" dirty="0">
                          <a:ln>
                            <a:noFill/>
                          </a:ln>
                          <a:solidFill>
                            <a:schemeClr val="tx1"/>
                          </a:solidFill>
                          <a:effectLst/>
                          <a:latin typeface="Trebuchet MS" pitchFamily="34" charset="0"/>
                          <a:ea typeface="Times New Roman" pitchFamily="18" charset="0"/>
                          <a:cs typeface="Gautami" pitchFamily="34" charset="0"/>
                        </a:rPr>
                        <a:t>Aquilo deverá ser entregue pela equipe ao final do projeto.</a:t>
                      </a:r>
                      <a:endParaRPr kumimoji="0" lang="pt-BR" sz="1200" b="0" i="0" u="none" strike="noStrike" cap="none" normalizeH="0" baseline="0" dirty="0">
                        <a:ln>
                          <a:noFill/>
                        </a:ln>
                        <a:solidFill>
                          <a:schemeClr val="tx1"/>
                        </a:solidFill>
                        <a:effectLst/>
                        <a:latin typeface="Tahoma" pitchFamily="34" charset="0"/>
                        <a:ea typeface="Times New Roman" pitchFamily="18" charset="0"/>
                        <a:cs typeface="Gautami"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8044">
                <a:tc>
                  <a:txBody>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pt-BR" sz="1400" b="1" i="0" u="none" strike="noStrike" cap="none" normalizeH="0" baseline="0" dirty="0">
                          <a:ln>
                            <a:noFill/>
                          </a:ln>
                          <a:solidFill>
                            <a:schemeClr val="tx1"/>
                          </a:solidFill>
                          <a:effectLst/>
                          <a:latin typeface="Trebuchet MS" pitchFamily="34" charset="0"/>
                          <a:ea typeface="Times New Roman" pitchFamily="18" charset="0"/>
                          <a:cs typeface="Gautami" pitchFamily="34" charset="0"/>
                        </a:rPr>
                        <a:t>Estrutura anal</a:t>
                      </a:r>
                      <a:r>
                        <a:rPr kumimoji="0" lang="pt-BR" sz="1400" b="1" i="0" u="none" strike="noStrike" cap="none" normalizeH="0" baseline="0" dirty="0">
                          <a:ln>
                            <a:noFill/>
                          </a:ln>
                          <a:solidFill>
                            <a:schemeClr val="tx1"/>
                          </a:solidFill>
                          <a:effectLst/>
                          <a:latin typeface="Tahoma"/>
                          <a:ea typeface="Times New Roman" pitchFamily="18" charset="0"/>
                          <a:cs typeface="Gautami" pitchFamily="34" charset="0"/>
                        </a:rPr>
                        <a:t>í</a:t>
                      </a:r>
                      <a:r>
                        <a:rPr kumimoji="0" lang="pt-BR" sz="1400" b="1" i="0" u="none" strike="noStrike" cap="none" normalizeH="0" baseline="0" dirty="0">
                          <a:ln>
                            <a:noFill/>
                          </a:ln>
                          <a:solidFill>
                            <a:schemeClr val="tx1"/>
                          </a:solidFill>
                          <a:effectLst/>
                          <a:latin typeface="Trebuchet MS" pitchFamily="34" charset="0"/>
                          <a:ea typeface="Times New Roman" pitchFamily="18" charset="0"/>
                          <a:cs typeface="Gautami" pitchFamily="34" charset="0"/>
                        </a:rPr>
                        <a:t>tica de Trabalho</a:t>
                      </a:r>
                      <a:r>
                        <a:rPr kumimoji="0" lang="pt-BR" sz="1400" b="0" i="0" u="none" strike="noStrike" cap="none" normalizeH="0" baseline="0" dirty="0">
                          <a:ln>
                            <a:noFill/>
                          </a:ln>
                          <a:solidFill>
                            <a:schemeClr val="tx1"/>
                          </a:solidFill>
                          <a:effectLst/>
                          <a:latin typeface="Trebuchet MS" pitchFamily="34" charset="0"/>
                          <a:ea typeface="Times New Roman" pitchFamily="18" charset="0"/>
                          <a:cs typeface="Gautami" pitchFamily="34" charset="0"/>
                        </a:rPr>
                        <a:t>: </a:t>
                      </a:r>
                      <a:r>
                        <a:rPr kumimoji="0" lang="pt-BR" sz="1400" b="0" i="1" u="none" strike="noStrike" cap="none" normalizeH="0" baseline="0" dirty="0">
                          <a:ln>
                            <a:noFill/>
                          </a:ln>
                          <a:solidFill>
                            <a:schemeClr val="tx1"/>
                          </a:solidFill>
                          <a:effectLst/>
                          <a:latin typeface="Trebuchet MS" pitchFamily="34" charset="0"/>
                          <a:ea typeface="Times New Roman" pitchFamily="18" charset="0"/>
                          <a:cs typeface="Gautami" pitchFamily="34" charset="0"/>
                        </a:rPr>
                        <a:t>O desdobramento completo dos entreg</a:t>
                      </a:r>
                      <a:r>
                        <a:rPr kumimoji="0" lang="pt-BR" sz="1400" b="0" i="1" u="none" strike="noStrike" cap="none" normalizeH="0" baseline="0" dirty="0">
                          <a:ln>
                            <a:noFill/>
                          </a:ln>
                          <a:solidFill>
                            <a:schemeClr val="tx1"/>
                          </a:solidFill>
                          <a:effectLst/>
                          <a:latin typeface="Tahoma"/>
                          <a:ea typeface="Times New Roman" pitchFamily="18" charset="0"/>
                          <a:cs typeface="Gautami" pitchFamily="34" charset="0"/>
                        </a:rPr>
                        <a:t>á</a:t>
                      </a:r>
                      <a:r>
                        <a:rPr kumimoji="0" lang="pt-BR" sz="1400" b="0" i="1" u="none" strike="noStrike" cap="none" normalizeH="0" baseline="0" dirty="0">
                          <a:ln>
                            <a:noFill/>
                          </a:ln>
                          <a:solidFill>
                            <a:schemeClr val="tx1"/>
                          </a:solidFill>
                          <a:effectLst/>
                          <a:latin typeface="Trebuchet MS" pitchFamily="34" charset="0"/>
                          <a:ea typeface="Times New Roman" pitchFamily="18" charset="0"/>
                          <a:cs typeface="Gautami" pitchFamily="34" charset="0"/>
                        </a:rPr>
                        <a:t>veis do projeto representados pela EAP.</a:t>
                      </a:r>
                      <a:endParaRPr kumimoji="0" lang="pt-BR" sz="1200" b="0" i="0" u="none" strike="noStrike" cap="none" normalizeH="0" baseline="0" dirty="0">
                        <a:ln>
                          <a:noFill/>
                        </a:ln>
                        <a:solidFill>
                          <a:schemeClr val="tx1"/>
                        </a:solidFill>
                        <a:effectLst/>
                        <a:latin typeface="Tahoma" pitchFamily="34" charset="0"/>
                        <a:ea typeface="Times New Roman" pitchFamily="18" charset="0"/>
                        <a:cs typeface="Gautami"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66180">
                <a:tc>
                  <a:txBody>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pt-BR" sz="1400" b="1" i="0" u="none" strike="noStrike" cap="none" normalizeH="0" baseline="0" dirty="0">
                          <a:ln>
                            <a:noFill/>
                          </a:ln>
                          <a:solidFill>
                            <a:schemeClr val="tx1"/>
                          </a:solidFill>
                          <a:effectLst/>
                          <a:latin typeface="Trebuchet MS" pitchFamily="34" charset="0"/>
                          <a:ea typeface="Times New Roman" pitchFamily="18" charset="0"/>
                          <a:cs typeface="Gautami" pitchFamily="34" charset="0"/>
                        </a:rPr>
                        <a:t>Cronograma de realiza</a:t>
                      </a:r>
                      <a:r>
                        <a:rPr kumimoji="0" lang="pt-BR" sz="1400" b="1" i="0" u="none" strike="noStrike" cap="none" normalizeH="0" baseline="0" dirty="0">
                          <a:ln>
                            <a:noFill/>
                          </a:ln>
                          <a:solidFill>
                            <a:schemeClr val="tx1"/>
                          </a:solidFill>
                          <a:effectLst/>
                          <a:latin typeface="Tahoma"/>
                          <a:ea typeface="Times New Roman" pitchFamily="18" charset="0"/>
                          <a:cs typeface="Gautami" pitchFamily="34" charset="0"/>
                        </a:rPr>
                        <a:t>ç</a:t>
                      </a:r>
                      <a:r>
                        <a:rPr kumimoji="0" lang="pt-BR" sz="1400" b="1" i="0" u="none" strike="noStrike" cap="none" normalizeH="0" baseline="0" dirty="0">
                          <a:ln>
                            <a:noFill/>
                          </a:ln>
                          <a:solidFill>
                            <a:schemeClr val="tx1"/>
                          </a:solidFill>
                          <a:effectLst/>
                          <a:latin typeface="Trebuchet MS" pitchFamily="34" charset="0"/>
                          <a:ea typeface="Times New Roman" pitchFamily="18" charset="0"/>
                          <a:cs typeface="Gautami" pitchFamily="34" charset="0"/>
                        </a:rPr>
                        <a:t>ão do projeto</a:t>
                      </a:r>
                      <a:r>
                        <a:rPr kumimoji="0" lang="pt-BR" sz="1400" b="0" i="0" u="none" strike="noStrike" cap="none" normalizeH="0" baseline="0" dirty="0">
                          <a:ln>
                            <a:noFill/>
                          </a:ln>
                          <a:solidFill>
                            <a:schemeClr val="tx1"/>
                          </a:solidFill>
                          <a:effectLst/>
                          <a:latin typeface="Trebuchet MS" pitchFamily="34" charset="0"/>
                          <a:ea typeface="Times New Roman" pitchFamily="18" charset="0"/>
                          <a:cs typeface="Gautami" pitchFamily="34" charset="0"/>
                        </a:rPr>
                        <a:t>: </a:t>
                      </a:r>
                      <a:r>
                        <a:rPr kumimoji="0" lang="pt-BR" sz="1400" b="0" i="1" u="none" strike="noStrike" cap="none" normalizeH="0" baseline="0" dirty="0">
                          <a:ln>
                            <a:noFill/>
                          </a:ln>
                          <a:solidFill>
                            <a:schemeClr val="tx1"/>
                          </a:solidFill>
                          <a:effectLst/>
                          <a:latin typeface="Trebuchet MS" pitchFamily="34" charset="0"/>
                          <a:ea typeface="Times New Roman" pitchFamily="18" charset="0"/>
                          <a:cs typeface="Gautami" pitchFamily="34" charset="0"/>
                        </a:rPr>
                        <a:t>Uma tabela contendo todos os </a:t>
                      </a:r>
                      <a:r>
                        <a:rPr kumimoji="0" lang="pt-BR" sz="1400" b="0" i="1" u="none" strike="noStrike" cap="none" normalizeH="0" baseline="0" dirty="0">
                          <a:ln>
                            <a:noFill/>
                          </a:ln>
                          <a:solidFill>
                            <a:schemeClr val="tx1"/>
                          </a:solidFill>
                          <a:effectLst/>
                          <a:latin typeface="Tahoma"/>
                          <a:ea typeface="Times New Roman" pitchFamily="18" charset="0"/>
                          <a:cs typeface="Gautami" pitchFamily="34" charset="0"/>
                        </a:rPr>
                        <a:t>‘</a:t>
                      </a:r>
                      <a:r>
                        <a:rPr kumimoji="0" lang="pt-BR" sz="1400" b="0" i="1" u="none" strike="noStrike" cap="none" normalizeH="0" baseline="0" dirty="0">
                          <a:ln>
                            <a:noFill/>
                          </a:ln>
                          <a:solidFill>
                            <a:schemeClr val="tx1"/>
                          </a:solidFill>
                          <a:effectLst/>
                          <a:latin typeface="Trebuchet MS" pitchFamily="34" charset="0"/>
                          <a:ea typeface="Times New Roman" pitchFamily="18" charset="0"/>
                          <a:cs typeface="Gautami" pitchFamily="34" charset="0"/>
                        </a:rPr>
                        <a:t>entreg</a:t>
                      </a:r>
                      <a:r>
                        <a:rPr kumimoji="0" lang="pt-BR" sz="1400" b="0" i="1" u="none" strike="noStrike" cap="none" normalizeH="0" baseline="0" dirty="0">
                          <a:ln>
                            <a:noFill/>
                          </a:ln>
                          <a:solidFill>
                            <a:schemeClr val="tx1"/>
                          </a:solidFill>
                          <a:effectLst/>
                          <a:latin typeface="Tahoma"/>
                          <a:ea typeface="Times New Roman" pitchFamily="18" charset="0"/>
                          <a:cs typeface="Gautami" pitchFamily="34" charset="0"/>
                        </a:rPr>
                        <a:t>á</a:t>
                      </a:r>
                      <a:r>
                        <a:rPr kumimoji="0" lang="pt-BR" sz="1400" b="0" i="1" u="none" strike="noStrike" cap="none" normalizeH="0" baseline="0" dirty="0">
                          <a:ln>
                            <a:noFill/>
                          </a:ln>
                          <a:solidFill>
                            <a:schemeClr val="tx1"/>
                          </a:solidFill>
                          <a:effectLst/>
                          <a:latin typeface="Trebuchet MS" pitchFamily="34" charset="0"/>
                          <a:ea typeface="Times New Roman" pitchFamily="18" charset="0"/>
                          <a:cs typeface="Gautami" pitchFamily="34" charset="0"/>
                        </a:rPr>
                        <a:t>veis</a:t>
                      </a:r>
                      <a:r>
                        <a:rPr kumimoji="0" lang="pt-BR" sz="1400" b="0" i="1" u="none" strike="noStrike" cap="none" normalizeH="0" baseline="0" dirty="0">
                          <a:ln>
                            <a:noFill/>
                          </a:ln>
                          <a:solidFill>
                            <a:schemeClr val="tx1"/>
                          </a:solidFill>
                          <a:effectLst/>
                          <a:latin typeface="Tahoma"/>
                          <a:ea typeface="Times New Roman" pitchFamily="18" charset="0"/>
                          <a:cs typeface="Gautami" pitchFamily="34" charset="0"/>
                        </a:rPr>
                        <a:t>’</a:t>
                      </a:r>
                      <a:r>
                        <a:rPr kumimoji="0" lang="pt-BR" sz="1400" b="0" i="1" u="none" strike="noStrike" cap="none" normalizeH="0" baseline="0" dirty="0">
                          <a:ln>
                            <a:noFill/>
                          </a:ln>
                          <a:solidFill>
                            <a:schemeClr val="tx1"/>
                          </a:solidFill>
                          <a:effectLst/>
                          <a:latin typeface="Trebuchet MS" pitchFamily="34" charset="0"/>
                          <a:ea typeface="Times New Roman" pitchFamily="18" charset="0"/>
                          <a:cs typeface="Gautami" pitchFamily="34" charset="0"/>
                        </a:rPr>
                        <a:t> do projeto, bem como suas datas de conclusão e seus participantes.</a:t>
                      </a:r>
                      <a:endParaRPr kumimoji="0" lang="pt-BR" sz="1200" b="0" i="0" u="none" strike="noStrike" cap="none" normalizeH="0" baseline="0" dirty="0">
                        <a:ln>
                          <a:noFill/>
                        </a:ln>
                        <a:solidFill>
                          <a:schemeClr val="tx1"/>
                        </a:solidFill>
                        <a:effectLst/>
                        <a:latin typeface="Tahoma" pitchFamily="34" charset="0"/>
                        <a:ea typeface="Times New Roman" pitchFamily="18" charset="0"/>
                        <a:cs typeface="Gautami"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66180">
                <a:tc>
                  <a:txBody>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pt-BR" sz="1400" b="1" i="0" u="none" strike="noStrike" cap="none" normalizeH="0" baseline="0" dirty="0">
                          <a:ln>
                            <a:noFill/>
                          </a:ln>
                          <a:solidFill>
                            <a:schemeClr val="tx1"/>
                          </a:solidFill>
                          <a:effectLst/>
                          <a:latin typeface="Trebuchet MS" pitchFamily="34" charset="0"/>
                          <a:ea typeface="Times New Roman" pitchFamily="18" charset="0"/>
                          <a:cs typeface="Gautami" pitchFamily="34" charset="0"/>
                        </a:rPr>
                        <a:t>Riscos envolvidos e Poss</a:t>
                      </a:r>
                      <a:r>
                        <a:rPr kumimoji="0" lang="pt-BR" sz="1400" b="1" i="0" u="none" strike="noStrike" cap="none" normalizeH="0" baseline="0" dirty="0">
                          <a:ln>
                            <a:noFill/>
                          </a:ln>
                          <a:solidFill>
                            <a:schemeClr val="tx1"/>
                          </a:solidFill>
                          <a:effectLst/>
                          <a:latin typeface="Tahoma"/>
                          <a:ea typeface="Times New Roman" pitchFamily="18" charset="0"/>
                          <a:cs typeface="Gautami" pitchFamily="34" charset="0"/>
                        </a:rPr>
                        <a:t>í</a:t>
                      </a:r>
                      <a:r>
                        <a:rPr kumimoji="0" lang="pt-BR" sz="1400" b="1" i="0" u="none" strike="noStrike" cap="none" normalizeH="0" baseline="0" dirty="0">
                          <a:ln>
                            <a:noFill/>
                          </a:ln>
                          <a:solidFill>
                            <a:schemeClr val="tx1"/>
                          </a:solidFill>
                          <a:effectLst/>
                          <a:latin typeface="Trebuchet MS" pitchFamily="34" charset="0"/>
                          <a:ea typeface="Times New Roman" pitchFamily="18" charset="0"/>
                          <a:cs typeface="Gautami" pitchFamily="34" charset="0"/>
                        </a:rPr>
                        <a:t>veis A</a:t>
                      </a:r>
                      <a:r>
                        <a:rPr kumimoji="0" lang="pt-BR" sz="1400" b="1" i="0" u="none" strike="noStrike" cap="none" normalizeH="0" baseline="0" dirty="0">
                          <a:ln>
                            <a:noFill/>
                          </a:ln>
                          <a:solidFill>
                            <a:schemeClr val="tx1"/>
                          </a:solidFill>
                          <a:effectLst/>
                          <a:latin typeface="Tahoma"/>
                          <a:ea typeface="Times New Roman" pitchFamily="18" charset="0"/>
                          <a:cs typeface="Gautami" pitchFamily="34" charset="0"/>
                        </a:rPr>
                        <a:t>ç</a:t>
                      </a:r>
                      <a:r>
                        <a:rPr kumimoji="0" lang="pt-BR" sz="1400" b="1" i="0" u="none" strike="noStrike" cap="none" normalizeH="0" baseline="0" dirty="0">
                          <a:ln>
                            <a:noFill/>
                          </a:ln>
                          <a:solidFill>
                            <a:schemeClr val="tx1"/>
                          </a:solidFill>
                          <a:effectLst/>
                          <a:latin typeface="Trebuchet MS" pitchFamily="34" charset="0"/>
                          <a:ea typeface="Times New Roman" pitchFamily="18" charset="0"/>
                          <a:cs typeface="Gautami" pitchFamily="34" charset="0"/>
                        </a:rPr>
                        <a:t>ões de Contingência</a:t>
                      </a:r>
                      <a:r>
                        <a:rPr kumimoji="0" lang="pt-BR" sz="1400" b="0" i="0" u="none" strike="noStrike" cap="none" normalizeH="0" baseline="0" dirty="0">
                          <a:ln>
                            <a:noFill/>
                          </a:ln>
                          <a:solidFill>
                            <a:schemeClr val="tx1"/>
                          </a:solidFill>
                          <a:effectLst/>
                          <a:latin typeface="Trebuchet MS" pitchFamily="34" charset="0"/>
                          <a:ea typeface="Times New Roman" pitchFamily="18" charset="0"/>
                          <a:cs typeface="Gautami" pitchFamily="34" charset="0"/>
                        </a:rPr>
                        <a:t>: </a:t>
                      </a:r>
                      <a:r>
                        <a:rPr kumimoji="0" lang="pt-BR" sz="1400" b="0" i="1" u="none" strike="noStrike" cap="none" normalizeH="0" baseline="0" dirty="0">
                          <a:ln>
                            <a:noFill/>
                          </a:ln>
                          <a:solidFill>
                            <a:schemeClr val="tx1"/>
                          </a:solidFill>
                          <a:effectLst/>
                          <a:latin typeface="Trebuchet MS" pitchFamily="34" charset="0"/>
                          <a:ea typeface="Times New Roman" pitchFamily="18" charset="0"/>
                          <a:cs typeface="Gautami" pitchFamily="34" charset="0"/>
                        </a:rPr>
                        <a:t>An</a:t>
                      </a:r>
                      <a:r>
                        <a:rPr kumimoji="0" lang="pt-BR" sz="1400" b="0" i="1" u="none" strike="noStrike" cap="none" normalizeH="0" baseline="0" dirty="0">
                          <a:ln>
                            <a:noFill/>
                          </a:ln>
                          <a:solidFill>
                            <a:schemeClr val="tx1"/>
                          </a:solidFill>
                          <a:effectLst/>
                          <a:latin typeface="Tahoma"/>
                          <a:ea typeface="Times New Roman" pitchFamily="18" charset="0"/>
                          <a:cs typeface="Gautami" pitchFamily="34" charset="0"/>
                        </a:rPr>
                        <a:t>á</a:t>
                      </a:r>
                      <a:r>
                        <a:rPr kumimoji="0" lang="pt-BR" sz="1400" b="0" i="1" u="none" strike="noStrike" cap="none" normalizeH="0" baseline="0" dirty="0">
                          <a:ln>
                            <a:noFill/>
                          </a:ln>
                          <a:solidFill>
                            <a:schemeClr val="tx1"/>
                          </a:solidFill>
                          <a:effectLst/>
                          <a:latin typeface="Trebuchet MS" pitchFamily="34" charset="0"/>
                          <a:ea typeface="Times New Roman" pitchFamily="18" charset="0"/>
                          <a:cs typeface="Gautami" pitchFamily="34" charset="0"/>
                        </a:rPr>
                        <a:t>lise dos principais riscos e fatores de riscos, bem como respostas e estratégias de contenção que possa condenar o produto do projeto.</a:t>
                      </a:r>
                      <a:endParaRPr kumimoji="0" lang="pt-BR" sz="1200" b="0" i="0" u="none" strike="noStrike" cap="none" normalizeH="0" baseline="0" dirty="0">
                        <a:ln>
                          <a:noFill/>
                        </a:ln>
                        <a:solidFill>
                          <a:schemeClr val="tx1"/>
                        </a:solidFill>
                        <a:effectLst/>
                        <a:latin typeface="Tahoma" pitchFamily="34" charset="0"/>
                        <a:ea typeface="Times New Roman" pitchFamily="18" charset="0"/>
                        <a:cs typeface="Gautami"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66180">
                <a:tc>
                  <a:txBody>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pt-BR" sz="1400" b="1" i="0" u="none" strike="noStrike" cap="none" normalizeH="0" baseline="0" dirty="0">
                          <a:ln>
                            <a:noFill/>
                          </a:ln>
                          <a:solidFill>
                            <a:schemeClr val="tx1"/>
                          </a:solidFill>
                          <a:effectLst/>
                          <a:latin typeface="Trebuchet MS" pitchFamily="34" charset="0"/>
                          <a:ea typeface="Times New Roman" pitchFamily="18" charset="0"/>
                          <a:cs typeface="Gautami" pitchFamily="34" charset="0"/>
                        </a:rPr>
                        <a:t>Aprova</a:t>
                      </a:r>
                      <a:r>
                        <a:rPr kumimoji="0" lang="pt-BR" sz="1400" b="1" i="0" u="none" strike="noStrike" cap="none" normalizeH="0" baseline="0" dirty="0">
                          <a:ln>
                            <a:noFill/>
                          </a:ln>
                          <a:solidFill>
                            <a:schemeClr val="tx1"/>
                          </a:solidFill>
                          <a:effectLst/>
                          <a:latin typeface="Tahoma"/>
                          <a:ea typeface="Times New Roman" pitchFamily="18" charset="0"/>
                          <a:cs typeface="Gautami" pitchFamily="34" charset="0"/>
                        </a:rPr>
                        <a:t>ç</a:t>
                      </a:r>
                      <a:r>
                        <a:rPr kumimoji="0" lang="pt-BR" sz="1400" b="1" i="0" u="none" strike="noStrike" cap="none" normalizeH="0" baseline="0" dirty="0">
                          <a:ln>
                            <a:noFill/>
                          </a:ln>
                          <a:solidFill>
                            <a:schemeClr val="tx1"/>
                          </a:solidFill>
                          <a:effectLst/>
                          <a:latin typeface="Trebuchet MS" pitchFamily="34" charset="0"/>
                          <a:ea typeface="Times New Roman" pitchFamily="18" charset="0"/>
                          <a:cs typeface="Gautami" pitchFamily="34" charset="0"/>
                        </a:rPr>
                        <a:t>ão/ Data</a:t>
                      </a:r>
                      <a:r>
                        <a:rPr kumimoji="0" lang="pt-BR" sz="1400" b="0" i="0" u="none" strike="noStrike" cap="none" normalizeH="0" baseline="0" dirty="0">
                          <a:ln>
                            <a:noFill/>
                          </a:ln>
                          <a:solidFill>
                            <a:schemeClr val="tx1"/>
                          </a:solidFill>
                          <a:effectLst/>
                          <a:latin typeface="Trebuchet MS" pitchFamily="34" charset="0"/>
                          <a:ea typeface="Times New Roman" pitchFamily="18" charset="0"/>
                          <a:cs typeface="Gautami" pitchFamily="34" charset="0"/>
                        </a:rPr>
                        <a:t>: </a:t>
                      </a:r>
                      <a:r>
                        <a:rPr kumimoji="0" lang="pt-BR" sz="1400" b="0" i="1" u="none" strike="noStrike" cap="none" normalizeH="0" baseline="0" dirty="0">
                          <a:ln>
                            <a:noFill/>
                          </a:ln>
                          <a:solidFill>
                            <a:schemeClr val="tx1"/>
                          </a:solidFill>
                          <a:effectLst/>
                          <a:latin typeface="Trebuchet MS" pitchFamily="34" charset="0"/>
                          <a:ea typeface="Times New Roman" pitchFamily="18" charset="0"/>
                          <a:cs typeface="Gautami" pitchFamily="34" charset="0"/>
                        </a:rPr>
                        <a:t>Aprova</a:t>
                      </a:r>
                      <a:r>
                        <a:rPr kumimoji="0" lang="pt-BR" sz="1400" b="0" i="1" u="none" strike="noStrike" cap="none" normalizeH="0" baseline="0" dirty="0">
                          <a:ln>
                            <a:noFill/>
                          </a:ln>
                          <a:solidFill>
                            <a:schemeClr val="tx1"/>
                          </a:solidFill>
                          <a:effectLst/>
                          <a:latin typeface="Tahoma"/>
                          <a:ea typeface="Times New Roman" pitchFamily="18" charset="0"/>
                          <a:cs typeface="Gautami" pitchFamily="34" charset="0"/>
                        </a:rPr>
                        <a:t>ç</a:t>
                      </a:r>
                      <a:r>
                        <a:rPr kumimoji="0" lang="pt-BR" sz="1400" b="0" i="1" u="none" strike="noStrike" cap="none" normalizeH="0" baseline="0" dirty="0">
                          <a:ln>
                            <a:noFill/>
                          </a:ln>
                          <a:solidFill>
                            <a:schemeClr val="tx1"/>
                          </a:solidFill>
                          <a:effectLst/>
                          <a:latin typeface="Trebuchet MS" pitchFamily="34" charset="0"/>
                          <a:ea typeface="Times New Roman" pitchFamily="18" charset="0"/>
                          <a:cs typeface="Gautami" pitchFamily="34" charset="0"/>
                        </a:rPr>
                        <a:t>ão oficial da concep</a:t>
                      </a:r>
                      <a:r>
                        <a:rPr kumimoji="0" lang="pt-BR" sz="1400" b="0" i="1" u="none" strike="noStrike" cap="none" normalizeH="0" baseline="0" dirty="0">
                          <a:ln>
                            <a:noFill/>
                          </a:ln>
                          <a:solidFill>
                            <a:schemeClr val="tx1"/>
                          </a:solidFill>
                          <a:effectLst/>
                          <a:latin typeface="Tahoma"/>
                          <a:ea typeface="Times New Roman" pitchFamily="18" charset="0"/>
                          <a:cs typeface="Gautami" pitchFamily="34" charset="0"/>
                        </a:rPr>
                        <a:t>ç</a:t>
                      </a:r>
                      <a:r>
                        <a:rPr kumimoji="0" lang="pt-BR" sz="1400" b="0" i="1" u="none" strike="noStrike" cap="none" normalizeH="0" baseline="0" dirty="0">
                          <a:ln>
                            <a:noFill/>
                          </a:ln>
                          <a:solidFill>
                            <a:schemeClr val="tx1"/>
                          </a:solidFill>
                          <a:effectLst/>
                          <a:latin typeface="Trebuchet MS" pitchFamily="34" charset="0"/>
                          <a:ea typeface="Times New Roman" pitchFamily="18" charset="0"/>
                          <a:cs typeface="Gautami" pitchFamily="34" charset="0"/>
                        </a:rPr>
                        <a:t>ão inicial do projeto pelos alunos a data de entrega final.</a:t>
                      </a:r>
                      <a:endParaRPr kumimoji="0" lang="pt-BR" sz="1200" b="0" i="0" u="none" strike="noStrike" cap="none" normalizeH="0" baseline="0" dirty="0">
                        <a:ln>
                          <a:noFill/>
                        </a:ln>
                        <a:solidFill>
                          <a:schemeClr val="tx1"/>
                        </a:solidFill>
                        <a:effectLst/>
                        <a:latin typeface="Tahoma" pitchFamily="34" charset="0"/>
                        <a:ea typeface="Times New Roman" pitchFamily="18" charset="0"/>
                        <a:cs typeface="Gautami"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3" name="Rectangle 2">
            <a:extLst>
              <a:ext uri="{FF2B5EF4-FFF2-40B4-BE49-F238E27FC236}">
                <a16:creationId xmlns:a16="http://schemas.microsoft.com/office/drawing/2014/main" id="{ECEEA27D-B511-4083-A997-33F0C68387BA}"/>
              </a:ext>
            </a:extLst>
          </p:cNvPr>
          <p:cNvSpPr txBox="1">
            <a:spLocks noChangeArrowheads="1"/>
          </p:cNvSpPr>
          <p:nvPr/>
        </p:nvSpPr>
        <p:spPr>
          <a:xfrm>
            <a:off x="0" y="-27384"/>
            <a:ext cx="9144000" cy="792088"/>
          </a:xfrm>
          <a:prstGeom prst="rect">
            <a:avLst/>
          </a:prstGeom>
          <a:solidFill>
            <a:srgbClr val="333399"/>
          </a:solidFill>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fontAlgn="auto">
              <a:spcAft>
                <a:spcPts val="0"/>
              </a:spcAft>
            </a:pPr>
            <a:r>
              <a:rPr lang="pt-BR" altLang="pt-BR" sz="4200" dirty="0">
                <a:solidFill>
                  <a:schemeClr val="bg1"/>
                </a:solidFill>
                <a:latin typeface="Calibri" panose="020F0502020204030204" pitchFamily="34" charset="0"/>
                <a:cs typeface="Calibri" panose="020F0502020204030204" pitchFamily="34" charset="0"/>
              </a:rPr>
              <a:t>GPS – Gestão de Projetos de SW</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Espaço Reservado para Conteúdo 2">
            <a:extLst>
              <a:ext uri="{FF2B5EF4-FFF2-40B4-BE49-F238E27FC236}">
                <a16:creationId xmlns:a16="http://schemas.microsoft.com/office/drawing/2014/main" id="{8DB0D26E-E0C8-4616-9419-7D257EE3410F}"/>
              </a:ext>
            </a:extLst>
          </p:cNvPr>
          <p:cNvSpPr>
            <a:spLocks noGrp="1"/>
          </p:cNvSpPr>
          <p:nvPr>
            <p:ph idx="1"/>
          </p:nvPr>
        </p:nvSpPr>
        <p:spPr>
          <a:xfrm>
            <a:off x="107504" y="908720"/>
            <a:ext cx="8928992" cy="5544616"/>
          </a:xfrm>
        </p:spPr>
        <p:txBody>
          <a:bodyPr/>
          <a:lstStyle/>
          <a:p>
            <a:r>
              <a:rPr lang="pt-BR" altLang="pt-BR" sz="4400" dirty="0"/>
              <a:t>Estrutura para Declaração de Escopo a ser utilizada</a:t>
            </a:r>
          </a:p>
          <a:p>
            <a:pPr lvl="1"/>
            <a:r>
              <a:rPr lang="pt-BR" altLang="pt-BR" sz="2400" dirty="0"/>
              <a:t>Utilizaremos uma estrutura básica de declaração de escopo, que permitirá cobrir todas as fases de um projeto de software. </a:t>
            </a:r>
          </a:p>
          <a:p>
            <a:pPr lvl="1"/>
            <a:r>
              <a:rPr lang="pt-BR" altLang="pt-BR" sz="2400" dirty="0"/>
              <a:t>Esta estrutura será utilizada para projeto desenvolvido na disciplina de Engenharia de Software, durante este semestre letivo.  </a:t>
            </a:r>
          </a:p>
          <a:p>
            <a:pPr lvl="1"/>
            <a:r>
              <a:rPr lang="pt-BR" altLang="pt-BR" sz="2400" dirty="0"/>
              <a:t>Fazer uso do material / </a:t>
            </a:r>
            <a:r>
              <a:rPr lang="pt-BR" altLang="pt-BR" sz="2400" dirty="0" err="1"/>
              <a:t>template</a:t>
            </a:r>
            <a:r>
              <a:rPr lang="pt-BR" altLang="pt-BR" sz="2400" dirty="0"/>
              <a:t> (documentos de projeto) disponível na plataforma da disciplina.</a:t>
            </a:r>
          </a:p>
        </p:txBody>
      </p:sp>
      <p:sp>
        <p:nvSpPr>
          <p:cNvPr id="4" name="Rectangle 2">
            <a:extLst>
              <a:ext uri="{FF2B5EF4-FFF2-40B4-BE49-F238E27FC236}">
                <a16:creationId xmlns:a16="http://schemas.microsoft.com/office/drawing/2014/main" id="{D94DB27B-723C-43AA-8A0E-9BDEFD35FCD5}"/>
              </a:ext>
            </a:extLst>
          </p:cNvPr>
          <p:cNvSpPr txBox="1">
            <a:spLocks noChangeArrowheads="1"/>
          </p:cNvSpPr>
          <p:nvPr/>
        </p:nvSpPr>
        <p:spPr>
          <a:xfrm>
            <a:off x="0" y="-27384"/>
            <a:ext cx="9144000" cy="792088"/>
          </a:xfrm>
          <a:prstGeom prst="rect">
            <a:avLst/>
          </a:prstGeom>
          <a:solidFill>
            <a:srgbClr val="333399"/>
          </a:solidFill>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fontAlgn="auto">
              <a:spcAft>
                <a:spcPts val="0"/>
              </a:spcAft>
            </a:pPr>
            <a:r>
              <a:rPr lang="pt-BR" altLang="pt-BR" sz="4200" dirty="0">
                <a:solidFill>
                  <a:schemeClr val="bg1"/>
                </a:solidFill>
                <a:latin typeface="Calibri" panose="020F0502020204030204" pitchFamily="34" charset="0"/>
                <a:cs typeface="Calibri" panose="020F0502020204030204" pitchFamily="34" charset="0"/>
              </a:rPr>
              <a:t>GPS – Gestão de Projetos de SW</a:t>
            </a:r>
          </a:p>
        </p:txBody>
      </p:sp>
    </p:spTree>
    <p:extLst>
      <p:ext uri="{BB962C8B-B14F-4D97-AF65-F5344CB8AC3E}">
        <p14:creationId xmlns:p14="http://schemas.microsoft.com/office/powerpoint/2010/main" val="4248752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descr="O que o cliente queria!">
            <a:extLst>
              <a:ext uri="{FF2B5EF4-FFF2-40B4-BE49-F238E27FC236}">
                <a16:creationId xmlns:a16="http://schemas.microsoft.com/office/drawing/2014/main" id="{A7AF75CF-F254-4FF5-99F2-516C8936CD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980728"/>
            <a:ext cx="8912225" cy="568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a:extLst>
              <a:ext uri="{FF2B5EF4-FFF2-40B4-BE49-F238E27FC236}">
                <a16:creationId xmlns:a16="http://schemas.microsoft.com/office/drawing/2014/main" id="{4E311B3E-630F-4369-8AB4-518E9C297BE0}"/>
              </a:ext>
            </a:extLst>
          </p:cNvPr>
          <p:cNvSpPr txBox="1">
            <a:spLocks noChangeArrowheads="1"/>
          </p:cNvSpPr>
          <p:nvPr/>
        </p:nvSpPr>
        <p:spPr>
          <a:xfrm>
            <a:off x="0" y="-27384"/>
            <a:ext cx="9144000" cy="504056"/>
          </a:xfrm>
          <a:prstGeom prst="rect">
            <a:avLst/>
          </a:prstGeom>
          <a:solidFill>
            <a:srgbClr val="333399"/>
          </a:solidFill>
        </p:spPr>
        <p:txBody>
          <a:bodyPr>
            <a:normAutofit fontScale="77500" lnSpcReduction="20000"/>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fontAlgn="auto">
              <a:spcAft>
                <a:spcPts val="0"/>
              </a:spcAft>
            </a:pPr>
            <a:r>
              <a:rPr lang="pt-BR" altLang="pt-BR" sz="4200" dirty="0">
                <a:solidFill>
                  <a:schemeClr val="bg1"/>
                </a:solidFill>
                <a:latin typeface="Calibri" panose="020F0502020204030204" pitchFamily="34" charset="0"/>
                <a:cs typeface="Calibri" panose="020F0502020204030204" pitchFamily="34" charset="0"/>
              </a:rPr>
              <a:t>GPS – Gestão de Projetos de SW</a:t>
            </a:r>
          </a:p>
        </p:txBody>
      </p:sp>
      <p:sp>
        <p:nvSpPr>
          <p:cNvPr id="5" name="Título 3">
            <a:extLst>
              <a:ext uri="{FF2B5EF4-FFF2-40B4-BE49-F238E27FC236}">
                <a16:creationId xmlns:a16="http://schemas.microsoft.com/office/drawing/2014/main" id="{4860291E-FD1E-476D-A802-39672B367472}"/>
              </a:ext>
            </a:extLst>
          </p:cNvPr>
          <p:cNvSpPr txBox="1">
            <a:spLocks/>
          </p:cNvSpPr>
          <p:nvPr/>
        </p:nvSpPr>
        <p:spPr>
          <a:xfrm>
            <a:off x="107504" y="476672"/>
            <a:ext cx="9001000" cy="432048"/>
          </a:xfrm>
          <a:prstGeom prst="rect">
            <a:avLst/>
          </a:prstGeom>
        </p:spPr>
        <p:txBody>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fontAlgn="auto">
              <a:spcAft>
                <a:spcPts val="0"/>
              </a:spcAft>
            </a:pPr>
            <a:r>
              <a:rPr lang="pt-BR" altLang="pt-BR" sz="2800" dirty="0"/>
              <a:t>Ilustração Indesejada da Realidade</a:t>
            </a:r>
          </a:p>
        </p:txBody>
      </p:sp>
    </p:spTree>
    <p:extLst>
      <p:ext uri="{BB962C8B-B14F-4D97-AF65-F5344CB8AC3E}">
        <p14:creationId xmlns:p14="http://schemas.microsoft.com/office/powerpoint/2010/main" val="1192946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ítulo 3">
            <a:extLst>
              <a:ext uri="{FF2B5EF4-FFF2-40B4-BE49-F238E27FC236}">
                <a16:creationId xmlns:a16="http://schemas.microsoft.com/office/drawing/2014/main" id="{B364849D-2928-4B4E-8D85-9DCBBD341B7B}"/>
              </a:ext>
            </a:extLst>
          </p:cNvPr>
          <p:cNvSpPr>
            <a:spLocks noGrp="1"/>
          </p:cNvSpPr>
          <p:nvPr>
            <p:ph type="ctrTitle"/>
          </p:nvPr>
        </p:nvSpPr>
        <p:spPr>
          <a:xfrm>
            <a:off x="0" y="2564904"/>
            <a:ext cx="9143999" cy="1728192"/>
          </a:xfrm>
          <a:solidFill>
            <a:srgbClr val="0070C0"/>
          </a:solidFill>
        </p:spPr>
        <p:txBody>
          <a:bodyPr anchor="ctr">
            <a:normAutofit/>
          </a:bodyPr>
          <a:lstStyle/>
          <a:p>
            <a:pPr algn="ctr"/>
            <a:r>
              <a:rPr lang="pt-BR" altLang="pt-BR" sz="4000" dirty="0">
                <a:solidFill>
                  <a:schemeClr val="bg1"/>
                </a:solidFill>
              </a:rPr>
              <a:t>EAP – Estrutura Analítica do Projeto</a:t>
            </a:r>
            <a:br>
              <a:rPr lang="pt-BR" altLang="pt-BR" sz="4000" dirty="0">
                <a:solidFill>
                  <a:schemeClr val="bg1"/>
                </a:solidFill>
              </a:rPr>
            </a:br>
            <a:r>
              <a:rPr lang="pt-BR" altLang="pt-BR" sz="2800" dirty="0">
                <a:solidFill>
                  <a:schemeClr val="bg1"/>
                </a:solidFill>
              </a:rPr>
              <a:t>WBS – </a:t>
            </a:r>
            <a:r>
              <a:rPr lang="pt-BR" altLang="pt-BR" sz="2800" dirty="0" err="1">
                <a:solidFill>
                  <a:schemeClr val="bg1"/>
                </a:solidFill>
              </a:rPr>
              <a:t>Work</a:t>
            </a:r>
            <a:r>
              <a:rPr lang="pt-BR" altLang="pt-BR" sz="2800" dirty="0">
                <a:solidFill>
                  <a:schemeClr val="bg1"/>
                </a:solidFill>
              </a:rPr>
              <a:t> </a:t>
            </a:r>
            <a:r>
              <a:rPr lang="pt-BR" altLang="pt-BR" sz="2800" dirty="0" err="1">
                <a:solidFill>
                  <a:schemeClr val="bg1"/>
                </a:solidFill>
              </a:rPr>
              <a:t>Breakdown</a:t>
            </a:r>
            <a:r>
              <a:rPr lang="pt-BR" altLang="pt-BR" sz="2800" dirty="0">
                <a:solidFill>
                  <a:schemeClr val="bg1"/>
                </a:solidFill>
              </a:rPr>
              <a:t> </a:t>
            </a:r>
            <a:r>
              <a:rPr lang="pt-BR" altLang="pt-BR" sz="2800" dirty="0" err="1">
                <a:solidFill>
                  <a:schemeClr val="bg1"/>
                </a:solidFill>
              </a:rPr>
              <a:t>Structure</a:t>
            </a:r>
            <a:endParaRPr lang="pt-BR" altLang="pt-BR" sz="2800" dirty="0">
              <a:solidFill>
                <a:schemeClr val="bg1"/>
              </a:solidFill>
            </a:endParaRPr>
          </a:p>
        </p:txBody>
      </p:sp>
      <p:sp>
        <p:nvSpPr>
          <p:cNvPr id="3" name="Rectangle 2">
            <a:extLst>
              <a:ext uri="{FF2B5EF4-FFF2-40B4-BE49-F238E27FC236}">
                <a16:creationId xmlns:a16="http://schemas.microsoft.com/office/drawing/2014/main" id="{362B0882-E67D-4456-A7A7-89271BBA295B}"/>
              </a:ext>
            </a:extLst>
          </p:cNvPr>
          <p:cNvSpPr txBox="1">
            <a:spLocks noChangeArrowheads="1"/>
          </p:cNvSpPr>
          <p:nvPr/>
        </p:nvSpPr>
        <p:spPr>
          <a:xfrm>
            <a:off x="0" y="-27384"/>
            <a:ext cx="9144000" cy="792088"/>
          </a:xfrm>
          <a:prstGeom prst="rect">
            <a:avLst/>
          </a:prstGeom>
          <a:solidFill>
            <a:srgbClr val="333399"/>
          </a:solidFill>
        </p:spPr>
        <p:txBody>
          <a:bodyPr vert="horz" anchor="b">
            <a:normAutofit/>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fontAlgn="auto">
              <a:spcAft>
                <a:spcPts val="0"/>
              </a:spcAft>
            </a:pPr>
            <a:r>
              <a:rPr lang="pt-BR" altLang="pt-BR" sz="4200" dirty="0">
                <a:solidFill>
                  <a:schemeClr val="bg1"/>
                </a:solidFill>
                <a:latin typeface="Calibri" panose="020F0502020204030204" pitchFamily="34" charset="0"/>
                <a:cs typeface="Calibri" panose="020F0502020204030204" pitchFamily="34" charset="0"/>
              </a:rPr>
              <a:t>GPS – Gestão de Projetos de SW</a:t>
            </a:r>
          </a:p>
        </p:txBody>
      </p:sp>
    </p:spTree>
    <p:extLst>
      <p:ext uri="{BB962C8B-B14F-4D97-AF65-F5344CB8AC3E}">
        <p14:creationId xmlns:p14="http://schemas.microsoft.com/office/powerpoint/2010/main" val="3328595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a:extLst>
              <a:ext uri="{FF2B5EF4-FFF2-40B4-BE49-F238E27FC236}">
                <a16:creationId xmlns:a16="http://schemas.microsoft.com/office/drawing/2014/main" id="{EE5CDC0D-BF96-4EB4-8069-18BB1662FDF4}"/>
              </a:ext>
            </a:extLst>
          </p:cNvPr>
          <p:cNvSpPr txBox="1">
            <a:spLocks noChangeArrowheads="1"/>
          </p:cNvSpPr>
          <p:nvPr/>
        </p:nvSpPr>
        <p:spPr bwMode="auto">
          <a:xfrm>
            <a:off x="35496" y="764704"/>
            <a:ext cx="91440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marL="342900" indent="-342900">
              <a:spcBef>
                <a:spcPct val="50000"/>
              </a:spcBef>
              <a:buFont typeface="Arial" panose="020B0604020202020204" pitchFamily="34" charset="0"/>
              <a:buChar char="•"/>
            </a:pPr>
            <a:r>
              <a:rPr lang="pt-BR" altLang="pt-BR" sz="2400" b="1" dirty="0">
                <a:solidFill>
                  <a:srgbClr val="002060"/>
                </a:solidFill>
              </a:rPr>
              <a:t>Decomposição do Escopo do Projeto</a:t>
            </a:r>
          </a:p>
          <a:p>
            <a:pPr marL="1085850" lvl="1" indent="-342900">
              <a:spcBef>
                <a:spcPct val="50000"/>
              </a:spcBef>
              <a:buFont typeface="Arial" panose="020B0604020202020204" pitchFamily="34" charset="0"/>
              <a:buChar char="•"/>
            </a:pPr>
            <a:r>
              <a:rPr lang="pt-BR" altLang="pt-BR" b="1" dirty="0">
                <a:cs typeface="Times New Roman" panose="02020603050405020304" pitchFamily="18" charset="0"/>
              </a:rPr>
              <a:t>O objetivo é decompor os resultados do projeto em componentes menores e melhor gerenciáveis</a:t>
            </a:r>
          </a:p>
        </p:txBody>
      </p:sp>
      <p:sp>
        <p:nvSpPr>
          <p:cNvPr id="63501" name="Rectangle 17">
            <a:extLst>
              <a:ext uri="{FF2B5EF4-FFF2-40B4-BE49-F238E27FC236}">
                <a16:creationId xmlns:a16="http://schemas.microsoft.com/office/drawing/2014/main" id="{8A8DE277-F6D7-440A-AABF-CC74AA86FB78}"/>
              </a:ext>
            </a:extLst>
          </p:cNvPr>
          <p:cNvSpPr>
            <a:spLocks noChangeArrowheads="1"/>
          </p:cNvSpPr>
          <p:nvPr/>
        </p:nvSpPr>
        <p:spPr bwMode="auto">
          <a:xfrm>
            <a:off x="251520" y="3212976"/>
            <a:ext cx="3048000" cy="2286000"/>
          </a:xfrm>
          <a:prstGeom prst="rect">
            <a:avLst/>
          </a:prstGeom>
          <a:solidFill>
            <a:srgbClr val="FF9933"/>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ctr"/>
            <a:r>
              <a:rPr lang="pt-BR" altLang="pt-BR" sz="3600" b="1" dirty="0">
                <a:solidFill>
                  <a:schemeClr val="bg1"/>
                </a:solidFill>
                <a:latin typeface="Arial" panose="020B0604020202020204" pitchFamily="34" charset="0"/>
              </a:rPr>
              <a:t>PROJETO</a:t>
            </a:r>
          </a:p>
        </p:txBody>
      </p:sp>
      <p:grpSp>
        <p:nvGrpSpPr>
          <p:cNvPr id="2" name="Agrupar 1">
            <a:extLst>
              <a:ext uri="{FF2B5EF4-FFF2-40B4-BE49-F238E27FC236}">
                <a16:creationId xmlns:a16="http://schemas.microsoft.com/office/drawing/2014/main" id="{09387369-9BCD-4186-A03B-A893074C04AE}"/>
              </a:ext>
            </a:extLst>
          </p:cNvPr>
          <p:cNvGrpSpPr/>
          <p:nvPr/>
        </p:nvGrpSpPr>
        <p:grpSpPr>
          <a:xfrm>
            <a:off x="4572000" y="3068960"/>
            <a:ext cx="3886200" cy="2743200"/>
            <a:chOff x="4800600" y="3048000"/>
            <a:chExt cx="3886200" cy="2743200"/>
          </a:xfrm>
        </p:grpSpPr>
        <p:sp>
          <p:nvSpPr>
            <p:cNvPr id="63492" name="Rectangle 5">
              <a:extLst>
                <a:ext uri="{FF2B5EF4-FFF2-40B4-BE49-F238E27FC236}">
                  <a16:creationId xmlns:a16="http://schemas.microsoft.com/office/drawing/2014/main" id="{FB012E84-0E7E-40B2-880A-134C370EF64B}"/>
                </a:ext>
              </a:extLst>
            </p:cNvPr>
            <p:cNvSpPr>
              <a:spLocks noChangeArrowheads="1"/>
            </p:cNvSpPr>
            <p:nvPr/>
          </p:nvSpPr>
          <p:spPr bwMode="auto">
            <a:xfrm rot="20172413">
              <a:off x="5181600" y="4114800"/>
              <a:ext cx="762000" cy="762000"/>
            </a:xfrm>
            <a:prstGeom prst="rect">
              <a:avLst/>
            </a:prstGeom>
            <a:solidFill>
              <a:srgbClr val="CCFFCC"/>
            </a:solidFill>
            <a:ln w="25400">
              <a:solidFill>
                <a:schemeClr val="bg1"/>
              </a:solidFill>
              <a:prstDash val="dash"/>
              <a:miter lim="800000"/>
              <a:headEnd/>
              <a:tailEnd/>
            </a:ln>
          </p:spPr>
          <p:txBody>
            <a:bodyPr wrap="none" anchor="ct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ctr"/>
              <a:endParaRPr lang="pt-BR" altLang="pt-BR" sz="2400">
                <a:solidFill>
                  <a:srgbClr val="002060"/>
                </a:solidFill>
                <a:latin typeface="Arial" panose="020B0604020202020204" pitchFamily="34" charset="0"/>
              </a:endParaRPr>
            </a:p>
          </p:txBody>
        </p:sp>
        <p:sp>
          <p:nvSpPr>
            <p:cNvPr id="63493" name="Rectangle 6">
              <a:extLst>
                <a:ext uri="{FF2B5EF4-FFF2-40B4-BE49-F238E27FC236}">
                  <a16:creationId xmlns:a16="http://schemas.microsoft.com/office/drawing/2014/main" id="{24B0B9A9-DDE5-4462-84DB-65161AF5211D}"/>
                </a:ext>
              </a:extLst>
            </p:cNvPr>
            <p:cNvSpPr>
              <a:spLocks noChangeArrowheads="1"/>
            </p:cNvSpPr>
            <p:nvPr/>
          </p:nvSpPr>
          <p:spPr bwMode="auto">
            <a:xfrm>
              <a:off x="4876800" y="3276600"/>
              <a:ext cx="762000" cy="762000"/>
            </a:xfrm>
            <a:prstGeom prst="rect">
              <a:avLst/>
            </a:prstGeom>
            <a:solidFill>
              <a:srgbClr val="CCFFFF"/>
            </a:solidFill>
            <a:ln w="25400">
              <a:solidFill>
                <a:schemeClr val="bg1"/>
              </a:solidFill>
              <a:prstDash val="dash"/>
              <a:miter lim="800000"/>
              <a:headEnd/>
              <a:tailEnd/>
            </a:ln>
          </p:spPr>
          <p:txBody>
            <a:bodyPr wrap="none" anchor="ct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ctr"/>
              <a:r>
                <a:rPr lang="pt-BR" altLang="pt-BR" sz="2400" dirty="0">
                  <a:solidFill>
                    <a:srgbClr val="002060"/>
                  </a:solidFill>
                  <a:latin typeface="Arial" panose="020B0604020202020204" pitchFamily="34" charset="0"/>
                </a:rPr>
                <a:t>P</a:t>
              </a:r>
            </a:p>
          </p:txBody>
        </p:sp>
        <p:sp>
          <p:nvSpPr>
            <p:cNvPr id="63494" name="Rectangle 7">
              <a:extLst>
                <a:ext uri="{FF2B5EF4-FFF2-40B4-BE49-F238E27FC236}">
                  <a16:creationId xmlns:a16="http://schemas.microsoft.com/office/drawing/2014/main" id="{86C4235E-B1D3-4D7C-8F67-98DFEA04B429}"/>
                </a:ext>
              </a:extLst>
            </p:cNvPr>
            <p:cNvSpPr>
              <a:spLocks noChangeArrowheads="1"/>
            </p:cNvSpPr>
            <p:nvPr/>
          </p:nvSpPr>
          <p:spPr bwMode="auto">
            <a:xfrm rot="1024585">
              <a:off x="4800600" y="5029200"/>
              <a:ext cx="762000" cy="762000"/>
            </a:xfrm>
            <a:prstGeom prst="rect">
              <a:avLst/>
            </a:prstGeom>
            <a:solidFill>
              <a:srgbClr val="FFCC99"/>
            </a:solidFill>
            <a:ln w="25400">
              <a:solidFill>
                <a:schemeClr val="bg1"/>
              </a:solidFill>
              <a:prstDash val="dash"/>
              <a:miter lim="800000"/>
              <a:headEnd/>
              <a:tailEnd/>
            </a:ln>
          </p:spPr>
          <p:txBody>
            <a:bodyPr wrap="none" anchor="ct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ctr"/>
              <a:r>
                <a:rPr lang="pt-BR" altLang="pt-BR" sz="2400">
                  <a:solidFill>
                    <a:srgbClr val="002060"/>
                  </a:solidFill>
                  <a:latin typeface="Arial" panose="020B0604020202020204" pitchFamily="34" charset="0"/>
                </a:rPr>
                <a:t>T</a:t>
              </a:r>
            </a:p>
          </p:txBody>
        </p:sp>
        <p:sp>
          <p:nvSpPr>
            <p:cNvPr id="63495" name="Rectangle 8">
              <a:extLst>
                <a:ext uri="{FF2B5EF4-FFF2-40B4-BE49-F238E27FC236}">
                  <a16:creationId xmlns:a16="http://schemas.microsoft.com/office/drawing/2014/main" id="{8CC2F87D-6ADB-4080-8AB0-DB931CE59F67}"/>
                </a:ext>
              </a:extLst>
            </p:cNvPr>
            <p:cNvSpPr>
              <a:spLocks noChangeArrowheads="1"/>
            </p:cNvSpPr>
            <p:nvPr/>
          </p:nvSpPr>
          <p:spPr bwMode="auto">
            <a:xfrm>
              <a:off x="6096000" y="4114800"/>
              <a:ext cx="762000" cy="762000"/>
            </a:xfrm>
            <a:prstGeom prst="rect">
              <a:avLst/>
            </a:prstGeom>
            <a:solidFill>
              <a:srgbClr val="00FF00"/>
            </a:solidFill>
            <a:ln w="25400">
              <a:solidFill>
                <a:schemeClr val="bg1"/>
              </a:solidFill>
              <a:prstDash val="dash"/>
              <a:miter lim="800000"/>
              <a:headEnd/>
              <a:tailEnd/>
            </a:ln>
          </p:spPr>
          <p:txBody>
            <a:bodyPr wrap="none" anchor="ct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ctr"/>
              <a:r>
                <a:rPr lang="pt-BR" altLang="pt-BR" sz="2400">
                  <a:solidFill>
                    <a:srgbClr val="002060"/>
                  </a:solidFill>
                  <a:latin typeface="Arial" panose="020B0604020202020204" pitchFamily="34" charset="0"/>
                </a:rPr>
                <a:t>O</a:t>
              </a:r>
            </a:p>
          </p:txBody>
        </p:sp>
        <p:sp>
          <p:nvSpPr>
            <p:cNvPr id="63496" name="Rectangle 9">
              <a:extLst>
                <a:ext uri="{FF2B5EF4-FFF2-40B4-BE49-F238E27FC236}">
                  <a16:creationId xmlns:a16="http://schemas.microsoft.com/office/drawing/2014/main" id="{1C127C96-F7AD-45A1-AB65-6759408BB8F1}"/>
                </a:ext>
              </a:extLst>
            </p:cNvPr>
            <p:cNvSpPr>
              <a:spLocks noChangeArrowheads="1"/>
            </p:cNvSpPr>
            <p:nvPr/>
          </p:nvSpPr>
          <p:spPr bwMode="auto">
            <a:xfrm>
              <a:off x="6172200" y="3048000"/>
              <a:ext cx="762000" cy="762000"/>
            </a:xfrm>
            <a:prstGeom prst="rect">
              <a:avLst/>
            </a:prstGeom>
            <a:solidFill>
              <a:srgbClr val="00FFFF"/>
            </a:solidFill>
            <a:ln w="25400">
              <a:solidFill>
                <a:schemeClr val="bg1"/>
              </a:solidFill>
              <a:prstDash val="dash"/>
              <a:miter lim="800000"/>
              <a:headEnd/>
              <a:tailEnd/>
            </a:ln>
          </p:spPr>
          <p:txBody>
            <a:bodyPr wrap="none" anchor="ct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eaLnBrk="1" hangingPunct="1"/>
              <a:endParaRPr lang="pt-BR" altLang="pt-BR" sz="1400" b="1">
                <a:solidFill>
                  <a:srgbClr val="002060"/>
                </a:solidFill>
              </a:endParaRPr>
            </a:p>
          </p:txBody>
        </p:sp>
        <p:sp>
          <p:nvSpPr>
            <p:cNvPr id="63497" name="Rectangle 10">
              <a:extLst>
                <a:ext uri="{FF2B5EF4-FFF2-40B4-BE49-F238E27FC236}">
                  <a16:creationId xmlns:a16="http://schemas.microsoft.com/office/drawing/2014/main" id="{E521D044-F00C-4AD9-B57C-BC4E896725DA}"/>
                </a:ext>
              </a:extLst>
            </p:cNvPr>
            <p:cNvSpPr>
              <a:spLocks noChangeArrowheads="1"/>
            </p:cNvSpPr>
            <p:nvPr/>
          </p:nvSpPr>
          <p:spPr bwMode="auto">
            <a:xfrm rot="1151328">
              <a:off x="5943600" y="5029200"/>
              <a:ext cx="762000" cy="762000"/>
            </a:xfrm>
            <a:prstGeom prst="rect">
              <a:avLst/>
            </a:prstGeom>
            <a:solidFill>
              <a:srgbClr val="FFCC00"/>
            </a:solidFill>
            <a:ln w="25400">
              <a:solidFill>
                <a:schemeClr val="bg1"/>
              </a:solidFill>
              <a:prstDash val="dash"/>
              <a:miter lim="800000"/>
              <a:headEnd/>
              <a:tailEnd/>
            </a:ln>
          </p:spPr>
          <p:txBody>
            <a:bodyPr wrap="none" anchor="ct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ctr"/>
              <a:r>
                <a:rPr lang="pt-BR" altLang="pt-BR" sz="2400">
                  <a:solidFill>
                    <a:srgbClr val="002060"/>
                  </a:solidFill>
                  <a:latin typeface="Arial" panose="020B0604020202020204" pitchFamily="34" charset="0"/>
                </a:rPr>
                <a:t>E</a:t>
              </a:r>
            </a:p>
          </p:txBody>
        </p:sp>
        <p:sp>
          <p:nvSpPr>
            <p:cNvPr id="63498" name="Rectangle 12">
              <a:extLst>
                <a:ext uri="{FF2B5EF4-FFF2-40B4-BE49-F238E27FC236}">
                  <a16:creationId xmlns:a16="http://schemas.microsoft.com/office/drawing/2014/main" id="{F29F2BB5-591F-45AD-A00E-D63A26DB9CED}"/>
                </a:ext>
              </a:extLst>
            </p:cNvPr>
            <p:cNvSpPr>
              <a:spLocks noChangeArrowheads="1"/>
            </p:cNvSpPr>
            <p:nvPr/>
          </p:nvSpPr>
          <p:spPr bwMode="auto">
            <a:xfrm>
              <a:off x="7010400" y="4114800"/>
              <a:ext cx="762000" cy="762000"/>
            </a:xfrm>
            <a:prstGeom prst="rect">
              <a:avLst/>
            </a:prstGeom>
            <a:solidFill>
              <a:srgbClr val="33CCCC"/>
            </a:solidFill>
            <a:ln w="25400">
              <a:solidFill>
                <a:schemeClr val="bg1"/>
              </a:solidFill>
              <a:prstDash val="dash"/>
              <a:miter lim="800000"/>
              <a:headEnd/>
              <a:tailEnd/>
            </a:ln>
          </p:spPr>
          <p:txBody>
            <a:bodyPr wrap="none" anchor="ct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ctr"/>
              <a:r>
                <a:rPr lang="pt-BR" altLang="pt-BR" sz="2400">
                  <a:solidFill>
                    <a:srgbClr val="002060"/>
                  </a:solidFill>
                  <a:latin typeface="Arial" panose="020B0604020202020204" pitchFamily="34" charset="0"/>
                </a:rPr>
                <a:t>R</a:t>
              </a:r>
            </a:p>
          </p:txBody>
        </p:sp>
        <p:sp>
          <p:nvSpPr>
            <p:cNvPr id="63499" name="Rectangle 13">
              <a:extLst>
                <a:ext uri="{FF2B5EF4-FFF2-40B4-BE49-F238E27FC236}">
                  <a16:creationId xmlns:a16="http://schemas.microsoft.com/office/drawing/2014/main" id="{C3AF0039-CD3C-4146-83C1-4372E73EEC0C}"/>
                </a:ext>
              </a:extLst>
            </p:cNvPr>
            <p:cNvSpPr>
              <a:spLocks noChangeArrowheads="1"/>
            </p:cNvSpPr>
            <p:nvPr/>
          </p:nvSpPr>
          <p:spPr bwMode="auto">
            <a:xfrm>
              <a:off x="6934200" y="4953000"/>
              <a:ext cx="762000" cy="762000"/>
            </a:xfrm>
            <a:prstGeom prst="rect">
              <a:avLst/>
            </a:prstGeom>
            <a:solidFill>
              <a:srgbClr val="FF9900"/>
            </a:solidFill>
            <a:ln w="25400">
              <a:solidFill>
                <a:schemeClr val="bg1"/>
              </a:solidFill>
              <a:prstDash val="dash"/>
              <a:miter lim="800000"/>
              <a:headEnd/>
              <a:tailEnd/>
            </a:ln>
          </p:spPr>
          <p:txBody>
            <a:bodyPr wrap="none" anchor="ct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eaLnBrk="1" hangingPunct="1"/>
              <a:endParaRPr lang="pt-BR" altLang="pt-BR" sz="1400" b="1">
                <a:solidFill>
                  <a:srgbClr val="002060"/>
                </a:solidFill>
              </a:endParaRPr>
            </a:p>
          </p:txBody>
        </p:sp>
        <p:sp>
          <p:nvSpPr>
            <p:cNvPr id="63500" name="Rectangle 15">
              <a:extLst>
                <a:ext uri="{FF2B5EF4-FFF2-40B4-BE49-F238E27FC236}">
                  <a16:creationId xmlns:a16="http://schemas.microsoft.com/office/drawing/2014/main" id="{538B9E54-9454-4580-A44A-B20310977D21}"/>
                </a:ext>
              </a:extLst>
            </p:cNvPr>
            <p:cNvSpPr>
              <a:spLocks noChangeArrowheads="1"/>
            </p:cNvSpPr>
            <p:nvPr/>
          </p:nvSpPr>
          <p:spPr bwMode="auto">
            <a:xfrm rot="929144">
              <a:off x="7924800" y="4114800"/>
              <a:ext cx="762000" cy="762000"/>
            </a:xfrm>
            <a:prstGeom prst="rect">
              <a:avLst/>
            </a:prstGeom>
            <a:solidFill>
              <a:srgbClr val="008080"/>
            </a:solidFill>
            <a:ln w="25400">
              <a:solidFill>
                <a:schemeClr val="bg1"/>
              </a:solidFill>
              <a:prstDash val="dash"/>
              <a:miter lim="800000"/>
              <a:headEnd/>
              <a:tailEnd/>
            </a:ln>
          </p:spPr>
          <p:txBody>
            <a:bodyPr wrap="none" anchor="ct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ctr"/>
              <a:r>
                <a:rPr lang="pt-BR" altLang="pt-BR" sz="2400">
                  <a:solidFill>
                    <a:srgbClr val="002060"/>
                  </a:solidFill>
                  <a:latin typeface="Arial" panose="020B0604020202020204" pitchFamily="34" charset="0"/>
                </a:rPr>
                <a:t>J</a:t>
              </a:r>
            </a:p>
          </p:txBody>
        </p:sp>
        <p:sp>
          <p:nvSpPr>
            <p:cNvPr id="63502" name="Rectangle 19">
              <a:extLst>
                <a:ext uri="{FF2B5EF4-FFF2-40B4-BE49-F238E27FC236}">
                  <a16:creationId xmlns:a16="http://schemas.microsoft.com/office/drawing/2014/main" id="{6A73EEF0-9152-4E7C-B283-050687194951}"/>
                </a:ext>
              </a:extLst>
            </p:cNvPr>
            <p:cNvSpPr>
              <a:spLocks noChangeArrowheads="1"/>
            </p:cNvSpPr>
            <p:nvPr/>
          </p:nvSpPr>
          <p:spPr bwMode="auto">
            <a:xfrm>
              <a:off x="7620000" y="3200400"/>
              <a:ext cx="762000" cy="762000"/>
            </a:xfrm>
            <a:prstGeom prst="rect">
              <a:avLst/>
            </a:prstGeom>
            <a:solidFill>
              <a:srgbClr val="FF9999"/>
            </a:solidFill>
            <a:ln w="25400">
              <a:solidFill>
                <a:schemeClr val="bg1"/>
              </a:solidFill>
              <a:prstDash val="dash"/>
              <a:miter lim="800000"/>
              <a:headEnd/>
              <a:tailEnd/>
            </a:ln>
          </p:spPr>
          <p:txBody>
            <a:bodyPr wrap="none" anchor="ct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ctr"/>
              <a:r>
                <a:rPr lang="pt-BR" altLang="pt-BR" sz="2400">
                  <a:solidFill>
                    <a:srgbClr val="002060"/>
                  </a:solidFill>
                  <a:latin typeface="Arial" panose="020B0604020202020204" pitchFamily="34" charset="0"/>
                </a:rPr>
                <a:t>O</a:t>
              </a:r>
            </a:p>
          </p:txBody>
        </p:sp>
      </p:grpSp>
      <p:sp>
        <p:nvSpPr>
          <p:cNvPr id="15" name="Rectangle 2">
            <a:extLst>
              <a:ext uri="{FF2B5EF4-FFF2-40B4-BE49-F238E27FC236}">
                <a16:creationId xmlns:a16="http://schemas.microsoft.com/office/drawing/2014/main" id="{33AB3008-EB6C-4827-9B39-0A0A238A3DF1}"/>
              </a:ext>
            </a:extLst>
          </p:cNvPr>
          <p:cNvSpPr txBox="1">
            <a:spLocks noChangeArrowheads="1"/>
          </p:cNvSpPr>
          <p:nvPr/>
        </p:nvSpPr>
        <p:spPr>
          <a:xfrm>
            <a:off x="0" y="-27384"/>
            <a:ext cx="9144000" cy="792088"/>
          </a:xfrm>
          <a:prstGeom prst="rect">
            <a:avLst/>
          </a:prstGeom>
          <a:solidFill>
            <a:srgbClr val="333399"/>
          </a:solidFill>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fontAlgn="auto">
              <a:spcAft>
                <a:spcPts val="0"/>
              </a:spcAft>
            </a:pPr>
            <a:r>
              <a:rPr lang="pt-BR" altLang="pt-BR" sz="4200" dirty="0">
                <a:solidFill>
                  <a:schemeClr val="bg1"/>
                </a:solidFill>
                <a:latin typeface="Calibri" panose="020F0502020204030204" pitchFamily="34" charset="0"/>
                <a:cs typeface="Calibri" panose="020F0502020204030204" pitchFamily="34" charset="0"/>
              </a:rPr>
              <a:t>GPS – Gestão de Projetos de SW</a:t>
            </a:r>
          </a:p>
        </p:txBody>
      </p:sp>
    </p:spTree>
    <p:extLst>
      <p:ext uri="{BB962C8B-B14F-4D97-AF65-F5344CB8AC3E}">
        <p14:creationId xmlns:p14="http://schemas.microsoft.com/office/powerpoint/2010/main" val="1913929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43A2ABA8-73A0-446A-83B4-DE6EB948DFC6}"/>
              </a:ext>
            </a:extLst>
          </p:cNvPr>
          <p:cNvSpPr>
            <a:spLocks noChangeArrowheads="1"/>
          </p:cNvSpPr>
          <p:nvPr/>
        </p:nvSpPr>
        <p:spPr bwMode="auto">
          <a:xfrm>
            <a:off x="107504" y="917912"/>
            <a:ext cx="8856984"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rebuchet MS" panose="020B0603020202020204" pitchFamily="34" charset="0"/>
              </a:defRPr>
            </a:lvl1pPr>
            <a:lvl2pPr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marL="266700" lvl="1" indent="-266700" eaLnBrk="1" hangingPunct="1">
              <a:lnSpc>
                <a:spcPct val="150000"/>
              </a:lnSpc>
              <a:buFont typeface="Arial" panose="020B0604020202020204" pitchFamily="34" charset="0"/>
              <a:buChar char="•"/>
            </a:pPr>
            <a:r>
              <a:rPr lang="en-US" altLang="pt-BR" sz="3200" b="1" i="1" dirty="0">
                <a:solidFill>
                  <a:srgbClr val="002060"/>
                </a:solidFill>
              </a:rPr>
              <a:t>  </a:t>
            </a:r>
            <a:r>
              <a:rPr lang="en-US" altLang="pt-BR" sz="2800" b="1" i="1" dirty="0">
                <a:solidFill>
                  <a:srgbClr val="002060"/>
                </a:solidFill>
              </a:rPr>
              <a:t>EAP = </a:t>
            </a:r>
            <a:r>
              <a:rPr lang="en-US" altLang="pt-BR" sz="2800" b="1" i="1" dirty="0" err="1">
                <a:solidFill>
                  <a:srgbClr val="002060"/>
                </a:solidFill>
              </a:rPr>
              <a:t>Estrutura</a:t>
            </a:r>
            <a:r>
              <a:rPr lang="en-US" altLang="pt-BR" sz="2800" b="1" i="1" dirty="0">
                <a:solidFill>
                  <a:srgbClr val="002060"/>
                </a:solidFill>
              </a:rPr>
              <a:t> </a:t>
            </a:r>
            <a:r>
              <a:rPr lang="en-US" altLang="pt-BR" sz="2800" b="1" i="1" dirty="0" err="1">
                <a:solidFill>
                  <a:srgbClr val="002060"/>
                </a:solidFill>
              </a:rPr>
              <a:t>Analítica</a:t>
            </a:r>
            <a:r>
              <a:rPr lang="en-US" altLang="pt-BR" sz="2800" b="1" i="1" dirty="0">
                <a:solidFill>
                  <a:srgbClr val="002060"/>
                </a:solidFill>
              </a:rPr>
              <a:t> do </a:t>
            </a:r>
            <a:r>
              <a:rPr lang="en-US" altLang="pt-BR" sz="2800" b="1" i="1" dirty="0" err="1">
                <a:solidFill>
                  <a:srgbClr val="002060"/>
                </a:solidFill>
              </a:rPr>
              <a:t>projeto</a:t>
            </a:r>
            <a:endParaRPr lang="en-US" altLang="pt-BR" sz="2800" dirty="0">
              <a:solidFill>
                <a:srgbClr val="002060"/>
              </a:solidFill>
            </a:endParaRPr>
          </a:p>
          <a:p>
            <a:pPr marL="800100" lvl="1" indent="-342900" eaLnBrk="1" hangingPunct="1">
              <a:spcBef>
                <a:spcPts val="600"/>
              </a:spcBef>
              <a:spcAft>
                <a:spcPts val="600"/>
              </a:spcAft>
              <a:buFont typeface="Wingdings" panose="05000000000000000000" pitchFamily="2" charset="2"/>
              <a:buChar char="ü"/>
            </a:pPr>
            <a:r>
              <a:rPr lang="en-US" altLang="pt-BR" sz="2000" dirty="0">
                <a:solidFill>
                  <a:srgbClr val="000000"/>
                </a:solidFill>
                <a:latin typeface="+mn-lt"/>
              </a:rPr>
              <a:t>A </a:t>
            </a:r>
            <a:r>
              <a:rPr lang="en-US" altLang="pt-BR" sz="2000" b="1" dirty="0">
                <a:solidFill>
                  <a:srgbClr val="000000"/>
                </a:solidFill>
                <a:latin typeface="+mn-lt"/>
              </a:rPr>
              <a:t>EAP</a:t>
            </a:r>
            <a:r>
              <a:rPr lang="en-US" altLang="pt-BR" sz="2000" dirty="0">
                <a:solidFill>
                  <a:srgbClr val="000000"/>
                </a:solidFill>
                <a:latin typeface="+mn-lt"/>
              </a:rPr>
              <a:t> </a:t>
            </a:r>
            <a:r>
              <a:rPr lang="en-US" altLang="pt-BR" sz="2000" dirty="0" err="1">
                <a:solidFill>
                  <a:srgbClr val="000000"/>
                </a:solidFill>
                <a:latin typeface="+mn-lt"/>
              </a:rPr>
              <a:t>ou</a:t>
            </a:r>
            <a:r>
              <a:rPr lang="en-US" altLang="pt-BR" sz="2000" dirty="0">
                <a:solidFill>
                  <a:srgbClr val="000000"/>
                </a:solidFill>
                <a:latin typeface="+mn-lt"/>
              </a:rPr>
              <a:t> </a:t>
            </a:r>
            <a:r>
              <a:rPr lang="pt-BR" altLang="pt-BR" sz="2000" i="1" dirty="0">
                <a:latin typeface="+mn-lt"/>
              </a:rPr>
              <a:t>WBS (</a:t>
            </a:r>
            <a:r>
              <a:rPr lang="pt-BR" altLang="pt-BR" sz="2000" b="1" dirty="0" err="1">
                <a:latin typeface="+mn-lt"/>
              </a:rPr>
              <a:t>Work</a:t>
            </a:r>
            <a:r>
              <a:rPr lang="pt-BR" altLang="pt-BR" sz="2000" b="1" dirty="0">
                <a:latin typeface="+mn-lt"/>
              </a:rPr>
              <a:t> </a:t>
            </a:r>
            <a:r>
              <a:rPr lang="pt-BR" altLang="pt-BR" sz="2000" b="1" dirty="0" err="1">
                <a:latin typeface="+mn-lt"/>
              </a:rPr>
              <a:t>breakdown</a:t>
            </a:r>
            <a:r>
              <a:rPr lang="pt-BR" altLang="pt-BR" sz="2000" b="1" dirty="0">
                <a:latin typeface="+mn-lt"/>
              </a:rPr>
              <a:t> </a:t>
            </a:r>
            <a:r>
              <a:rPr lang="pt-BR" altLang="pt-BR" sz="2000" b="1" dirty="0" err="1">
                <a:latin typeface="+mn-lt"/>
              </a:rPr>
              <a:t>structure</a:t>
            </a:r>
            <a:r>
              <a:rPr lang="pt-BR" altLang="pt-BR" sz="2000" dirty="0">
                <a:latin typeface="+mn-lt"/>
              </a:rPr>
              <a:t>)</a:t>
            </a:r>
            <a:r>
              <a:rPr lang="pt-BR" altLang="pt-BR" sz="2000" b="1" dirty="0">
                <a:latin typeface="+mn-lt"/>
              </a:rPr>
              <a:t> </a:t>
            </a:r>
            <a:r>
              <a:rPr lang="en-US" altLang="pt-BR" sz="2000" dirty="0">
                <a:solidFill>
                  <a:srgbClr val="000000"/>
                </a:solidFill>
                <a:latin typeface="+mn-lt"/>
              </a:rPr>
              <a:t>é </a:t>
            </a:r>
            <a:r>
              <a:rPr lang="en-US" altLang="pt-BR" sz="2000" dirty="0" err="1">
                <a:solidFill>
                  <a:srgbClr val="000000"/>
                </a:solidFill>
                <a:latin typeface="+mn-lt"/>
              </a:rPr>
              <a:t>uma</a:t>
            </a:r>
            <a:r>
              <a:rPr lang="en-US" altLang="pt-BR" sz="2000" dirty="0">
                <a:solidFill>
                  <a:srgbClr val="000000"/>
                </a:solidFill>
                <a:latin typeface="+mn-lt"/>
              </a:rPr>
              <a:t> </a:t>
            </a:r>
            <a:r>
              <a:rPr lang="en-US" altLang="pt-BR" sz="2000" dirty="0" err="1">
                <a:solidFill>
                  <a:srgbClr val="000000"/>
                </a:solidFill>
                <a:latin typeface="+mn-lt"/>
              </a:rPr>
              <a:t>decomposição</a:t>
            </a:r>
            <a:r>
              <a:rPr lang="en-US" altLang="pt-BR" sz="2000" dirty="0">
                <a:solidFill>
                  <a:srgbClr val="000000"/>
                </a:solidFill>
                <a:latin typeface="+mn-lt"/>
              </a:rPr>
              <a:t> </a:t>
            </a:r>
            <a:r>
              <a:rPr lang="en-US" altLang="pt-BR" sz="2000" dirty="0" err="1">
                <a:solidFill>
                  <a:srgbClr val="000000"/>
                </a:solidFill>
                <a:latin typeface="+mn-lt"/>
              </a:rPr>
              <a:t>hierárquica</a:t>
            </a:r>
            <a:r>
              <a:rPr lang="en-US" altLang="pt-BR" sz="2000" dirty="0">
                <a:solidFill>
                  <a:srgbClr val="000000"/>
                </a:solidFill>
                <a:latin typeface="+mn-lt"/>
              </a:rPr>
              <a:t> </a:t>
            </a:r>
            <a:r>
              <a:rPr lang="en-US" altLang="pt-BR" sz="2000" dirty="0" err="1">
                <a:solidFill>
                  <a:srgbClr val="000000"/>
                </a:solidFill>
                <a:latin typeface="+mn-lt"/>
              </a:rPr>
              <a:t>orientada</a:t>
            </a:r>
            <a:r>
              <a:rPr lang="en-US" altLang="pt-BR" sz="2000" dirty="0">
                <a:solidFill>
                  <a:srgbClr val="000000"/>
                </a:solidFill>
                <a:latin typeface="+mn-lt"/>
              </a:rPr>
              <a:t> à </a:t>
            </a:r>
            <a:r>
              <a:rPr lang="en-US" altLang="pt-BR" sz="2000" dirty="0" err="1">
                <a:solidFill>
                  <a:srgbClr val="000000"/>
                </a:solidFill>
                <a:latin typeface="+mn-lt"/>
              </a:rPr>
              <a:t>entrega</a:t>
            </a:r>
            <a:r>
              <a:rPr lang="en-US" altLang="pt-BR" sz="2000" dirty="0">
                <a:solidFill>
                  <a:srgbClr val="000000"/>
                </a:solidFill>
                <a:latin typeface="+mn-lt"/>
              </a:rPr>
              <a:t> do </a:t>
            </a:r>
            <a:r>
              <a:rPr lang="en-US" altLang="pt-BR" sz="2000" dirty="0" err="1">
                <a:solidFill>
                  <a:srgbClr val="000000"/>
                </a:solidFill>
                <a:latin typeface="+mn-lt"/>
              </a:rPr>
              <a:t>trabalho</a:t>
            </a:r>
            <a:r>
              <a:rPr lang="en-US" altLang="pt-BR" sz="2000" dirty="0">
                <a:solidFill>
                  <a:srgbClr val="000000"/>
                </a:solidFill>
                <a:latin typeface="+mn-lt"/>
              </a:rPr>
              <a:t> a ser </a:t>
            </a:r>
            <a:r>
              <a:rPr lang="en-US" altLang="pt-BR" sz="2000" dirty="0" err="1">
                <a:solidFill>
                  <a:srgbClr val="000000"/>
                </a:solidFill>
                <a:latin typeface="+mn-lt"/>
              </a:rPr>
              <a:t>executado</a:t>
            </a:r>
            <a:r>
              <a:rPr lang="en-US" altLang="pt-BR" sz="2000" dirty="0">
                <a:solidFill>
                  <a:srgbClr val="000000"/>
                </a:solidFill>
                <a:latin typeface="+mn-lt"/>
              </a:rPr>
              <a:t> pela </a:t>
            </a:r>
            <a:r>
              <a:rPr lang="en-US" altLang="pt-BR" sz="2000" dirty="0" err="1">
                <a:solidFill>
                  <a:srgbClr val="000000"/>
                </a:solidFill>
                <a:latin typeface="+mn-lt"/>
              </a:rPr>
              <a:t>equipe</a:t>
            </a:r>
            <a:r>
              <a:rPr lang="en-US" altLang="pt-BR" sz="2000" dirty="0">
                <a:solidFill>
                  <a:srgbClr val="000000"/>
                </a:solidFill>
                <a:latin typeface="+mn-lt"/>
              </a:rPr>
              <a:t> do </a:t>
            </a:r>
            <a:r>
              <a:rPr lang="en-US" altLang="pt-BR" sz="2000" dirty="0" err="1">
                <a:solidFill>
                  <a:srgbClr val="000000"/>
                </a:solidFill>
                <a:latin typeface="+mn-lt"/>
              </a:rPr>
              <a:t>projeto</a:t>
            </a:r>
            <a:r>
              <a:rPr lang="en-US" altLang="pt-BR" sz="2000" dirty="0">
                <a:solidFill>
                  <a:srgbClr val="000000"/>
                </a:solidFill>
                <a:latin typeface="+mn-lt"/>
              </a:rPr>
              <a:t>, para </a:t>
            </a:r>
            <a:r>
              <a:rPr lang="en-US" altLang="pt-BR" sz="2000" dirty="0" err="1">
                <a:solidFill>
                  <a:srgbClr val="000000"/>
                </a:solidFill>
                <a:latin typeface="+mn-lt"/>
              </a:rPr>
              <a:t>atingir</a:t>
            </a:r>
            <a:r>
              <a:rPr lang="en-US" altLang="pt-BR" sz="2000" dirty="0">
                <a:solidFill>
                  <a:srgbClr val="000000"/>
                </a:solidFill>
                <a:latin typeface="+mn-lt"/>
              </a:rPr>
              <a:t> </a:t>
            </a:r>
            <a:r>
              <a:rPr lang="en-US" altLang="pt-BR" sz="2000" dirty="0" err="1">
                <a:solidFill>
                  <a:srgbClr val="000000"/>
                </a:solidFill>
                <a:latin typeface="+mn-lt"/>
              </a:rPr>
              <a:t>os</a:t>
            </a:r>
            <a:r>
              <a:rPr lang="en-US" altLang="pt-BR" sz="2000" dirty="0">
                <a:solidFill>
                  <a:srgbClr val="000000"/>
                </a:solidFill>
                <a:latin typeface="+mn-lt"/>
              </a:rPr>
              <a:t> </a:t>
            </a:r>
            <a:r>
              <a:rPr lang="en-US" altLang="pt-BR" sz="2000" dirty="0" err="1">
                <a:solidFill>
                  <a:srgbClr val="000000"/>
                </a:solidFill>
                <a:latin typeface="+mn-lt"/>
              </a:rPr>
              <a:t>objetivos</a:t>
            </a:r>
            <a:r>
              <a:rPr lang="en-US" altLang="pt-BR" sz="2000" dirty="0">
                <a:solidFill>
                  <a:srgbClr val="000000"/>
                </a:solidFill>
                <a:latin typeface="+mn-lt"/>
              </a:rPr>
              <a:t> do </a:t>
            </a:r>
            <a:r>
              <a:rPr lang="en-US" altLang="pt-BR" sz="2000" dirty="0" err="1">
                <a:solidFill>
                  <a:srgbClr val="000000"/>
                </a:solidFill>
                <a:latin typeface="+mn-lt"/>
              </a:rPr>
              <a:t>projeto</a:t>
            </a:r>
            <a:r>
              <a:rPr lang="en-US" altLang="pt-BR" sz="2000" dirty="0">
                <a:solidFill>
                  <a:srgbClr val="000000"/>
                </a:solidFill>
                <a:latin typeface="+mn-lt"/>
              </a:rPr>
              <a:t> e </a:t>
            </a:r>
            <a:r>
              <a:rPr lang="en-US" altLang="pt-BR" sz="2000" dirty="0" err="1">
                <a:solidFill>
                  <a:srgbClr val="000000"/>
                </a:solidFill>
                <a:latin typeface="+mn-lt"/>
              </a:rPr>
              <a:t>criar</a:t>
            </a:r>
            <a:r>
              <a:rPr lang="en-US" altLang="pt-BR" sz="2000" dirty="0">
                <a:solidFill>
                  <a:srgbClr val="000000"/>
                </a:solidFill>
                <a:latin typeface="+mn-lt"/>
              </a:rPr>
              <a:t> as </a:t>
            </a:r>
            <a:r>
              <a:rPr lang="en-US" altLang="pt-BR" sz="2000" dirty="0" err="1">
                <a:solidFill>
                  <a:srgbClr val="000000"/>
                </a:solidFill>
                <a:latin typeface="+mn-lt"/>
              </a:rPr>
              <a:t>entregas</a:t>
            </a:r>
            <a:r>
              <a:rPr lang="en-US" altLang="pt-BR" sz="2000" dirty="0">
                <a:solidFill>
                  <a:srgbClr val="000000"/>
                </a:solidFill>
                <a:latin typeface="+mn-lt"/>
              </a:rPr>
              <a:t> </a:t>
            </a:r>
            <a:r>
              <a:rPr lang="en-US" altLang="pt-BR" sz="2000" dirty="0" err="1">
                <a:solidFill>
                  <a:srgbClr val="000000"/>
                </a:solidFill>
                <a:latin typeface="+mn-lt"/>
              </a:rPr>
              <a:t>necessárias</a:t>
            </a:r>
            <a:r>
              <a:rPr lang="en-US" altLang="pt-BR" sz="2000" dirty="0">
                <a:solidFill>
                  <a:srgbClr val="000000"/>
                </a:solidFill>
                <a:latin typeface="+mn-lt"/>
              </a:rPr>
              <a:t>. </a:t>
            </a:r>
          </a:p>
          <a:p>
            <a:pPr marL="800100" lvl="1" indent="-342900" eaLnBrk="1" hangingPunct="1">
              <a:spcBef>
                <a:spcPts val="600"/>
              </a:spcBef>
              <a:spcAft>
                <a:spcPts val="600"/>
              </a:spcAft>
              <a:buFont typeface="Wingdings" panose="05000000000000000000" pitchFamily="2" charset="2"/>
              <a:buChar char="ü"/>
            </a:pPr>
            <a:r>
              <a:rPr lang="en-US" altLang="pt-BR" sz="2000" dirty="0">
                <a:solidFill>
                  <a:srgbClr val="000000"/>
                </a:solidFill>
                <a:latin typeface="+mn-lt"/>
              </a:rPr>
              <a:t>A EAP subdivide o </a:t>
            </a:r>
            <a:r>
              <a:rPr lang="en-US" altLang="pt-BR" sz="2000" dirty="0" err="1">
                <a:solidFill>
                  <a:srgbClr val="000000"/>
                </a:solidFill>
                <a:latin typeface="+mn-lt"/>
              </a:rPr>
              <a:t>trabalho</a:t>
            </a:r>
            <a:r>
              <a:rPr lang="en-US" altLang="pt-BR" sz="2000" dirty="0">
                <a:solidFill>
                  <a:srgbClr val="000000"/>
                </a:solidFill>
                <a:latin typeface="+mn-lt"/>
              </a:rPr>
              <a:t> do </a:t>
            </a:r>
            <a:r>
              <a:rPr lang="en-US" altLang="pt-BR" sz="2000" dirty="0" err="1">
                <a:solidFill>
                  <a:srgbClr val="000000"/>
                </a:solidFill>
                <a:latin typeface="+mn-lt"/>
              </a:rPr>
              <a:t>projeto</a:t>
            </a:r>
            <a:r>
              <a:rPr lang="en-US" altLang="pt-BR" sz="2000" dirty="0">
                <a:solidFill>
                  <a:srgbClr val="000000"/>
                </a:solidFill>
                <a:latin typeface="+mn-lt"/>
              </a:rPr>
              <a:t> </a:t>
            </a:r>
            <a:r>
              <a:rPr lang="en-US" altLang="pt-BR" sz="2000" dirty="0" err="1">
                <a:solidFill>
                  <a:srgbClr val="000000"/>
                </a:solidFill>
                <a:latin typeface="+mn-lt"/>
              </a:rPr>
              <a:t>em</a:t>
            </a:r>
            <a:r>
              <a:rPr lang="en-US" altLang="pt-BR" sz="2000" dirty="0">
                <a:solidFill>
                  <a:srgbClr val="000000"/>
                </a:solidFill>
                <a:latin typeface="+mn-lt"/>
              </a:rPr>
              <a:t> </a:t>
            </a:r>
            <a:r>
              <a:rPr lang="en-US" altLang="pt-BR" sz="2000" dirty="0" err="1">
                <a:solidFill>
                  <a:srgbClr val="000000"/>
                </a:solidFill>
                <a:latin typeface="+mn-lt"/>
              </a:rPr>
              <a:t>partes</a:t>
            </a:r>
            <a:r>
              <a:rPr lang="en-US" altLang="pt-BR" sz="2000" dirty="0">
                <a:solidFill>
                  <a:srgbClr val="000000"/>
                </a:solidFill>
                <a:latin typeface="+mn-lt"/>
              </a:rPr>
              <a:t> </a:t>
            </a:r>
            <a:r>
              <a:rPr lang="en-US" altLang="pt-BR" sz="2000" dirty="0" err="1">
                <a:solidFill>
                  <a:srgbClr val="000000"/>
                </a:solidFill>
                <a:latin typeface="+mn-lt"/>
              </a:rPr>
              <a:t>menores</a:t>
            </a:r>
            <a:r>
              <a:rPr lang="en-US" altLang="pt-BR" sz="2000" dirty="0">
                <a:solidFill>
                  <a:srgbClr val="000000"/>
                </a:solidFill>
                <a:latin typeface="+mn-lt"/>
              </a:rPr>
              <a:t> e </a:t>
            </a:r>
            <a:r>
              <a:rPr lang="en-US" altLang="pt-BR" sz="2000" dirty="0" err="1">
                <a:solidFill>
                  <a:srgbClr val="000000"/>
                </a:solidFill>
                <a:latin typeface="+mn-lt"/>
              </a:rPr>
              <a:t>mais</a:t>
            </a:r>
            <a:r>
              <a:rPr lang="en-US" altLang="pt-BR" sz="2000" dirty="0">
                <a:solidFill>
                  <a:srgbClr val="000000"/>
                </a:solidFill>
                <a:latin typeface="+mn-lt"/>
              </a:rPr>
              <a:t> </a:t>
            </a:r>
            <a:r>
              <a:rPr lang="en-US" altLang="pt-BR" sz="2000" dirty="0" err="1">
                <a:solidFill>
                  <a:srgbClr val="000000"/>
                </a:solidFill>
                <a:latin typeface="+mn-lt"/>
              </a:rPr>
              <a:t>facilmente</a:t>
            </a:r>
            <a:r>
              <a:rPr lang="en-US" altLang="pt-BR" sz="2000" dirty="0">
                <a:solidFill>
                  <a:srgbClr val="000000"/>
                </a:solidFill>
                <a:latin typeface="+mn-lt"/>
              </a:rPr>
              <a:t> </a:t>
            </a:r>
            <a:r>
              <a:rPr lang="en-US" altLang="pt-BR" sz="2000" dirty="0" err="1">
                <a:solidFill>
                  <a:srgbClr val="000000"/>
                </a:solidFill>
                <a:latin typeface="+mn-lt"/>
              </a:rPr>
              <a:t>gerenciáveis</a:t>
            </a:r>
            <a:r>
              <a:rPr lang="en-US" altLang="pt-BR" sz="2000" dirty="0">
                <a:solidFill>
                  <a:srgbClr val="000000"/>
                </a:solidFill>
                <a:latin typeface="+mn-lt"/>
              </a:rPr>
              <a:t>, </a:t>
            </a:r>
            <a:r>
              <a:rPr lang="en-US" altLang="pt-BR" sz="2000" dirty="0" err="1">
                <a:solidFill>
                  <a:srgbClr val="000000"/>
                </a:solidFill>
                <a:latin typeface="+mn-lt"/>
              </a:rPr>
              <a:t>em</a:t>
            </a:r>
            <a:r>
              <a:rPr lang="en-US" altLang="pt-BR" sz="2000" dirty="0">
                <a:solidFill>
                  <a:srgbClr val="000000"/>
                </a:solidFill>
                <a:latin typeface="+mn-lt"/>
              </a:rPr>
              <a:t> que </a:t>
            </a:r>
            <a:r>
              <a:rPr lang="en-US" altLang="pt-BR" sz="2000" dirty="0" err="1">
                <a:solidFill>
                  <a:srgbClr val="000000"/>
                </a:solidFill>
                <a:latin typeface="+mn-lt"/>
              </a:rPr>
              <a:t>cada</a:t>
            </a:r>
            <a:r>
              <a:rPr lang="en-US" altLang="pt-BR" sz="2000" dirty="0">
                <a:solidFill>
                  <a:srgbClr val="000000"/>
                </a:solidFill>
                <a:latin typeface="+mn-lt"/>
              </a:rPr>
              <a:t> </a:t>
            </a:r>
            <a:r>
              <a:rPr lang="en-US" altLang="pt-BR" sz="2000" dirty="0" err="1">
                <a:solidFill>
                  <a:srgbClr val="000000"/>
                </a:solidFill>
                <a:latin typeface="+mn-lt"/>
              </a:rPr>
              <a:t>nível</a:t>
            </a:r>
            <a:r>
              <a:rPr lang="en-US" altLang="pt-BR" sz="2000" dirty="0">
                <a:solidFill>
                  <a:srgbClr val="000000"/>
                </a:solidFill>
                <a:latin typeface="+mn-lt"/>
              </a:rPr>
              <a:t> </a:t>
            </a:r>
            <a:r>
              <a:rPr lang="en-US" altLang="pt-BR" sz="2000" dirty="0" err="1">
                <a:solidFill>
                  <a:srgbClr val="000000"/>
                </a:solidFill>
                <a:latin typeface="+mn-lt"/>
              </a:rPr>
              <a:t>descendente</a:t>
            </a:r>
            <a:r>
              <a:rPr lang="en-US" altLang="pt-BR" sz="2000" dirty="0">
                <a:solidFill>
                  <a:srgbClr val="000000"/>
                </a:solidFill>
                <a:latin typeface="+mn-lt"/>
              </a:rPr>
              <a:t> da EAP </a:t>
            </a:r>
            <a:r>
              <a:rPr lang="en-US" altLang="pt-BR" sz="2000" dirty="0" err="1">
                <a:solidFill>
                  <a:srgbClr val="000000"/>
                </a:solidFill>
                <a:latin typeface="+mn-lt"/>
              </a:rPr>
              <a:t>representa</a:t>
            </a:r>
            <a:r>
              <a:rPr lang="en-US" altLang="pt-BR" sz="2000" dirty="0">
                <a:solidFill>
                  <a:srgbClr val="000000"/>
                </a:solidFill>
                <a:latin typeface="+mn-lt"/>
              </a:rPr>
              <a:t> </a:t>
            </a:r>
            <a:r>
              <a:rPr lang="en-US" altLang="pt-BR" sz="2000" dirty="0" err="1">
                <a:solidFill>
                  <a:srgbClr val="000000"/>
                </a:solidFill>
                <a:latin typeface="+mn-lt"/>
              </a:rPr>
              <a:t>uma</a:t>
            </a:r>
            <a:r>
              <a:rPr lang="en-US" altLang="pt-BR" sz="2000" dirty="0">
                <a:solidFill>
                  <a:srgbClr val="000000"/>
                </a:solidFill>
                <a:latin typeface="+mn-lt"/>
              </a:rPr>
              <a:t> </a:t>
            </a:r>
            <a:r>
              <a:rPr lang="en-US" altLang="pt-BR" sz="2000" dirty="0" err="1">
                <a:solidFill>
                  <a:srgbClr val="000000"/>
                </a:solidFill>
                <a:latin typeface="+mn-lt"/>
              </a:rPr>
              <a:t>definição</a:t>
            </a:r>
            <a:r>
              <a:rPr lang="en-US" altLang="pt-BR" sz="2000" dirty="0">
                <a:solidFill>
                  <a:srgbClr val="000000"/>
                </a:solidFill>
                <a:latin typeface="+mn-lt"/>
              </a:rPr>
              <a:t> </a:t>
            </a:r>
            <a:r>
              <a:rPr lang="en-US" altLang="pt-BR" sz="2000" dirty="0" err="1">
                <a:solidFill>
                  <a:srgbClr val="000000"/>
                </a:solidFill>
                <a:latin typeface="+mn-lt"/>
              </a:rPr>
              <a:t>cada</a:t>
            </a:r>
            <a:r>
              <a:rPr lang="en-US" altLang="pt-BR" sz="2000" dirty="0">
                <a:solidFill>
                  <a:srgbClr val="000000"/>
                </a:solidFill>
                <a:latin typeface="+mn-lt"/>
              </a:rPr>
              <a:t> </a:t>
            </a:r>
            <a:r>
              <a:rPr lang="en-US" altLang="pt-BR" sz="2000" dirty="0" err="1">
                <a:solidFill>
                  <a:srgbClr val="000000"/>
                </a:solidFill>
                <a:latin typeface="+mn-lt"/>
              </a:rPr>
              <a:t>vez</a:t>
            </a:r>
            <a:r>
              <a:rPr lang="en-US" altLang="pt-BR" sz="2000" dirty="0">
                <a:solidFill>
                  <a:srgbClr val="000000"/>
                </a:solidFill>
                <a:latin typeface="+mn-lt"/>
              </a:rPr>
              <a:t> </a:t>
            </a:r>
            <a:r>
              <a:rPr lang="en-US" altLang="pt-BR" sz="2000" dirty="0" err="1">
                <a:solidFill>
                  <a:srgbClr val="000000"/>
                </a:solidFill>
                <a:latin typeface="+mn-lt"/>
              </a:rPr>
              <a:t>mais</a:t>
            </a:r>
            <a:r>
              <a:rPr lang="en-US" altLang="pt-BR" sz="2000" dirty="0">
                <a:solidFill>
                  <a:srgbClr val="000000"/>
                </a:solidFill>
                <a:latin typeface="+mn-lt"/>
              </a:rPr>
              <a:t> </a:t>
            </a:r>
            <a:r>
              <a:rPr lang="en-US" altLang="pt-BR" sz="2000" dirty="0" err="1">
                <a:solidFill>
                  <a:srgbClr val="000000"/>
                </a:solidFill>
                <a:latin typeface="+mn-lt"/>
              </a:rPr>
              <a:t>detalhada</a:t>
            </a:r>
            <a:r>
              <a:rPr lang="en-US" altLang="pt-BR" sz="2000" dirty="0">
                <a:solidFill>
                  <a:srgbClr val="000000"/>
                </a:solidFill>
                <a:latin typeface="+mn-lt"/>
              </a:rPr>
              <a:t> do </a:t>
            </a:r>
            <a:r>
              <a:rPr lang="en-US" altLang="pt-BR" sz="2000" dirty="0" err="1">
                <a:solidFill>
                  <a:srgbClr val="000000"/>
                </a:solidFill>
                <a:latin typeface="+mn-lt"/>
              </a:rPr>
              <a:t>trabalho</a:t>
            </a:r>
            <a:r>
              <a:rPr lang="en-US" altLang="pt-BR" sz="2000" dirty="0">
                <a:solidFill>
                  <a:srgbClr val="000000"/>
                </a:solidFill>
                <a:latin typeface="+mn-lt"/>
              </a:rPr>
              <a:t> do </a:t>
            </a:r>
            <a:r>
              <a:rPr lang="en-US" altLang="pt-BR" sz="2000" dirty="0" err="1">
                <a:solidFill>
                  <a:srgbClr val="000000"/>
                </a:solidFill>
                <a:latin typeface="+mn-lt"/>
              </a:rPr>
              <a:t>projeto</a:t>
            </a:r>
            <a:r>
              <a:rPr lang="en-US" altLang="pt-BR" sz="2000" dirty="0">
                <a:solidFill>
                  <a:srgbClr val="000000"/>
                </a:solidFill>
                <a:latin typeface="+mn-lt"/>
              </a:rPr>
              <a:t>. </a:t>
            </a:r>
          </a:p>
          <a:p>
            <a:pPr marL="800100" lvl="1" indent="-342900" eaLnBrk="1" hangingPunct="1">
              <a:buFont typeface="Wingdings" panose="05000000000000000000" pitchFamily="2" charset="2"/>
              <a:buChar char="ü"/>
            </a:pPr>
            <a:r>
              <a:rPr lang="en-US" altLang="pt-BR" sz="2000" dirty="0">
                <a:solidFill>
                  <a:srgbClr val="000000"/>
                </a:solidFill>
                <a:latin typeface="+mn-lt"/>
              </a:rPr>
              <a:t>É </a:t>
            </a:r>
            <a:r>
              <a:rPr lang="en-US" altLang="pt-BR" sz="2000" dirty="0" err="1">
                <a:solidFill>
                  <a:srgbClr val="000000"/>
                </a:solidFill>
                <a:latin typeface="+mn-lt"/>
              </a:rPr>
              <a:t>possível</a:t>
            </a:r>
            <a:r>
              <a:rPr lang="en-US" altLang="pt-BR" sz="2000" dirty="0">
                <a:solidFill>
                  <a:srgbClr val="000000"/>
                </a:solidFill>
                <a:latin typeface="+mn-lt"/>
              </a:rPr>
              <a:t> </a:t>
            </a:r>
            <a:r>
              <a:rPr lang="en-US" altLang="pt-BR" sz="2000" dirty="0" err="1">
                <a:solidFill>
                  <a:srgbClr val="000000"/>
                </a:solidFill>
                <a:latin typeface="+mn-lt"/>
              </a:rPr>
              <a:t>agendar</a:t>
            </a:r>
            <a:r>
              <a:rPr lang="en-US" altLang="pt-BR" sz="2000" dirty="0">
                <a:solidFill>
                  <a:srgbClr val="000000"/>
                </a:solidFill>
                <a:latin typeface="+mn-lt"/>
              </a:rPr>
              <a:t>, </a:t>
            </a:r>
            <a:r>
              <a:rPr lang="en-US" altLang="pt-BR" sz="2000" dirty="0" err="1">
                <a:solidFill>
                  <a:srgbClr val="000000"/>
                </a:solidFill>
                <a:latin typeface="+mn-lt"/>
              </a:rPr>
              <a:t>estimar</a:t>
            </a:r>
            <a:r>
              <a:rPr lang="en-US" altLang="pt-BR" sz="2000" dirty="0">
                <a:solidFill>
                  <a:srgbClr val="000000"/>
                </a:solidFill>
                <a:latin typeface="+mn-lt"/>
              </a:rPr>
              <a:t> custos, </a:t>
            </a:r>
            <a:r>
              <a:rPr lang="en-US" altLang="pt-BR" sz="2000" dirty="0" err="1">
                <a:solidFill>
                  <a:srgbClr val="000000"/>
                </a:solidFill>
                <a:latin typeface="+mn-lt"/>
              </a:rPr>
              <a:t>monitorar</a:t>
            </a:r>
            <a:r>
              <a:rPr lang="en-US" altLang="pt-BR" sz="2000" dirty="0">
                <a:solidFill>
                  <a:srgbClr val="000000"/>
                </a:solidFill>
                <a:latin typeface="+mn-lt"/>
              </a:rPr>
              <a:t> e </a:t>
            </a:r>
            <a:r>
              <a:rPr lang="en-US" altLang="pt-BR" sz="2000" dirty="0" err="1">
                <a:solidFill>
                  <a:srgbClr val="000000"/>
                </a:solidFill>
                <a:latin typeface="+mn-lt"/>
              </a:rPr>
              <a:t>controlar</a:t>
            </a:r>
            <a:r>
              <a:rPr lang="en-US" altLang="pt-BR" sz="2000" dirty="0">
                <a:solidFill>
                  <a:srgbClr val="000000"/>
                </a:solidFill>
                <a:latin typeface="+mn-lt"/>
              </a:rPr>
              <a:t> o </a:t>
            </a:r>
            <a:r>
              <a:rPr lang="en-US" altLang="pt-BR" sz="2000" dirty="0" err="1">
                <a:solidFill>
                  <a:srgbClr val="000000"/>
                </a:solidFill>
                <a:latin typeface="+mn-lt"/>
              </a:rPr>
              <a:t>trabalho</a:t>
            </a:r>
            <a:r>
              <a:rPr lang="en-US" altLang="pt-BR" sz="2000" dirty="0">
                <a:solidFill>
                  <a:srgbClr val="000000"/>
                </a:solidFill>
                <a:latin typeface="+mn-lt"/>
              </a:rPr>
              <a:t> </a:t>
            </a:r>
            <a:r>
              <a:rPr lang="en-US" altLang="pt-BR" sz="2000" dirty="0" err="1">
                <a:solidFill>
                  <a:srgbClr val="000000"/>
                </a:solidFill>
                <a:latin typeface="+mn-lt"/>
              </a:rPr>
              <a:t>planejado</a:t>
            </a:r>
            <a:r>
              <a:rPr lang="en-US" altLang="pt-BR" sz="2000" dirty="0">
                <a:solidFill>
                  <a:srgbClr val="000000"/>
                </a:solidFill>
                <a:latin typeface="+mn-lt"/>
              </a:rPr>
              <a:t> </a:t>
            </a:r>
            <a:r>
              <a:rPr lang="en-US" altLang="pt-BR" sz="2000" dirty="0" err="1">
                <a:solidFill>
                  <a:srgbClr val="000000"/>
                </a:solidFill>
                <a:latin typeface="+mn-lt"/>
              </a:rPr>
              <a:t>contido</a:t>
            </a:r>
            <a:r>
              <a:rPr lang="en-US" altLang="pt-BR" sz="2000" dirty="0">
                <a:solidFill>
                  <a:srgbClr val="000000"/>
                </a:solidFill>
                <a:latin typeface="+mn-lt"/>
              </a:rPr>
              <a:t> </a:t>
            </a:r>
            <a:r>
              <a:rPr lang="en-US" altLang="pt-BR" sz="2000" dirty="0" err="1">
                <a:solidFill>
                  <a:srgbClr val="000000"/>
                </a:solidFill>
                <a:latin typeface="+mn-lt"/>
              </a:rPr>
              <a:t>nos</a:t>
            </a:r>
            <a:r>
              <a:rPr lang="en-US" altLang="pt-BR" sz="2000" dirty="0">
                <a:solidFill>
                  <a:srgbClr val="000000"/>
                </a:solidFill>
                <a:latin typeface="+mn-lt"/>
              </a:rPr>
              <a:t> </a:t>
            </a:r>
            <a:r>
              <a:rPr lang="en-US" altLang="pt-BR" sz="2000" dirty="0" err="1">
                <a:solidFill>
                  <a:srgbClr val="000000"/>
                </a:solidFill>
                <a:latin typeface="+mn-lt"/>
              </a:rPr>
              <a:t>componentes</a:t>
            </a:r>
            <a:r>
              <a:rPr lang="en-US" altLang="pt-BR" sz="2000" dirty="0">
                <a:solidFill>
                  <a:srgbClr val="000000"/>
                </a:solidFill>
                <a:latin typeface="+mn-lt"/>
              </a:rPr>
              <a:t> de </a:t>
            </a:r>
            <a:r>
              <a:rPr lang="en-US" altLang="pt-BR" sz="2000" dirty="0" err="1">
                <a:solidFill>
                  <a:srgbClr val="000000"/>
                </a:solidFill>
                <a:latin typeface="+mn-lt"/>
              </a:rPr>
              <a:t>nível</a:t>
            </a:r>
            <a:r>
              <a:rPr lang="en-US" altLang="pt-BR" sz="2000" dirty="0">
                <a:solidFill>
                  <a:srgbClr val="000000"/>
                </a:solidFill>
                <a:latin typeface="+mn-lt"/>
              </a:rPr>
              <a:t> </a:t>
            </a:r>
            <a:r>
              <a:rPr lang="en-US" altLang="pt-BR" sz="2000" dirty="0" err="1">
                <a:solidFill>
                  <a:srgbClr val="000000"/>
                </a:solidFill>
                <a:latin typeface="+mn-lt"/>
              </a:rPr>
              <a:t>mais</a:t>
            </a:r>
            <a:r>
              <a:rPr lang="en-US" altLang="pt-BR" sz="2000" dirty="0">
                <a:solidFill>
                  <a:srgbClr val="000000"/>
                </a:solidFill>
                <a:latin typeface="+mn-lt"/>
              </a:rPr>
              <a:t> </a:t>
            </a:r>
            <a:r>
              <a:rPr lang="en-US" altLang="pt-BR" sz="2000" dirty="0" err="1">
                <a:solidFill>
                  <a:srgbClr val="000000"/>
                </a:solidFill>
                <a:latin typeface="+mn-lt"/>
              </a:rPr>
              <a:t>baixo</a:t>
            </a:r>
            <a:r>
              <a:rPr lang="en-US" altLang="pt-BR" sz="2000" dirty="0">
                <a:solidFill>
                  <a:srgbClr val="000000"/>
                </a:solidFill>
                <a:latin typeface="+mn-lt"/>
              </a:rPr>
              <a:t> da EAP, </a:t>
            </a:r>
            <a:r>
              <a:rPr lang="en-US" altLang="pt-BR" sz="2000" dirty="0" err="1">
                <a:solidFill>
                  <a:srgbClr val="000000"/>
                </a:solidFill>
                <a:latin typeface="+mn-lt"/>
              </a:rPr>
              <a:t>denominados</a:t>
            </a:r>
            <a:r>
              <a:rPr lang="en-US" altLang="pt-BR" sz="2000" dirty="0">
                <a:solidFill>
                  <a:srgbClr val="000000"/>
                </a:solidFill>
                <a:latin typeface="+mn-lt"/>
              </a:rPr>
              <a:t> </a:t>
            </a:r>
            <a:r>
              <a:rPr lang="en-US" altLang="pt-BR" sz="2000" dirty="0" err="1">
                <a:solidFill>
                  <a:srgbClr val="000000"/>
                </a:solidFill>
                <a:latin typeface="+mn-lt"/>
              </a:rPr>
              <a:t>pacotes</a:t>
            </a:r>
            <a:r>
              <a:rPr lang="en-US" altLang="pt-BR" sz="2000" dirty="0">
                <a:solidFill>
                  <a:srgbClr val="000000"/>
                </a:solidFill>
                <a:latin typeface="+mn-lt"/>
              </a:rPr>
              <a:t> de </a:t>
            </a:r>
            <a:r>
              <a:rPr lang="en-US" altLang="pt-BR" sz="2000" dirty="0" err="1">
                <a:solidFill>
                  <a:srgbClr val="000000"/>
                </a:solidFill>
                <a:latin typeface="+mn-lt"/>
              </a:rPr>
              <a:t>trabalho</a:t>
            </a:r>
            <a:r>
              <a:rPr lang="en-US" altLang="pt-BR" sz="2000" dirty="0">
                <a:solidFill>
                  <a:srgbClr val="000000"/>
                </a:solidFill>
                <a:latin typeface="+mn-lt"/>
              </a:rPr>
              <a:t>. </a:t>
            </a:r>
          </a:p>
          <a:p>
            <a:pPr eaLnBrk="1" hangingPunct="1"/>
            <a:endParaRPr lang="pt-BR" altLang="pt-BR" dirty="0"/>
          </a:p>
        </p:txBody>
      </p:sp>
      <p:sp>
        <p:nvSpPr>
          <p:cNvPr id="3" name="Rectangle 2">
            <a:extLst>
              <a:ext uri="{FF2B5EF4-FFF2-40B4-BE49-F238E27FC236}">
                <a16:creationId xmlns:a16="http://schemas.microsoft.com/office/drawing/2014/main" id="{F8D39369-2C8D-4471-81DB-3FCF2C4708C6}"/>
              </a:ext>
            </a:extLst>
          </p:cNvPr>
          <p:cNvSpPr txBox="1">
            <a:spLocks noChangeArrowheads="1"/>
          </p:cNvSpPr>
          <p:nvPr/>
        </p:nvSpPr>
        <p:spPr>
          <a:xfrm>
            <a:off x="0" y="0"/>
            <a:ext cx="9144000" cy="792088"/>
          </a:xfrm>
          <a:prstGeom prst="rect">
            <a:avLst/>
          </a:prstGeom>
          <a:solidFill>
            <a:srgbClr val="333399"/>
          </a:solidFill>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fontAlgn="auto">
              <a:spcAft>
                <a:spcPts val="0"/>
              </a:spcAft>
            </a:pPr>
            <a:r>
              <a:rPr lang="pt-BR" altLang="pt-BR" sz="4200" dirty="0">
                <a:solidFill>
                  <a:schemeClr val="bg1"/>
                </a:solidFill>
                <a:latin typeface="Calibri" panose="020F0502020204030204" pitchFamily="34" charset="0"/>
                <a:cs typeface="Calibri" panose="020F0502020204030204" pitchFamily="34" charset="0"/>
              </a:rPr>
              <a:t>GPS – Gestão de Projetos de SW</a:t>
            </a:r>
          </a:p>
        </p:txBody>
      </p:sp>
    </p:spTree>
    <p:extLst>
      <p:ext uri="{BB962C8B-B14F-4D97-AF65-F5344CB8AC3E}">
        <p14:creationId xmlns:p14="http://schemas.microsoft.com/office/powerpoint/2010/main" val="3159873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1988840"/>
            <a:ext cx="9144000" cy="1512168"/>
          </a:xfrm>
        </p:spPr>
        <p:txBody>
          <a:bodyPr>
            <a:noAutofit/>
          </a:bodyPr>
          <a:lstStyle/>
          <a:p>
            <a:pPr algn="ctr"/>
            <a:r>
              <a:rPr lang="pt-BR" altLang="pt-BR" sz="5400" cap="small" dirty="0">
                <a:ln w="9000" cmpd="sng">
                  <a:solidFill>
                    <a:srgbClr val="0033CC"/>
                  </a:solidFill>
                  <a:prstDash val="solid"/>
                </a:ln>
                <a:solidFill>
                  <a:schemeClr val="tx2">
                    <a:lumMod val="60000"/>
                    <a:lumOff val="40000"/>
                  </a:schemeClr>
                </a:soli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gestão de projetos de software</a:t>
            </a:r>
          </a:p>
        </p:txBody>
      </p:sp>
      <p:sp>
        <p:nvSpPr>
          <p:cNvPr id="3075" name="Rectangle 3"/>
          <p:cNvSpPr>
            <a:spLocks noGrp="1" noChangeArrowheads="1"/>
          </p:cNvSpPr>
          <p:nvPr>
            <p:ph type="subTitle" idx="1"/>
          </p:nvPr>
        </p:nvSpPr>
        <p:spPr>
          <a:xfrm>
            <a:off x="0" y="5550396"/>
            <a:ext cx="9144000" cy="1296144"/>
          </a:xfrm>
          <a:solidFill>
            <a:srgbClr val="0F45B1"/>
          </a:solidFill>
        </p:spPr>
        <p:txBody>
          <a:bodyPr>
            <a:normAutofit/>
          </a:bodyPr>
          <a:lstStyle/>
          <a:p>
            <a:pPr algn="ctr"/>
            <a:endParaRPr lang="pt-BR" altLang="pt-BR" sz="2400" cap="small" dirty="0">
              <a:solidFill>
                <a:schemeClr val="bg1"/>
              </a:solidFill>
              <a:effectLst>
                <a:outerShdw blurRad="38100" dist="38100" dir="2700000" algn="tl">
                  <a:srgbClr val="000000">
                    <a:alpha val="43137"/>
                  </a:srgbClr>
                </a:outerShdw>
              </a:effectLst>
            </a:endParaRPr>
          </a:p>
          <a:p>
            <a:pPr algn="ctr"/>
            <a:r>
              <a:rPr lang="pt-BR" altLang="pt-BR" sz="2400" cap="small" dirty="0">
                <a:solidFill>
                  <a:schemeClr val="bg1"/>
                </a:solidFill>
                <a:effectLst>
                  <a:outerShdw blurRad="38100" dist="38100" dir="2700000" algn="tl">
                    <a:srgbClr val="000000">
                      <a:alpha val="43137"/>
                    </a:srgbClr>
                  </a:outerShdw>
                </a:effectLst>
              </a:rPr>
              <a:t>Prof. Sildenir A. Ribeiro, </a:t>
            </a:r>
            <a:r>
              <a:rPr lang="pt-BR" altLang="pt-BR" sz="2400" cap="small" dirty="0" err="1">
                <a:solidFill>
                  <a:schemeClr val="bg1"/>
                </a:solidFill>
                <a:effectLst>
                  <a:outerShdw blurRad="38100" dist="38100" dir="2700000" algn="tl">
                    <a:srgbClr val="000000">
                      <a:alpha val="43137"/>
                    </a:srgbClr>
                  </a:outerShdw>
                </a:effectLst>
              </a:rPr>
              <a:t>DSc</a:t>
            </a:r>
            <a:endParaRPr lang="pt-BR" altLang="pt-BR" sz="2400" cap="small" dirty="0">
              <a:solidFill>
                <a:schemeClr val="bg1"/>
              </a:solidFill>
              <a:effectLst>
                <a:outerShdw blurRad="38100" dist="38100" dir="2700000" algn="tl">
                  <a:srgbClr val="000000">
                    <a:alpha val="43137"/>
                  </a:srgbClr>
                </a:outerShdw>
              </a:effectLst>
            </a:endParaRPr>
          </a:p>
        </p:txBody>
      </p:sp>
      <p:sp>
        <p:nvSpPr>
          <p:cNvPr id="3077" name="Rectangle 5"/>
          <p:cNvSpPr>
            <a:spLocks noChangeArrowheads="1"/>
          </p:cNvSpPr>
          <p:nvPr/>
        </p:nvSpPr>
        <p:spPr bwMode="auto">
          <a:xfrm>
            <a:off x="4257675"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pt-BR"/>
          </a:p>
        </p:txBody>
      </p:sp>
      <p:sp>
        <p:nvSpPr>
          <p:cNvPr id="5" name="Rectangle 3">
            <a:extLst>
              <a:ext uri="{FF2B5EF4-FFF2-40B4-BE49-F238E27FC236}">
                <a16:creationId xmlns:a16="http://schemas.microsoft.com/office/drawing/2014/main" id="{9DE7C814-F48C-49DA-B4A8-86C93C1F2897}"/>
              </a:ext>
            </a:extLst>
          </p:cNvPr>
          <p:cNvSpPr txBox="1">
            <a:spLocks noChangeArrowheads="1"/>
          </p:cNvSpPr>
          <p:nvPr/>
        </p:nvSpPr>
        <p:spPr>
          <a:xfrm>
            <a:off x="0" y="0"/>
            <a:ext cx="8100392" cy="908720"/>
          </a:xfrm>
          <a:prstGeom prst="rect">
            <a:avLst/>
          </a:prstGeom>
          <a:solidFill>
            <a:schemeClr val="accent1">
              <a:lumMod val="50000"/>
            </a:schemeClr>
          </a:solidFill>
        </p:spPr>
        <p:txBody>
          <a:bodyPr vert="horz" lIns="45720" rIns="45720">
            <a:normAutofit fontScale="62500" lnSpcReduction="20000"/>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ctr" fontAlgn="auto"/>
            <a:r>
              <a:rPr lang="pt-BR" altLang="pt-BR" sz="4400" cap="small" dirty="0">
                <a:solidFill>
                  <a:schemeClr val="bg1"/>
                </a:solidFill>
                <a:effectLst>
                  <a:outerShdw blurRad="38100" dist="38100" dir="2700000" algn="tl">
                    <a:srgbClr val="000000">
                      <a:alpha val="43137"/>
                    </a:srgbClr>
                  </a:outerShdw>
                </a:effectLst>
                <a:latin typeface="Amasis MT Pro Medium" panose="020B0604020202020204" pitchFamily="18" charset="0"/>
              </a:rPr>
              <a:t>Engenharia de Software</a:t>
            </a:r>
          </a:p>
          <a:p>
            <a:pPr algn="ctr" fontAlgn="auto"/>
            <a:r>
              <a:rPr lang="pt-BR" altLang="pt-BR" sz="2100" cap="small" dirty="0">
                <a:solidFill>
                  <a:schemeClr val="bg1"/>
                </a:solidFill>
                <a:effectLst>
                  <a:outerShdw blurRad="38100" dist="38100" dir="2700000" algn="tl">
                    <a:srgbClr val="000000">
                      <a:alpha val="43137"/>
                    </a:srgbClr>
                  </a:outerShdw>
                </a:effectLst>
                <a:latin typeface="Amasis MT Pro Medium" panose="02040604050005020304" pitchFamily="18" charset="0"/>
              </a:rPr>
              <a:t>BSI – Bacharelado em Sistemas de Informação</a:t>
            </a:r>
          </a:p>
          <a:p>
            <a:pPr algn="ctr" fontAlgn="auto"/>
            <a:r>
              <a:rPr lang="pt-BR" altLang="pt-BR" sz="2100" cap="small" dirty="0">
                <a:solidFill>
                  <a:schemeClr val="bg1"/>
                </a:solidFill>
                <a:effectLst>
                  <a:outerShdw blurRad="38100" dist="38100" dir="2700000" algn="tl">
                    <a:srgbClr val="000000">
                      <a:alpha val="43137"/>
                    </a:srgbClr>
                  </a:outerShdw>
                </a:effectLst>
                <a:latin typeface="Amasis MT Pro Medium" panose="02040604050005020304" pitchFamily="18" charset="0"/>
              </a:rPr>
              <a:t>CEFET/RJ - Campus – maria da Graça</a:t>
            </a:r>
          </a:p>
        </p:txBody>
      </p:sp>
      <p:pic>
        <p:nvPicPr>
          <p:cNvPr id="2" name="Imagem 1">
            <a:extLst>
              <a:ext uri="{FF2B5EF4-FFF2-40B4-BE49-F238E27FC236}">
                <a16:creationId xmlns:a16="http://schemas.microsoft.com/office/drawing/2014/main" id="{8C8291C4-F539-46F4-B1EF-5E72B0B4E69B}"/>
              </a:ext>
            </a:extLst>
          </p:cNvPr>
          <p:cNvPicPr>
            <a:picLocks noChangeAspect="1"/>
          </p:cNvPicPr>
          <p:nvPr/>
        </p:nvPicPr>
        <p:blipFill>
          <a:blip r:embed="rId2"/>
          <a:stretch>
            <a:fillRect/>
          </a:stretch>
        </p:blipFill>
        <p:spPr>
          <a:xfrm>
            <a:off x="7956376" y="0"/>
            <a:ext cx="1187624" cy="92057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a:extLst>
              <a:ext uri="{FF2B5EF4-FFF2-40B4-BE49-F238E27FC236}">
                <a16:creationId xmlns:a16="http://schemas.microsoft.com/office/drawing/2014/main" id="{D3E64A55-0F86-4C7B-87C4-E39C08CE8331}"/>
              </a:ext>
            </a:extLst>
          </p:cNvPr>
          <p:cNvSpPr>
            <a:spLocks noGrp="1" noChangeArrowheads="1"/>
          </p:cNvSpPr>
          <p:nvPr>
            <p:ph idx="4294967295"/>
          </p:nvPr>
        </p:nvSpPr>
        <p:spPr>
          <a:xfrm>
            <a:off x="107504" y="908720"/>
            <a:ext cx="8856984" cy="3600400"/>
          </a:xfrm>
        </p:spPr>
        <p:txBody>
          <a:bodyPr/>
          <a:lstStyle/>
          <a:p>
            <a:pPr marL="0" indent="0">
              <a:lnSpc>
                <a:spcPct val="90000"/>
              </a:lnSpc>
              <a:spcBef>
                <a:spcPct val="0"/>
              </a:spcBef>
              <a:spcAft>
                <a:spcPts val="1200"/>
              </a:spcAft>
            </a:pPr>
            <a:r>
              <a:rPr lang="pt-BR" altLang="pt-BR" sz="2200" b="1" dirty="0">
                <a:latin typeface="Trebuchet MS" panose="020B0603020202020204" pitchFamily="34" charset="0"/>
              </a:rPr>
              <a:t> </a:t>
            </a:r>
            <a:r>
              <a:rPr lang="en-US" altLang="pt-BR" b="1" i="1" dirty="0">
                <a:solidFill>
                  <a:srgbClr val="002060"/>
                </a:solidFill>
                <a:latin typeface="Trebuchet MS" panose="020B0603020202020204" pitchFamily="34" charset="0"/>
              </a:rPr>
              <a:t>EAP (</a:t>
            </a:r>
            <a:r>
              <a:rPr lang="en-US" altLang="pt-BR" b="1" i="1" dirty="0" err="1">
                <a:solidFill>
                  <a:srgbClr val="002060"/>
                </a:solidFill>
                <a:latin typeface="Trebuchet MS" panose="020B0603020202020204" pitchFamily="34" charset="0"/>
              </a:rPr>
              <a:t>Estrutura</a:t>
            </a:r>
            <a:r>
              <a:rPr lang="en-US" altLang="pt-BR" b="1" i="1" dirty="0">
                <a:solidFill>
                  <a:srgbClr val="002060"/>
                </a:solidFill>
                <a:latin typeface="Trebuchet MS" panose="020B0603020202020204" pitchFamily="34" charset="0"/>
              </a:rPr>
              <a:t> </a:t>
            </a:r>
            <a:r>
              <a:rPr lang="en-US" altLang="pt-BR" b="1" i="1" dirty="0" err="1">
                <a:solidFill>
                  <a:srgbClr val="002060"/>
                </a:solidFill>
                <a:latin typeface="Trebuchet MS" panose="020B0603020202020204" pitchFamily="34" charset="0"/>
              </a:rPr>
              <a:t>Analítica</a:t>
            </a:r>
            <a:r>
              <a:rPr lang="en-US" altLang="pt-BR" b="1" i="1" dirty="0">
                <a:solidFill>
                  <a:srgbClr val="002060"/>
                </a:solidFill>
                <a:latin typeface="Trebuchet MS" panose="020B0603020202020204" pitchFamily="34" charset="0"/>
              </a:rPr>
              <a:t> do </a:t>
            </a:r>
            <a:r>
              <a:rPr lang="en-US" altLang="pt-BR" b="1" i="1" dirty="0" err="1">
                <a:solidFill>
                  <a:srgbClr val="002060"/>
                </a:solidFill>
                <a:latin typeface="Trebuchet MS" panose="020B0603020202020204" pitchFamily="34" charset="0"/>
              </a:rPr>
              <a:t>Projeto</a:t>
            </a:r>
            <a:r>
              <a:rPr lang="pt-BR" altLang="pt-BR" sz="2200" b="1" dirty="0">
                <a:solidFill>
                  <a:srgbClr val="002060"/>
                </a:solidFill>
                <a:latin typeface="Trebuchet MS" panose="020B0603020202020204" pitchFamily="34" charset="0"/>
              </a:rPr>
              <a:t> )</a:t>
            </a:r>
          </a:p>
          <a:p>
            <a:pPr marL="447675" lvl="1" indent="-192088">
              <a:lnSpc>
                <a:spcPct val="90000"/>
              </a:lnSpc>
              <a:spcBef>
                <a:spcPct val="0"/>
              </a:spcBef>
              <a:spcAft>
                <a:spcPts val="1200"/>
              </a:spcAft>
            </a:pPr>
            <a:r>
              <a:rPr lang="pt-BR" altLang="pt-BR" sz="2000" dirty="0">
                <a:latin typeface="Trebuchet MS" panose="020B0603020202020204" pitchFamily="34" charset="0"/>
              </a:rPr>
              <a:t>É a representação gráfica da hierarquia de um projeto;</a:t>
            </a:r>
          </a:p>
          <a:p>
            <a:pPr marL="447675" lvl="1" indent="-192088">
              <a:lnSpc>
                <a:spcPct val="90000"/>
              </a:lnSpc>
              <a:spcBef>
                <a:spcPct val="0"/>
              </a:spcBef>
              <a:spcAft>
                <a:spcPts val="1200"/>
              </a:spcAft>
            </a:pPr>
            <a:r>
              <a:rPr lang="pt-BR" altLang="pt-BR" sz="2000" dirty="0">
                <a:latin typeface="Trebuchet MS" panose="020B0603020202020204" pitchFamily="34" charset="0"/>
              </a:rPr>
              <a:t>Traduz o processo de desagregação (baixo) e integração (cima) do trabalho do projeto, auxiliando a execução e controle das atividades do projeto;</a:t>
            </a:r>
          </a:p>
          <a:p>
            <a:pPr marL="447675" lvl="1" indent="-192088">
              <a:lnSpc>
                <a:spcPct val="90000"/>
              </a:lnSpc>
              <a:spcBef>
                <a:spcPct val="0"/>
              </a:spcBef>
              <a:spcAft>
                <a:spcPts val="1200"/>
              </a:spcAft>
            </a:pPr>
            <a:r>
              <a:rPr lang="pt-BR" altLang="pt-BR" sz="2000" dirty="0">
                <a:latin typeface="Trebuchet MS" panose="020B0603020202020204" pitchFamily="34" charset="0"/>
              </a:rPr>
              <a:t>Utiliza-se a ferramenta de decomposição para elaborar uma EAP;</a:t>
            </a:r>
          </a:p>
          <a:p>
            <a:pPr marL="447675" lvl="1" indent="-192088">
              <a:lnSpc>
                <a:spcPct val="90000"/>
              </a:lnSpc>
              <a:spcBef>
                <a:spcPct val="0"/>
              </a:spcBef>
              <a:spcAft>
                <a:spcPts val="1200"/>
              </a:spcAft>
            </a:pPr>
            <a:r>
              <a:rPr lang="pt-BR" altLang="pt-BR" sz="2000" dirty="0">
                <a:latin typeface="Trebuchet MS" panose="020B0603020202020204" pitchFamily="34" charset="0"/>
              </a:rPr>
              <a:t>É  a base na qual o projeto é conduzido;</a:t>
            </a:r>
          </a:p>
          <a:p>
            <a:pPr marL="447675" lvl="1" indent="-192088">
              <a:lnSpc>
                <a:spcPct val="90000"/>
              </a:lnSpc>
              <a:spcBef>
                <a:spcPct val="0"/>
              </a:spcBef>
              <a:spcAft>
                <a:spcPts val="1200"/>
              </a:spcAft>
            </a:pPr>
            <a:r>
              <a:rPr lang="pt-BR" altLang="pt-BR" sz="2000" dirty="0">
                <a:latin typeface="Trebuchet MS" panose="020B0603020202020204" pitchFamily="34" charset="0"/>
              </a:rPr>
              <a:t>O trabalho que não está na EAP está fora do projeto e não será realizado.	</a:t>
            </a:r>
          </a:p>
        </p:txBody>
      </p:sp>
      <p:sp>
        <p:nvSpPr>
          <p:cNvPr id="3" name="Rectangle 2">
            <a:extLst>
              <a:ext uri="{FF2B5EF4-FFF2-40B4-BE49-F238E27FC236}">
                <a16:creationId xmlns:a16="http://schemas.microsoft.com/office/drawing/2014/main" id="{0172AA72-DE66-42B1-AED4-5E838D1F96C3}"/>
              </a:ext>
            </a:extLst>
          </p:cNvPr>
          <p:cNvSpPr txBox="1">
            <a:spLocks noChangeArrowheads="1"/>
          </p:cNvSpPr>
          <p:nvPr/>
        </p:nvSpPr>
        <p:spPr>
          <a:xfrm>
            <a:off x="0" y="0"/>
            <a:ext cx="9144000" cy="792088"/>
          </a:xfrm>
          <a:prstGeom prst="rect">
            <a:avLst/>
          </a:prstGeom>
          <a:solidFill>
            <a:srgbClr val="333399"/>
          </a:solidFill>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fontAlgn="auto">
              <a:spcAft>
                <a:spcPts val="0"/>
              </a:spcAft>
            </a:pPr>
            <a:r>
              <a:rPr lang="pt-BR" altLang="pt-BR" sz="4200" dirty="0">
                <a:solidFill>
                  <a:schemeClr val="bg1"/>
                </a:solidFill>
                <a:latin typeface="Calibri" panose="020F0502020204030204" pitchFamily="34" charset="0"/>
                <a:cs typeface="Calibri" panose="020F0502020204030204" pitchFamily="34" charset="0"/>
              </a:rPr>
              <a:t>GPS – Gestão de Projetos de SW</a:t>
            </a:r>
          </a:p>
        </p:txBody>
      </p:sp>
    </p:spTree>
    <p:extLst>
      <p:ext uri="{BB962C8B-B14F-4D97-AF65-F5344CB8AC3E}">
        <p14:creationId xmlns:p14="http://schemas.microsoft.com/office/powerpoint/2010/main" val="2685409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a:extLst>
              <a:ext uri="{FF2B5EF4-FFF2-40B4-BE49-F238E27FC236}">
                <a16:creationId xmlns:a16="http://schemas.microsoft.com/office/drawing/2014/main" id="{1B4896D5-7884-474B-946F-52830BC7FD76}"/>
              </a:ext>
            </a:extLst>
          </p:cNvPr>
          <p:cNvSpPr txBox="1">
            <a:spLocks noChangeArrowheads="1"/>
          </p:cNvSpPr>
          <p:nvPr/>
        </p:nvSpPr>
        <p:spPr bwMode="auto">
          <a:xfrm>
            <a:off x="0" y="980728"/>
            <a:ext cx="8964488" cy="3048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marL="342900" indent="-342900">
              <a:lnSpc>
                <a:spcPct val="75000"/>
              </a:lnSpc>
              <a:spcBef>
                <a:spcPct val="50000"/>
              </a:spcBef>
              <a:buClr>
                <a:srgbClr val="0070C0"/>
              </a:buClr>
              <a:buFont typeface="Wingdings" panose="05000000000000000000" pitchFamily="2" charset="2"/>
              <a:buChar char="Ø"/>
            </a:pPr>
            <a:r>
              <a:rPr lang="pt-BR" altLang="pt-BR" sz="2400" b="1" dirty="0">
                <a:cs typeface="Times New Roman" panose="02020603050405020304" pitchFamily="18" charset="0"/>
              </a:rPr>
              <a:t> </a:t>
            </a:r>
            <a:r>
              <a:rPr lang="pt-BR" altLang="pt-BR" sz="2400" b="1" dirty="0">
                <a:solidFill>
                  <a:srgbClr val="002060"/>
                </a:solidFill>
                <a:latin typeface="+mn-lt"/>
                <a:cs typeface="Times New Roman" panose="02020603050405020304" pitchFamily="18" charset="0"/>
              </a:rPr>
              <a:t>Vantagens / Benefícios da Construção de uma EAP</a:t>
            </a:r>
          </a:p>
          <a:p>
            <a:pPr marL="809625" lvl="1" indent="-266700">
              <a:lnSpc>
                <a:spcPct val="75000"/>
              </a:lnSpc>
              <a:spcBef>
                <a:spcPct val="50000"/>
              </a:spcBef>
              <a:buFont typeface="Arial" panose="020B0604020202020204" pitchFamily="34" charset="0"/>
              <a:buChar char="•"/>
            </a:pPr>
            <a:r>
              <a:rPr lang="pt-BR" altLang="pt-BR" dirty="0">
                <a:latin typeface="+mn-lt"/>
                <a:cs typeface="Times New Roman" panose="02020603050405020304" pitchFamily="18" charset="0"/>
              </a:rPr>
              <a:t>Organiza e define o escopo total do projeto;</a:t>
            </a:r>
          </a:p>
          <a:p>
            <a:pPr marL="809625" lvl="1" indent="-266700">
              <a:lnSpc>
                <a:spcPct val="75000"/>
              </a:lnSpc>
              <a:spcBef>
                <a:spcPct val="50000"/>
              </a:spcBef>
              <a:buFont typeface="Arial" panose="020B0604020202020204" pitchFamily="34" charset="0"/>
              <a:buChar char="•"/>
            </a:pPr>
            <a:r>
              <a:rPr lang="pt-BR" altLang="pt-BR" dirty="0">
                <a:latin typeface="+mn-lt"/>
                <a:cs typeface="Times New Roman" panose="02020603050405020304" pitchFamily="18" charset="0"/>
              </a:rPr>
              <a:t>Subdivide o trabalho em partes menores e mais facilmente gerenciáveis;</a:t>
            </a:r>
          </a:p>
          <a:p>
            <a:pPr marL="809625" lvl="1" indent="-266700">
              <a:lnSpc>
                <a:spcPct val="75000"/>
              </a:lnSpc>
              <a:spcBef>
                <a:spcPct val="50000"/>
              </a:spcBef>
              <a:buFont typeface="Arial" panose="020B0604020202020204" pitchFamily="34" charset="0"/>
              <a:buChar char="•"/>
            </a:pPr>
            <a:r>
              <a:rPr lang="pt-BR" altLang="pt-BR" dirty="0">
                <a:latin typeface="+mn-lt"/>
                <a:cs typeface="Times New Roman" panose="02020603050405020304" pitchFamily="18" charset="0"/>
              </a:rPr>
              <a:t>Representa uma definição ainda mais detalhada do trabalho do projeto;</a:t>
            </a:r>
          </a:p>
          <a:p>
            <a:pPr marL="809625" lvl="1" indent="-266700">
              <a:lnSpc>
                <a:spcPct val="75000"/>
              </a:lnSpc>
              <a:spcBef>
                <a:spcPct val="50000"/>
              </a:spcBef>
              <a:buFont typeface="Arial" panose="020B0604020202020204" pitchFamily="34" charset="0"/>
              <a:buChar char="•"/>
            </a:pPr>
            <a:r>
              <a:rPr lang="pt-BR" altLang="pt-BR" dirty="0">
                <a:latin typeface="+mn-lt"/>
                <a:cs typeface="Times New Roman" panose="02020603050405020304" pitchFamily="18" charset="0"/>
              </a:rPr>
              <a:t>Auxilia os interessados a visualizar as entregas do projeto.</a:t>
            </a:r>
          </a:p>
        </p:txBody>
      </p:sp>
      <p:sp>
        <p:nvSpPr>
          <p:cNvPr id="4" name="Rectangle 2">
            <a:extLst>
              <a:ext uri="{FF2B5EF4-FFF2-40B4-BE49-F238E27FC236}">
                <a16:creationId xmlns:a16="http://schemas.microsoft.com/office/drawing/2014/main" id="{A35D70D3-3ECA-4ED3-9B81-7C728D72F83B}"/>
              </a:ext>
            </a:extLst>
          </p:cNvPr>
          <p:cNvSpPr txBox="1">
            <a:spLocks noChangeArrowheads="1"/>
          </p:cNvSpPr>
          <p:nvPr/>
        </p:nvSpPr>
        <p:spPr>
          <a:xfrm>
            <a:off x="0" y="0"/>
            <a:ext cx="9144000" cy="792088"/>
          </a:xfrm>
          <a:prstGeom prst="rect">
            <a:avLst/>
          </a:prstGeom>
          <a:solidFill>
            <a:srgbClr val="333399"/>
          </a:solidFill>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fontAlgn="auto">
              <a:spcAft>
                <a:spcPts val="0"/>
              </a:spcAft>
            </a:pPr>
            <a:r>
              <a:rPr lang="pt-BR" altLang="pt-BR" sz="4200" dirty="0">
                <a:solidFill>
                  <a:schemeClr val="bg1"/>
                </a:solidFill>
                <a:latin typeface="Calibri" panose="020F0502020204030204" pitchFamily="34" charset="0"/>
                <a:cs typeface="Calibri" panose="020F0502020204030204" pitchFamily="34" charset="0"/>
              </a:rPr>
              <a:t>GPS – Gestão de Projetos de SW</a:t>
            </a:r>
          </a:p>
        </p:txBody>
      </p:sp>
    </p:spTree>
    <p:extLst>
      <p:ext uri="{BB962C8B-B14F-4D97-AF65-F5344CB8AC3E}">
        <p14:creationId xmlns:p14="http://schemas.microsoft.com/office/powerpoint/2010/main" val="1359949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a:extLst>
              <a:ext uri="{FF2B5EF4-FFF2-40B4-BE49-F238E27FC236}">
                <a16:creationId xmlns:a16="http://schemas.microsoft.com/office/drawing/2014/main" id="{F8C3691C-353C-47B0-8C4A-A36823A26FB6}"/>
              </a:ext>
            </a:extLst>
          </p:cNvPr>
          <p:cNvSpPr>
            <a:spLocks noChangeArrowheads="1"/>
          </p:cNvSpPr>
          <p:nvPr/>
        </p:nvSpPr>
        <p:spPr bwMode="auto">
          <a:xfrm>
            <a:off x="107504" y="908720"/>
            <a:ext cx="8928992" cy="5121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marL="457200" indent="-457200" eaLnBrk="1" hangingPunct="1">
              <a:buFont typeface="Wingdings" panose="05000000000000000000" pitchFamily="2" charset="2"/>
              <a:buChar char="Ø"/>
            </a:pPr>
            <a:r>
              <a:rPr lang="pt-BR" altLang="pt-BR" sz="2800" b="1" u="sng" dirty="0">
                <a:solidFill>
                  <a:srgbClr val="002060"/>
                </a:solidFill>
              </a:rPr>
              <a:t>Funções de uma EAP</a:t>
            </a:r>
          </a:p>
          <a:p>
            <a:pPr marL="342900" indent="-342900" eaLnBrk="1" hangingPunct="1">
              <a:buFont typeface="Arial" panose="020B0604020202020204" pitchFamily="34" charset="0"/>
              <a:buChar char="•"/>
            </a:pPr>
            <a:endParaRPr lang="pt-BR" altLang="pt-BR" sz="2200" dirty="0">
              <a:solidFill>
                <a:srgbClr val="3399FF"/>
              </a:solidFill>
            </a:endParaRPr>
          </a:p>
          <a:p>
            <a:pPr marL="809625" lvl="1" indent="-361950" eaLnBrk="1" hangingPunct="1">
              <a:buFont typeface="Arial" panose="020B0604020202020204" pitchFamily="34" charset="0"/>
              <a:buChar char="•"/>
            </a:pPr>
            <a:r>
              <a:rPr lang="pt-BR" altLang="pt-BR" sz="2200" dirty="0"/>
              <a:t>Organizar o Escopo total do projeto em unidades gerenciáveis;</a:t>
            </a:r>
          </a:p>
          <a:p>
            <a:pPr marL="809625" lvl="1" indent="-361950" eaLnBrk="1" hangingPunct="1">
              <a:buFont typeface="Arial" panose="020B0604020202020204" pitchFamily="34" charset="0"/>
              <a:buChar char="•"/>
            </a:pPr>
            <a:r>
              <a:rPr lang="pt-BR" altLang="pt-BR" sz="2200" dirty="0"/>
              <a:t>Agrupar os diversos componentes do projeto;</a:t>
            </a:r>
          </a:p>
          <a:p>
            <a:pPr marL="809625" lvl="1" indent="-361950" eaLnBrk="1" hangingPunct="1">
              <a:buFont typeface="Arial" panose="020B0604020202020204" pitchFamily="34" charset="0"/>
              <a:buChar char="•"/>
            </a:pPr>
            <a:r>
              <a:rPr lang="pt-BR" altLang="pt-BR" sz="2200" dirty="0"/>
              <a:t>Incrementar o detalhamento da descrição dos elementos do projeto em cada nível descendente ;</a:t>
            </a:r>
          </a:p>
          <a:p>
            <a:pPr marL="809625" lvl="1" indent="-361950" eaLnBrk="1" hangingPunct="1">
              <a:spcBef>
                <a:spcPct val="20000"/>
              </a:spcBef>
              <a:buFont typeface="Arial" panose="020B0604020202020204" pitchFamily="34" charset="0"/>
              <a:buChar char="•"/>
            </a:pPr>
            <a:r>
              <a:rPr lang="pt-BR" altLang="pt-BR" dirty="0"/>
              <a:t>Os projetos em geral requerem uma </a:t>
            </a:r>
            <a:r>
              <a:rPr lang="pt-BR" altLang="pt-BR" dirty="0" err="1"/>
              <a:t>Work</a:t>
            </a:r>
            <a:r>
              <a:rPr lang="pt-BR" altLang="pt-BR" dirty="0"/>
              <a:t> </a:t>
            </a:r>
            <a:r>
              <a:rPr lang="pt-BR" altLang="pt-BR" dirty="0" err="1"/>
              <a:t>Breakdown</a:t>
            </a:r>
            <a:r>
              <a:rPr lang="pt-BR" altLang="pt-BR" dirty="0"/>
              <a:t> </a:t>
            </a:r>
            <a:r>
              <a:rPr lang="pt-BR" altLang="pt-BR" dirty="0" err="1"/>
              <a:t>Structure</a:t>
            </a:r>
            <a:r>
              <a:rPr lang="pt-BR" altLang="pt-BR" dirty="0"/>
              <a:t> (WBS) para compor o agrupamento de processo e tarefas. </a:t>
            </a:r>
          </a:p>
          <a:p>
            <a:pPr marL="342900" indent="-342900" eaLnBrk="1" hangingPunct="1">
              <a:buFont typeface="Arial" panose="020B0604020202020204" pitchFamily="34" charset="0"/>
              <a:buChar char="•"/>
            </a:pPr>
            <a:endParaRPr lang="pt-BR" altLang="pt-BR" dirty="0"/>
          </a:p>
          <a:p>
            <a:pPr algn="ctr" eaLnBrk="1" hangingPunct="1"/>
            <a:endParaRPr lang="pt-BR" altLang="pt-BR" sz="2200" dirty="0"/>
          </a:p>
          <a:p>
            <a:pPr algn="ctr" eaLnBrk="1" hangingPunct="1"/>
            <a:endParaRPr lang="pt-BR" altLang="pt-BR" sz="2200" dirty="0"/>
          </a:p>
          <a:p>
            <a:pPr algn="ctr" eaLnBrk="1" hangingPunct="1"/>
            <a:endParaRPr lang="pt-BR" altLang="pt-BR" sz="2200" dirty="0"/>
          </a:p>
          <a:p>
            <a:pPr algn="ctr"/>
            <a:endParaRPr lang="pt-BR" altLang="pt-BR" sz="2200" dirty="0"/>
          </a:p>
        </p:txBody>
      </p:sp>
      <p:sp>
        <p:nvSpPr>
          <p:cNvPr id="3" name="Rectangle 2">
            <a:extLst>
              <a:ext uri="{FF2B5EF4-FFF2-40B4-BE49-F238E27FC236}">
                <a16:creationId xmlns:a16="http://schemas.microsoft.com/office/drawing/2014/main" id="{6024D799-2421-4869-8887-35B49C273ADA}"/>
              </a:ext>
            </a:extLst>
          </p:cNvPr>
          <p:cNvSpPr txBox="1">
            <a:spLocks noChangeArrowheads="1"/>
          </p:cNvSpPr>
          <p:nvPr/>
        </p:nvSpPr>
        <p:spPr>
          <a:xfrm>
            <a:off x="0" y="0"/>
            <a:ext cx="9144000" cy="792088"/>
          </a:xfrm>
          <a:prstGeom prst="rect">
            <a:avLst/>
          </a:prstGeom>
          <a:solidFill>
            <a:srgbClr val="333399"/>
          </a:solidFill>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fontAlgn="auto">
              <a:spcAft>
                <a:spcPts val="0"/>
              </a:spcAft>
            </a:pPr>
            <a:r>
              <a:rPr lang="pt-BR" altLang="pt-BR" sz="4200" dirty="0">
                <a:solidFill>
                  <a:schemeClr val="bg1"/>
                </a:solidFill>
                <a:latin typeface="Calibri" panose="020F0502020204030204" pitchFamily="34" charset="0"/>
                <a:cs typeface="Calibri" panose="020F0502020204030204" pitchFamily="34" charset="0"/>
              </a:rPr>
              <a:t>GPS – Gestão de Projetos de SW</a:t>
            </a:r>
          </a:p>
        </p:txBody>
      </p:sp>
    </p:spTree>
    <p:extLst>
      <p:ext uri="{BB962C8B-B14F-4D97-AF65-F5344CB8AC3E}">
        <p14:creationId xmlns:p14="http://schemas.microsoft.com/office/powerpoint/2010/main" val="2085858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a:extLst>
              <a:ext uri="{FF2B5EF4-FFF2-40B4-BE49-F238E27FC236}">
                <a16:creationId xmlns:a16="http://schemas.microsoft.com/office/drawing/2014/main" id="{0B9D8A11-629A-4206-9FC9-24A005359F48}"/>
              </a:ext>
            </a:extLst>
          </p:cNvPr>
          <p:cNvSpPr>
            <a:spLocks noGrp="1" noChangeArrowheads="1"/>
          </p:cNvSpPr>
          <p:nvPr>
            <p:ph idx="4294967295"/>
          </p:nvPr>
        </p:nvSpPr>
        <p:spPr>
          <a:xfrm>
            <a:off x="179511" y="1052736"/>
            <a:ext cx="8775129" cy="4608512"/>
          </a:xfrm>
        </p:spPr>
        <p:txBody>
          <a:bodyPr>
            <a:normAutofit lnSpcReduction="10000"/>
          </a:bodyPr>
          <a:lstStyle/>
          <a:p>
            <a:pPr>
              <a:lnSpc>
                <a:spcPct val="80000"/>
              </a:lnSpc>
              <a:spcBef>
                <a:spcPts val="600"/>
              </a:spcBef>
            </a:pPr>
            <a:r>
              <a:rPr lang="pt-BR" altLang="pt-BR" sz="2400" b="1" dirty="0">
                <a:solidFill>
                  <a:srgbClr val="002060"/>
                </a:solidFill>
              </a:rPr>
              <a:t>Construindo uma EAP</a:t>
            </a:r>
          </a:p>
          <a:p>
            <a:pPr lvl="1">
              <a:lnSpc>
                <a:spcPct val="110000"/>
              </a:lnSpc>
              <a:spcBef>
                <a:spcPts val="1200"/>
              </a:spcBef>
            </a:pPr>
            <a:r>
              <a:rPr lang="pt-BR" altLang="pt-BR" sz="2000" dirty="0"/>
              <a:t>A EAP deve ser completa, organizada e pequena o suficiente para que o progresso possa ser medido, mas não detalhada o suficiente para se tornar, ela mesma, um obstáculo para a realização do projeto.</a:t>
            </a:r>
          </a:p>
          <a:p>
            <a:pPr lvl="2">
              <a:lnSpc>
                <a:spcPct val="110000"/>
              </a:lnSpc>
              <a:spcBef>
                <a:spcPts val="1200"/>
              </a:spcBef>
            </a:pPr>
            <a:r>
              <a:rPr lang="pt-BR" altLang="pt-BR" sz="1800" dirty="0"/>
              <a:t>A profundidade de uma EAP deve ser tal qual as exigências do escopo do projeto.</a:t>
            </a:r>
          </a:p>
          <a:p>
            <a:pPr lvl="1">
              <a:lnSpc>
                <a:spcPct val="110000"/>
              </a:lnSpc>
              <a:spcBef>
                <a:spcPts val="1200"/>
              </a:spcBef>
            </a:pPr>
            <a:r>
              <a:rPr lang="pt-BR" altLang="pt-BR" sz="2000" dirty="0"/>
              <a:t>Ela serve como entrada para o desenvolvimento da agenda, atribuir funções e responsabilidades, gerenciar riscos, entre outros.</a:t>
            </a:r>
          </a:p>
          <a:p>
            <a:pPr lvl="1">
              <a:lnSpc>
                <a:spcPct val="110000"/>
              </a:lnSpc>
              <a:spcBef>
                <a:spcPts val="1200"/>
              </a:spcBef>
            </a:pPr>
            <a:r>
              <a:rPr lang="pt-BR" altLang="pt-BR" sz="2000" dirty="0"/>
              <a:t>Um exemplo simples de estrutura analítica do projeto para pintar uma sala (orientado a atividades) é:</a:t>
            </a:r>
          </a:p>
        </p:txBody>
      </p:sp>
      <p:sp>
        <p:nvSpPr>
          <p:cNvPr id="4" name="Rectangle 2">
            <a:extLst>
              <a:ext uri="{FF2B5EF4-FFF2-40B4-BE49-F238E27FC236}">
                <a16:creationId xmlns:a16="http://schemas.microsoft.com/office/drawing/2014/main" id="{B6E7F715-8152-40B2-A242-F7BCFB0941A5}"/>
              </a:ext>
            </a:extLst>
          </p:cNvPr>
          <p:cNvSpPr txBox="1">
            <a:spLocks noChangeArrowheads="1"/>
          </p:cNvSpPr>
          <p:nvPr/>
        </p:nvSpPr>
        <p:spPr>
          <a:xfrm>
            <a:off x="0" y="0"/>
            <a:ext cx="9144000" cy="792088"/>
          </a:xfrm>
          <a:prstGeom prst="rect">
            <a:avLst/>
          </a:prstGeom>
          <a:solidFill>
            <a:srgbClr val="333399"/>
          </a:solidFill>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fontAlgn="auto">
              <a:spcAft>
                <a:spcPts val="0"/>
              </a:spcAft>
            </a:pPr>
            <a:r>
              <a:rPr lang="pt-BR" altLang="pt-BR" sz="4200" dirty="0">
                <a:solidFill>
                  <a:schemeClr val="bg1"/>
                </a:solidFill>
                <a:latin typeface="Calibri" panose="020F0502020204030204" pitchFamily="34" charset="0"/>
                <a:cs typeface="Calibri" panose="020F0502020204030204" pitchFamily="34" charset="0"/>
              </a:rPr>
              <a:t>GPS – Gestão de Projetos de SW</a:t>
            </a:r>
          </a:p>
        </p:txBody>
      </p:sp>
    </p:spTree>
    <p:extLst>
      <p:ext uri="{BB962C8B-B14F-4D97-AF65-F5344CB8AC3E}">
        <p14:creationId xmlns:p14="http://schemas.microsoft.com/office/powerpoint/2010/main" val="1676702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a:extLst>
              <a:ext uri="{FF2B5EF4-FFF2-40B4-BE49-F238E27FC236}">
                <a16:creationId xmlns:a16="http://schemas.microsoft.com/office/drawing/2014/main" id="{21D6543C-BFB7-47B1-98FD-ADA1E717F15B}"/>
              </a:ext>
            </a:extLst>
          </p:cNvPr>
          <p:cNvSpPr>
            <a:spLocks noGrp="1" noChangeArrowheads="1"/>
          </p:cNvSpPr>
          <p:nvPr>
            <p:ph idx="4294967295"/>
          </p:nvPr>
        </p:nvSpPr>
        <p:spPr>
          <a:xfrm>
            <a:off x="107504" y="980728"/>
            <a:ext cx="8857605" cy="5760640"/>
          </a:xfrm>
        </p:spPr>
        <p:txBody>
          <a:bodyPr/>
          <a:lstStyle/>
          <a:p>
            <a:pPr eaLnBrk="1" hangingPunct="1">
              <a:lnSpc>
                <a:spcPct val="80000"/>
              </a:lnSpc>
            </a:pPr>
            <a:r>
              <a:rPr lang="pt-BR" altLang="pt-BR" sz="2400" dirty="0">
                <a:solidFill>
                  <a:srgbClr val="002060"/>
                </a:solidFill>
                <a:latin typeface="Trebuchet MS" panose="020B0603020202020204" pitchFamily="34" charset="0"/>
              </a:rPr>
              <a:t>Exemplo de decomposição de escopo em uma EAP</a:t>
            </a:r>
          </a:p>
          <a:p>
            <a:pPr eaLnBrk="1" hangingPunct="1">
              <a:lnSpc>
                <a:spcPct val="80000"/>
              </a:lnSpc>
            </a:pPr>
            <a:r>
              <a:rPr lang="pt-BR" altLang="pt-BR" sz="2400" dirty="0">
                <a:solidFill>
                  <a:srgbClr val="002060"/>
                </a:solidFill>
                <a:latin typeface="Trebuchet MS" panose="020B0603020202020204" pitchFamily="34" charset="0"/>
              </a:rPr>
              <a:t>Projeto: Pintar a Casa</a:t>
            </a:r>
          </a:p>
          <a:p>
            <a:pPr lvl="1">
              <a:lnSpc>
                <a:spcPct val="80000"/>
              </a:lnSpc>
            </a:pPr>
            <a:r>
              <a:rPr lang="pt-BR" altLang="pt-BR" sz="2000" dirty="0">
                <a:latin typeface="Trebuchet MS" panose="020B0603020202020204" pitchFamily="34" charset="0"/>
              </a:rPr>
              <a:t>Preparar materiais </a:t>
            </a:r>
          </a:p>
          <a:p>
            <a:pPr lvl="2">
              <a:lnSpc>
                <a:spcPct val="80000"/>
              </a:lnSpc>
            </a:pPr>
            <a:r>
              <a:rPr lang="pt-BR" altLang="pt-BR" sz="1800" dirty="0">
                <a:latin typeface="Trebuchet MS" panose="020B0603020202020204" pitchFamily="34" charset="0"/>
              </a:rPr>
              <a:t>Comprar tinta </a:t>
            </a:r>
          </a:p>
          <a:p>
            <a:pPr lvl="2">
              <a:lnSpc>
                <a:spcPct val="80000"/>
              </a:lnSpc>
            </a:pPr>
            <a:r>
              <a:rPr lang="pt-BR" altLang="pt-BR" sz="1800" dirty="0">
                <a:latin typeface="Trebuchet MS" panose="020B0603020202020204" pitchFamily="34" charset="0"/>
              </a:rPr>
              <a:t>Comprar escada </a:t>
            </a:r>
          </a:p>
          <a:p>
            <a:pPr lvl="2">
              <a:lnSpc>
                <a:spcPct val="80000"/>
              </a:lnSpc>
            </a:pPr>
            <a:r>
              <a:rPr lang="pt-BR" altLang="pt-BR" sz="1800" dirty="0">
                <a:latin typeface="Trebuchet MS" panose="020B0603020202020204" pitchFamily="34" charset="0"/>
              </a:rPr>
              <a:t>Comprar pincéis / rolos </a:t>
            </a:r>
          </a:p>
          <a:p>
            <a:pPr lvl="2">
              <a:lnSpc>
                <a:spcPct val="80000"/>
              </a:lnSpc>
            </a:pPr>
            <a:r>
              <a:rPr lang="pt-BR" altLang="pt-BR" sz="1800" dirty="0">
                <a:latin typeface="Trebuchet MS" panose="020B0603020202020204" pitchFamily="34" charset="0"/>
              </a:rPr>
              <a:t>Comprar removedor de papel de parede </a:t>
            </a:r>
          </a:p>
          <a:p>
            <a:pPr lvl="1">
              <a:lnSpc>
                <a:spcPct val="80000"/>
              </a:lnSpc>
            </a:pPr>
            <a:r>
              <a:rPr lang="pt-BR" altLang="pt-BR" sz="2000" dirty="0">
                <a:latin typeface="Trebuchet MS" panose="020B0603020202020204" pitchFamily="34" charset="0"/>
              </a:rPr>
              <a:t>Preparar sala </a:t>
            </a:r>
          </a:p>
          <a:p>
            <a:pPr lvl="2">
              <a:lnSpc>
                <a:spcPct val="80000"/>
              </a:lnSpc>
            </a:pPr>
            <a:r>
              <a:rPr lang="pt-BR" altLang="pt-BR" sz="1800" dirty="0">
                <a:latin typeface="Trebuchet MS" panose="020B0603020202020204" pitchFamily="34" charset="0"/>
              </a:rPr>
              <a:t>Remover papel de parede antigo </a:t>
            </a:r>
          </a:p>
          <a:p>
            <a:pPr lvl="2">
              <a:lnSpc>
                <a:spcPct val="80000"/>
              </a:lnSpc>
            </a:pPr>
            <a:r>
              <a:rPr lang="pt-BR" altLang="pt-BR" sz="1800" dirty="0">
                <a:latin typeface="Trebuchet MS" panose="020B0603020202020204" pitchFamily="34" charset="0"/>
              </a:rPr>
              <a:t>Remover decorações destacáveis </a:t>
            </a:r>
          </a:p>
          <a:p>
            <a:pPr lvl="2">
              <a:lnSpc>
                <a:spcPct val="80000"/>
              </a:lnSpc>
            </a:pPr>
            <a:r>
              <a:rPr lang="pt-BR" altLang="pt-BR" sz="1800" dirty="0">
                <a:latin typeface="Trebuchet MS" panose="020B0603020202020204" pitchFamily="34" charset="0"/>
              </a:rPr>
              <a:t>Cobrir chão com jornais </a:t>
            </a:r>
          </a:p>
          <a:p>
            <a:pPr lvl="2">
              <a:lnSpc>
                <a:spcPct val="80000"/>
              </a:lnSpc>
            </a:pPr>
            <a:r>
              <a:rPr lang="pt-BR" altLang="pt-BR" sz="1800" dirty="0">
                <a:latin typeface="Trebuchet MS" panose="020B0603020202020204" pitchFamily="34" charset="0"/>
              </a:rPr>
              <a:t>Cobrir tomadas com fita </a:t>
            </a:r>
          </a:p>
          <a:p>
            <a:pPr lvl="2">
              <a:lnSpc>
                <a:spcPct val="80000"/>
              </a:lnSpc>
            </a:pPr>
            <a:r>
              <a:rPr lang="pt-BR" altLang="pt-BR" sz="1800" dirty="0">
                <a:latin typeface="Trebuchet MS" panose="020B0603020202020204" pitchFamily="34" charset="0"/>
              </a:rPr>
              <a:t>Cobrir móveis com lençóis velhos </a:t>
            </a:r>
          </a:p>
          <a:p>
            <a:pPr lvl="1">
              <a:lnSpc>
                <a:spcPct val="80000"/>
              </a:lnSpc>
            </a:pPr>
            <a:r>
              <a:rPr lang="pt-BR" altLang="pt-BR" sz="2000" dirty="0">
                <a:latin typeface="Trebuchet MS" panose="020B0603020202020204" pitchFamily="34" charset="0"/>
              </a:rPr>
              <a:t>Pintar a sala </a:t>
            </a:r>
          </a:p>
          <a:p>
            <a:pPr lvl="1">
              <a:lnSpc>
                <a:spcPct val="80000"/>
              </a:lnSpc>
            </a:pPr>
            <a:r>
              <a:rPr lang="pt-BR" altLang="pt-BR" sz="2000" dirty="0">
                <a:latin typeface="Trebuchet MS" panose="020B0603020202020204" pitchFamily="34" charset="0"/>
              </a:rPr>
              <a:t>Limpar a sala </a:t>
            </a:r>
          </a:p>
          <a:p>
            <a:pPr lvl="2">
              <a:lnSpc>
                <a:spcPct val="80000"/>
              </a:lnSpc>
            </a:pPr>
            <a:r>
              <a:rPr lang="pt-BR" altLang="pt-BR" sz="1800" dirty="0">
                <a:latin typeface="Trebuchet MS" panose="020B0603020202020204" pitchFamily="34" charset="0"/>
              </a:rPr>
              <a:t>Jogar fora, ou guardar a tinta que sobrou </a:t>
            </a:r>
          </a:p>
          <a:p>
            <a:pPr lvl="2">
              <a:lnSpc>
                <a:spcPct val="80000"/>
              </a:lnSpc>
            </a:pPr>
            <a:r>
              <a:rPr lang="pt-BR" altLang="pt-BR" sz="1800" dirty="0">
                <a:latin typeface="Trebuchet MS" panose="020B0603020202020204" pitchFamily="34" charset="0"/>
              </a:rPr>
              <a:t>Limpar pincéis e rolos </a:t>
            </a:r>
          </a:p>
          <a:p>
            <a:pPr lvl="2">
              <a:lnSpc>
                <a:spcPct val="80000"/>
              </a:lnSpc>
            </a:pPr>
            <a:r>
              <a:rPr lang="pt-BR" altLang="pt-BR" sz="1800" dirty="0">
                <a:latin typeface="Trebuchet MS" panose="020B0603020202020204" pitchFamily="34" charset="0"/>
              </a:rPr>
              <a:t>Jogar fora jornais </a:t>
            </a:r>
          </a:p>
          <a:p>
            <a:pPr lvl="2">
              <a:lnSpc>
                <a:spcPct val="80000"/>
              </a:lnSpc>
            </a:pPr>
            <a:r>
              <a:rPr lang="pt-BR" altLang="pt-BR" sz="1800" dirty="0">
                <a:latin typeface="Trebuchet MS" panose="020B0603020202020204" pitchFamily="34" charset="0"/>
              </a:rPr>
              <a:t>Remover e limpar lençóis </a:t>
            </a:r>
            <a:endParaRPr lang="pt-BR" altLang="pt-BR" sz="2200" dirty="0">
              <a:latin typeface="Trebuchet MS" panose="020B0603020202020204" pitchFamily="34" charset="0"/>
            </a:endParaRPr>
          </a:p>
        </p:txBody>
      </p:sp>
      <p:sp>
        <p:nvSpPr>
          <p:cNvPr id="3" name="Rectangle 2">
            <a:extLst>
              <a:ext uri="{FF2B5EF4-FFF2-40B4-BE49-F238E27FC236}">
                <a16:creationId xmlns:a16="http://schemas.microsoft.com/office/drawing/2014/main" id="{F30289BA-9E20-4DEB-8C11-1BC52BEA0ECF}"/>
              </a:ext>
            </a:extLst>
          </p:cNvPr>
          <p:cNvSpPr txBox="1">
            <a:spLocks noChangeArrowheads="1"/>
          </p:cNvSpPr>
          <p:nvPr/>
        </p:nvSpPr>
        <p:spPr>
          <a:xfrm>
            <a:off x="7937" y="0"/>
            <a:ext cx="9144000" cy="792088"/>
          </a:xfrm>
          <a:prstGeom prst="rect">
            <a:avLst/>
          </a:prstGeom>
          <a:solidFill>
            <a:srgbClr val="333399"/>
          </a:solidFill>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fontAlgn="auto">
              <a:spcAft>
                <a:spcPts val="0"/>
              </a:spcAft>
            </a:pPr>
            <a:r>
              <a:rPr lang="pt-BR" altLang="pt-BR" sz="4200" dirty="0">
                <a:solidFill>
                  <a:schemeClr val="bg1"/>
                </a:solidFill>
                <a:latin typeface="Calibri" panose="020F0502020204030204" pitchFamily="34" charset="0"/>
                <a:cs typeface="Calibri" panose="020F0502020204030204" pitchFamily="34" charset="0"/>
              </a:rPr>
              <a:t>GPS – Gestão de Projetos de SW</a:t>
            </a:r>
          </a:p>
        </p:txBody>
      </p:sp>
    </p:spTree>
    <p:extLst>
      <p:ext uri="{BB962C8B-B14F-4D97-AF65-F5344CB8AC3E}">
        <p14:creationId xmlns:p14="http://schemas.microsoft.com/office/powerpoint/2010/main" val="4022250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F1D9E015-359B-4C66-8F71-5AA784247646}"/>
              </a:ext>
            </a:extLst>
          </p:cNvPr>
          <p:cNvSpPr>
            <a:spLocks noChangeArrowheads="1"/>
          </p:cNvSpPr>
          <p:nvPr/>
        </p:nvSpPr>
        <p:spPr bwMode="auto">
          <a:xfrm>
            <a:off x="251520" y="908720"/>
            <a:ext cx="871296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marL="514350" indent="-514350">
              <a:buFont typeface="+mj-lt"/>
              <a:buAutoNum type="arabicPeriod"/>
              <a:tabLst>
                <a:tab pos="180975" algn="l"/>
              </a:tabLst>
            </a:pPr>
            <a:r>
              <a:rPr lang="pt-BR" altLang="pt-BR" sz="3200" b="1" dirty="0">
                <a:solidFill>
                  <a:srgbClr val="002060"/>
                </a:solidFill>
              </a:rPr>
              <a:t>Decomposição passo-a-passo</a:t>
            </a:r>
          </a:p>
        </p:txBody>
      </p:sp>
      <p:sp>
        <p:nvSpPr>
          <p:cNvPr id="221188" name="Text Box 4">
            <a:extLst>
              <a:ext uri="{FF2B5EF4-FFF2-40B4-BE49-F238E27FC236}">
                <a16:creationId xmlns:a16="http://schemas.microsoft.com/office/drawing/2014/main" id="{9A009F28-E60F-4CBF-AF05-FD0A00B33770}"/>
              </a:ext>
            </a:extLst>
          </p:cNvPr>
          <p:cNvSpPr txBox="1">
            <a:spLocks noChangeArrowheads="1"/>
          </p:cNvSpPr>
          <p:nvPr/>
        </p:nvSpPr>
        <p:spPr bwMode="auto">
          <a:xfrm>
            <a:off x="179512" y="3140968"/>
            <a:ext cx="3657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spcBef>
                <a:spcPct val="50000"/>
              </a:spcBef>
            </a:pPr>
            <a:r>
              <a:rPr lang="pt-BR" altLang="pt-BR" sz="2400" b="1" dirty="0"/>
              <a:t>2 - Que preciso entregar para que esse projeto seja concluído?</a:t>
            </a:r>
          </a:p>
        </p:txBody>
      </p:sp>
      <p:sp>
        <p:nvSpPr>
          <p:cNvPr id="221189" name="Text Box 5">
            <a:extLst>
              <a:ext uri="{FF2B5EF4-FFF2-40B4-BE49-F238E27FC236}">
                <a16:creationId xmlns:a16="http://schemas.microsoft.com/office/drawing/2014/main" id="{6482FC31-7E9A-495E-A7E1-0B9EF90A5715}"/>
              </a:ext>
            </a:extLst>
          </p:cNvPr>
          <p:cNvSpPr txBox="1">
            <a:spLocks noChangeArrowheads="1"/>
          </p:cNvSpPr>
          <p:nvPr/>
        </p:nvSpPr>
        <p:spPr bwMode="auto">
          <a:xfrm>
            <a:off x="179512" y="198884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spcBef>
                <a:spcPct val="50000"/>
              </a:spcBef>
            </a:pPr>
            <a:r>
              <a:rPr lang="pt-BR" altLang="pt-BR" sz="2400" b="1" dirty="0"/>
              <a:t>1 - Qual o projeto?</a:t>
            </a:r>
          </a:p>
        </p:txBody>
      </p:sp>
      <p:grpSp>
        <p:nvGrpSpPr>
          <p:cNvPr id="3" name="Agrupar 2">
            <a:extLst>
              <a:ext uri="{FF2B5EF4-FFF2-40B4-BE49-F238E27FC236}">
                <a16:creationId xmlns:a16="http://schemas.microsoft.com/office/drawing/2014/main" id="{6C69E1E4-954F-4FEB-8D59-8587CA515296}"/>
              </a:ext>
            </a:extLst>
          </p:cNvPr>
          <p:cNvGrpSpPr/>
          <p:nvPr/>
        </p:nvGrpSpPr>
        <p:grpSpPr>
          <a:xfrm>
            <a:off x="827584" y="2060848"/>
            <a:ext cx="7772400" cy="4319720"/>
            <a:chOff x="689992" y="1427584"/>
            <a:chExt cx="7772400" cy="4465222"/>
          </a:xfrm>
        </p:grpSpPr>
        <p:grpSp>
          <p:nvGrpSpPr>
            <p:cNvPr id="2" name="Group 6">
              <a:extLst>
                <a:ext uri="{FF2B5EF4-FFF2-40B4-BE49-F238E27FC236}">
                  <a16:creationId xmlns:a16="http://schemas.microsoft.com/office/drawing/2014/main" id="{7A669606-E9DE-4ED4-87AA-DB5453F13DA3}"/>
                </a:ext>
              </a:extLst>
            </p:cNvPr>
            <p:cNvGrpSpPr>
              <a:grpSpLocks/>
            </p:cNvGrpSpPr>
            <p:nvPr/>
          </p:nvGrpSpPr>
          <p:grpSpPr bwMode="auto">
            <a:xfrm>
              <a:off x="2630760" y="1427584"/>
              <a:ext cx="2590800" cy="1143000"/>
              <a:chOff x="1680" y="864"/>
              <a:chExt cx="1632" cy="720"/>
            </a:xfrm>
          </p:grpSpPr>
          <p:sp>
            <p:nvSpPr>
              <p:cNvPr id="70676" name="Rectangle 7">
                <a:extLst>
                  <a:ext uri="{FF2B5EF4-FFF2-40B4-BE49-F238E27FC236}">
                    <a16:creationId xmlns:a16="http://schemas.microsoft.com/office/drawing/2014/main" id="{D3706020-93F9-4D8C-A66A-930BAE46A1A1}"/>
                  </a:ext>
                </a:extLst>
              </p:cNvPr>
              <p:cNvSpPr>
                <a:spLocks noChangeArrowheads="1"/>
              </p:cNvSpPr>
              <p:nvPr/>
            </p:nvSpPr>
            <p:spPr bwMode="auto">
              <a:xfrm>
                <a:off x="2448" y="864"/>
                <a:ext cx="864" cy="480"/>
              </a:xfrm>
              <a:prstGeom prst="rect">
                <a:avLst/>
              </a:prstGeom>
              <a:solidFill>
                <a:srgbClr val="3399FF"/>
              </a:solidFill>
              <a:ln w="12700">
                <a:solidFill>
                  <a:schemeClr val="tx1"/>
                </a:solidFill>
                <a:miter lim="800000"/>
                <a:headEnd/>
                <a:tailEnd/>
              </a:ln>
            </p:spPr>
            <p:txBody>
              <a:bodyPr wrap="none" anchor="ct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ctr"/>
                <a:r>
                  <a:rPr lang="pt-BR" altLang="pt-BR" sz="2000" b="1">
                    <a:solidFill>
                      <a:srgbClr val="000099"/>
                    </a:solidFill>
                    <a:latin typeface="Arial" panose="020B0604020202020204" pitchFamily="34" charset="0"/>
                  </a:rPr>
                  <a:t>PROJETO</a:t>
                </a:r>
              </a:p>
            </p:txBody>
          </p:sp>
          <p:sp>
            <p:nvSpPr>
              <p:cNvPr id="70677" name="AutoShape 8">
                <a:extLst>
                  <a:ext uri="{FF2B5EF4-FFF2-40B4-BE49-F238E27FC236}">
                    <a16:creationId xmlns:a16="http://schemas.microsoft.com/office/drawing/2014/main" id="{DBBCE6AD-A085-4571-A433-2C5D6B8353AF}"/>
                  </a:ext>
                </a:extLst>
              </p:cNvPr>
              <p:cNvSpPr>
                <a:spLocks noChangeArrowheads="1"/>
              </p:cNvSpPr>
              <p:nvPr/>
            </p:nvSpPr>
            <p:spPr bwMode="auto">
              <a:xfrm>
                <a:off x="1680" y="1200"/>
                <a:ext cx="672" cy="38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33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a:p>
            </p:txBody>
          </p:sp>
        </p:grpSp>
        <p:sp>
          <p:nvSpPr>
            <p:cNvPr id="70663" name="Rectangle 11">
              <a:extLst>
                <a:ext uri="{FF2B5EF4-FFF2-40B4-BE49-F238E27FC236}">
                  <a16:creationId xmlns:a16="http://schemas.microsoft.com/office/drawing/2014/main" id="{7CA2C0F9-F147-46DF-9507-1DAAFAF284DD}"/>
                </a:ext>
              </a:extLst>
            </p:cNvPr>
            <p:cNvSpPr>
              <a:spLocks noChangeArrowheads="1"/>
            </p:cNvSpPr>
            <p:nvPr/>
          </p:nvSpPr>
          <p:spPr bwMode="auto">
            <a:xfrm>
              <a:off x="689992" y="5074823"/>
              <a:ext cx="1371600" cy="762000"/>
            </a:xfrm>
            <a:prstGeom prst="rect">
              <a:avLst/>
            </a:prstGeom>
            <a:solidFill>
              <a:srgbClr val="FFF9BF"/>
            </a:solidFill>
            <a:ln w="12700">
              <a:solidFill>
                <a:schemeClr val="tx1"/>
              </a:solidFill>
              <a:miter lim="800000"/>
              <a:headEnd/>
              <a:tailEnd/>
            </a:ln>
          </p:spPr>
          <p:txBody>
            <a:bodyPr wrap="none" anchor="ct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ctr"/>
              <a:r>
                <a:rPr lang="pt-BR" altLang="pt-BR" sz="2000" b="1" dirty="0">
                  <a:solidFill>
                    <a:srgbClr val="000066"/>
                  </a:solidFill>
                </a:rPr>
                <a:t>ENTREGA</a:t>
              </a:r>
            </a:p>
            <a:p>
              <a:pPr algn="ctr"/>
              <a:r>
                <a:rPr lang="pt-BR" altLang="pt-BR" sz="2000" b="1" dirty="0">
                  <a:solidFill>
                    <a:srgbClr val="000066"/>
                  </a:solidFill>
                </a:rPr>
                <a:t> 1</a:t>
              </a:r>
            </a:p>
          </p:txBody>
        </p:sp>
        <p:sp>
          <p:nvSpPr>
            <p:cNvPr id="70664" name="Rectangle 12">
              <a:extLst>
                <a:ext uri="{FF2B5EF4-FFF2-40B4-BE49-F238E27FC236}">
                  <a16:creationId xmlns:a16="http://schemas.microsoft.com/office/drawing/2014/main" id="{1A253A5C-1FEB-4F91-87B1-81E6487A1275}"/>
                </a:ext>
              </a:extLst>
            </p:cNvPr>
            <p:cNvSpPr>
              <a:spLocks noChangeArrowheads="1"/>
            </p:cNvSpPr>
            <p:nvPr/>
          </p:nvSpPr>
          <p:spPr bwMode="auto">
            <a:xfrm>
              <a:off x="4957192" y="5074823"/>
              <a:ext cx="1371600" cy="762000"/>
            </a:xfrm>
            <a:prstGeom prst="rect">
              <a:avLst/>
            </a:prstGeom>
            <a:solidFill>
              <a:srgbClr val="FFF9BF"/>
            </a:solidFill>
            <a:ln w="12700">
              <a:solidFill>
                <a:schemeClr val="tx1"/>
              </a:solidFill>
              <a:miter lim="800000"/>
              <a:headEnd/>
              <a:tailEnd/>
            </a:ln>
          </p:spPr>
          <p:txBody>
            <a:bodyPr wrap="none" anchor="ct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ctr"/>
              <a:r>
                <a:rPr lang="pt-BR" altLang="pt-BR" sz="2000" b="1">
                  <a:solidFill>
                    <a:srgbClr val="000066"/>
                  </a:solidFill>
                </a:rPr>
                <a:t>ENTREGA</a:t>
              </a:r>
            </a:p>
            <a:p>
              <a:pPr algn="ctr"/>
              <a:r>
                <a:rPr lang="pt-BR" altLang="pt-BR" sz="2000" b="1">
                  <a:solidFill>
                    <a:srgbClr val="000066"/>
                  </a:solidFill>
                </a:rPr>
                <a:t> 3</a:t>
              </a:r>
            </a:p>
          </p:txBody>
        </p:sp>
        <p:sp>
          <p:nvSpPr>
            <p:cNvPr id="70665" name="Rectangle 13">
              <a:extLst>
                <a:ext uri="{FF2B5EF4-FFF2-40B4-BE49-F238E27FC236}">
                  <a16:creationId xmlns:a16="http://schemas.microsoft.com/office/drawing/2014/main" id="{B3D78438-C800-461D-8426-876B64BC0582}"/>
                </a:ext>
              </a:extLst>
            </p:cNvPr>
            <p:cNvSpPr>
              <a:spLocks noChangeArrowheads="1"/>
            </p:cNvSpPr>
            <p:nvPr/>
          </p:nvSpPr>
          <p:spPr bwMode="auto">
            <a:xfrm>
              <a:off x="2823592" y="5074823"/>
              <a:ext cx="1371600" cy="762000"/>
            </a:xfrm>
            <a:prstGeom prst="rect">
              <a:avLst/>
            </a:prstGeom>
            <a:solidFill>
              <a:srgbClr val="FFF9BF"/>
            </a:solidFill>
            <a:ln w="12700">
              <a:solidFill>
                <a:schemeClr val="tx1"/>
              </a:solidFill>
              <a:miter lim="800000"/>
              <a:headEnd/>
              <a:tailEnd/>
            </a:ln>
          </p:spPr>
          <p:txBody>
            <a:bodyPr wrap="none" anchor="ct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ctr"/>
              <a:r>
                <a:rPr lang="pt-BR" altLang="pt-BR" sz="2000" b="1">
                  <a:solidFill>
                    <a:srgbClr val="000066"/>
                  </a:solidFill>
                </a:rPr>
                <a:t>ENTREGA </a:t>
              </a:r>
            </a:p>
            <a:p>
              <a:pPr algn="ctr"/>
              <a:r>
                <a:rPr lang="pt-BR" altLang="pt-BR" sz="2000" b="1">
                  <a:solidFill>
                    <a:srgbClr val="000066"/>
                  </a:solidFill>
                </a:rPr>
                <a:t>2</a:t>
              </a:r>
            </a:p>
          </p:txBody>
        </p:sp>
        <p:sp>
          <p:nvSpPr>
            <p:cNvPr id="70666" name="Rectangle 14">
              <a:extLst>
                <a:ext uri="{FF2B5EF4-FFF2-40B4-BE49-F238E27FC236}">
                  <a16:creationId xmlns:a16="http://schemas.microsoft.com/office/drawing/2014/main" id="{1C1B3456-9AF7-456B-8579-BA46921BA2B5}"/>
                </a:ext>
              </a:extLst>
            </p:cNvPr>
            <p:cNvSpPr>
              <a:spLocks noChangeArrowheads="1"/>
            </p:cNvSpPr>
            <p:nvPr/>
          </p:nvSpPr>
          <p:spPr bwMode="auto">
            <a:xfrm>
              <a:off x="7090792" y="5130806"/>
              <a:ext cx="1371600" cy="762000"/>
            </a:xfrm>
            <a:prstGeom prst="rect">
              <a:avLst/>
            </a:prstGeom>
            <a:solidFill>
              <a:srgbClr val="FFF9BF"/>
            </a:solidFill>
            <a:ln w="12700">
              <a:solidFill>
                <a:schemeClr val="tx1"/>
              </a:solidFill>
              <a:miter lim="800000"/>
              <a:headEnd/>
              <a:tailEnd/>
            </a:ln>
          </p:spPr>
          <p:txBody>
            <a:bodyPr wrap="none" anchor="ct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ctr"/>
              <a:r>
                <a:rPr lang="pt-BR" altLang="pt-BR" sz="2000" b="1">
                  <a:solidFill>
                    <a:srgbClr val="000066"/>
                  </a:solidFill>
                </a:rPr>
                <a:t>ENTREGA</a:t>
              </a:r>
            </a:p>
            <a:p>
              <a:pPr algn="ctr"/>
              <a:r>
                <a:rPr lang="pt-BR" altLang="pt-BR" sz="2000" b="1">
                  <a:solidFill>
                    <a:srgbClr val="000066"/>
                  </a:solidFill>
                </a:rPr>
                <a:t> “n”</a:t>
              </a:r>
            </a:p>
          </p:txBody>
        </p:sp>
        <p:sp>
          <p:nvSpPr>
            <p:cNvPr id="70667" name="Line 15">
              <a:extLst>
                <a:ext uri="{FF2B5EF4-FFF2-40B4-BE49-F238E27FC236}">
                  <a16:creationId xmlns:a16="http://schemas.microsoft.com/office/drawing/2014/main" id="{246CC85E-6180-4AEB-882F-F87C95D485FA}"/>
                </a:ext>
              </a:extLst>
            </p:cNvPr>
            <p:cNvSpPr>
              <a:spLocks noChangeShapeType="1"/>
            </p:cNvSpPr>
            <p:nvPr/>
          </p:nvSpPr>
          <p:spPr bwMode="auto">
            <a:xfrm>
              <a:off x="1411560" y="4932784"/>
              <a:ext cx="640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70668" name="Line 16">
              <a:extLst>
                <a:ext uri="{FF2B5EF4-FFF2-40B4-BE49-F238E27FC236}">
                  <a16:creationId xmlns:a16="http://schemas.microsoft.com/office/drawing/2014/main" id="{0C3AE68F-6A40-4250-BDBB-C0D2A561CBCE}"/>
                </a:ext>
              </a:extLst>
            </p:cNvPr>
            <p:cNvSpPr>
              <a:spLocks noChangeShapeType="1"/>
            </p:cNvSpPr>
            <p:nvPr/>
          </p:nvSpPr>
          <p:spPr bwMode="auto">
            <a:xfrm>
              <a:off x="1411560" y="4932784"/>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70669" name="Line 17">
              <a:extLst>
                <a:ext uri="{FF2B5EF4-FFF2-40B4-BE49-F238E27FC236}">
                  <a16:creationId xmlns:a16="http://schemas.microsoft.com/office/drawing/2014/main" id="{B183E5D2-5F36-4995-B5CE-CAE36156A351}"/>
                </a:ext>
              </a:extLst>
            </p:cNvPr>
            <p:cNvSpPr>
              <a:spLocks noChangeShapeType="1"/>
            </p:cNvSpPr>
            <p:nvPr/>
          </p:nvSpPr>
          <p:spPr bwMode="auto">
            <a:xfrm>
              <a:off x="3545160" y="4932784"/>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70670" name="Line 18">
              <a:extLst>
                <a:ext uri="{FF2B5EF4-FFF2-40B4-BE49-F238E27FC236}">
                  <a16:creationId xmlns:a16="http://schemas.microsoft.com/office/drawing/2014/main" id="{177CC95E-BB07-4326-BD6D-74309814E254}"/>
                </a:ext>
              </a:extLst>
            </p:cNvPr>
            <p:cNvSpPr>
              <a:spLocks noChangeShapeType="1"/>
            </p:cNvSpPr>
            <p:nvPr/>
          </p:nvSpPr>
          <p:spPr bwMode="auto">
            <a:xfrm>
              <a:off x="5602560" y="4932784"/>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70671" name="Line 19">
              <a:extLst>
                <a:ext uri="{FF2B5EF4-FFF2-40B4-BE49-F238E27FC236}">
                  <a16:creationId xmlns:a16="http://schemas.microsoft.com/office/drawing/2014/main" id="{63F84C3D-9CFA-4F14-A8F8-0C983ABECD54}"/>
                </a:ext>
              </a:extLst>
            </p:cNvPr>
            <p:cNvSpPr>
              <a:spLocks noChangeShapeType="1"/>
            </p:cNvSpPr>
            <p:nvPr/>
          </p:nvSpPr>
          <p:spPr bwMode="auto">
            <a:xfrm>
              <a:off x="7812360" y="4932784"/>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70672" name="Line 20">
              <a:extLst>
                <a:ext uri="{FF2B5EF4-FFF2-40B4-BE49-F238E27FC236}">
                  <a16:creationId xmlns:a16="http://schemas.microsoft.com/office/drawing/2014/main" id="{D3EEAB6B-3A60-4CF8-BE80-0BF2311C2C97}"/>
                </a:ext>
              </a:extLst>
            </p:cNvPr>
            <p:cNvSpPr>
              <a:spLocks noChangeShapeType="1"/>
            </p:cNvSpPr>
            <p:nvPr/>
          </p:nvSpPr>
          <p:spPr bwMode="auto">
            <a:xfrm>
              <a:off x="4535760" y="2189584"/>
              <a:ext cx="0" cy="2743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70673" name="AutoShape 21">
              <a:extLst>
                <a:ext uri="{FF2B5EF4-FFF2-40B4-BE49-F238E27FC236}">
                  <a16:creationId xmlns:a16="http://schemas.microsoft.com/office/drawing/2014/main" id="{2B66780C-BA5A-4CDB-AEB2-B97011005AE8}"/>
                </a:ext>
              </a:extLst>
            </p:cNvPr>
            <p:cNvSpPr>
              <a:spLocks noChangeArrowheads="1"/>
            </p:cNvSpPr>
            <p:nvPr/>
          </p:nvSpPr>
          <p:spPr bwMode="auto">
            <a:xfrm rot="7346812">
              <a:off x="801960" y="4170784"/>
              <a:ext cx="1066800" cy="609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33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a:p>
          </p:txBody>
        </p:sp>
        <p:sp>
          <p:nvSpPr>
            <p:cNvPr id="70674" name="AutoShape 22">
              <a:extLst>
                <a:ext uri="{FF2B5EF4-FFF2-40B4-BE49-F238E27FC236}">
                  <a16:creationId xmlns:a16="http://schemas.microsoft.com/office/drawing/2014/main" id="{D1DC0986-A9EE-4D1F-8870-6BD795497ADC}"/>
                </a:ext>
              </a:extLst>
            </p:cNvPr>
            <p:cNvSpPr>
              <a:spLocks noChangeArrowheads="1"/>
            </p:cNvSpPr>
            <p:nvPr/>
          </p:nvSpPr>
          <p:spPr bwMode="auto">
            <a:xfrm rot="14253188" flipH="1">
              <a:off x="2554560" y="4094584"/>
              <a:ext cx="1066800" cy="609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33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a:p>
          </p:txBody>
        </p:sp>
        <p:sp>
          <p:nvSpPr>
            <p:cNvPr id="70675" name="Rectangle 23">
              <a:extLst>
                <a:ext uri="{FF2B5EF4-FFF2-40B4-BE49-F238E27FC236}">
                  <a16:creationId xmlns:a16="http://schemas.microsoft.com/office/drawing/2014/main" id="{078C46D8-3712-48C5-AB48-0010B5764973}"/>
                </a:ext>
              </a:extLst>
            </p:cNvPr>
            <p:cNvSpPr>
              <a:spLocks noChangeArrowheads="1"/>
            </p:cNvSpPr>
            <p:nvPr/>
          </p:nvSpPr>
          <p:spPr bwMode="auto">
            <a:xfrm>
              <a:off x="3849960" y="1427584"/>
              <a:ext cx="1371600" cy="762000"/>
            </a:xfrm>
            <a:prstGeom prst="rect">
              <a:avLst/>
            </a:prstGeom>
            <a:solidFill>
              <a:srgbClr val="FFF9BF"/>
            </a:solidFill>
            <a:ln w="12700">
              <a:solidFill>
                <a:schemeClr val="tx1"/>
              </a:solidFill>
              <a:miter lim="800000"/>
              <a:headEnd/>
              <a:tailEnd/>
            </a:ln>
          </p:spPr>
          <p:txBody>
            <a:bodyPr wrap="none" anchor="ct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ctr"/>
              <a:r>
                <a:rPr lang="pt-BR" altLang="pt-BR" sz="2000" b="1">
                  <a:solidFill>
                    <a:srgbClr val="000099"/>
                  </a:solidFill>
                </a:rPr>
                <a:t>PROJETO</a:t>
              </a:r>
            </a:p>
          </p:txBody>
        </p:sp>
      </p:grpSp>
      <p:sp>
        <p:nvSpPr>
          <p:cNvPr id="22" name="Rectangle 2">
            <a:extLst>
              <a:ext uri="{FF2B5EF4-FFF2-40B4-BE49-F238E27FC236}">
                <a16:creationId xmlns:a16="http://schemas.microsoft.com/office/drawing/2014/main" id="{13096564-CADD-4010-BCD3-0C9D6274D460}"/>
              </a:ext>
            </a:extLst>
          </p:cNvPr>
          <p:cNvSpPr txBox="1">
            <a:spLocks noChangeArrowheads="1"/>
          </p:cNvSpPr>
          <p:nvPr/>
        </p:nvSpPr>
        <p:spPr>
          <a:xfrm>
            <a:off x="0" y="0"/>
            <a:ext cx="9144000" cy="792088"/>
          </a:xfrm>
          <a:prstGeom prst="rect">
            <a:avLst/>
          </a:prstGeom>
          <a:solidFill>
            <a:srgbClr val="333399"/>
          </a:solidFill>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fontAlgn="auto">
              <a:spcAft>
                <a:spcPts val="0"/>
              </a:spcAft>
            </a:pPr>
            <a:r>
              <a:rPr lang="pt-BR" altLang="pt-BR" sz="4200" dirty="0">
                <a:solidFill>
                  <a:schemeClr val="bg1"/>
                </a:solidFill>
                <a:latin typeface="Calibri" panose="020F0502020204030204" pitchFamily="34" charset="0"/>
                <a:cs typeface="Calibri" panose="020F0502020204030204" pitchFamily="34" charset="0"/>
              </a:rPr>
              <a:t>GPS – Gestão de Projetos de SW</a:t>
            </a:r>
          </a:p>
        </p:txBody>
      </p:sp>
    </p:spTree>
    <p:extLst>
      <p:ext uri="{BB962C8B-B14F-4D97-AF65-F5344CB8AC3E}">
        <p14:creationId xmlns:p14="http://schemas.microsoft.com/office/powerpoint/2010/main" val="19813129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1189"/>
                                        </p:tgtEl>
                                        <p:attrNameLst>
                                          <p:attrName>style.visibility</p:attrName>
                                        </p:attrNameLst>
                                      </p:cBhvr>
                                      <p:to>
                                        <p:strVal val="visible"/>
                                      </p:to>
                                    </p:set>
                                    <p:animEffect transition="in" filter="dissolve">
                                      <p:cBhvr>
                                        <p:cTn id="7" dur="500"/>
                                        <p:tgtEl>
                                          <p:spTgt spid="2211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1188"/>
                                        </p:tgtEl>
                                        <p:attrNameLst>
                                          <p:attrName>style.visibility</p:attrName>
                                        </p:attrNameLst>
                                      </p:cBhvr>
                                      <p:to>
                                        <p:strVal val="visible"/>
                                      </p:to>
                                    </p:set>
                                    <p:animEffect transition="in" filter="dissolve">
                                      <p:cBhvr>
                                        <p:cTn id="12" dur="500"/>
                                        <p:tgtEl>
                                          <p:spTgt spid="221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8" grpId="0" autoUpdateAnimBg="0"/>
      <p:bldP spid="221189"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Text Box 3">
            <a:extLst>
              <a:ext uri="{FF2B5EF4-FFF2-40B4-BE49-F238E27FC236}">
                <a16:creationId xmlns:a16="http://schemas.microsoft.com/office/drawing/2014/main" id="{2B715FE0-169D-40F8-B5BE-E9C9BE90F637}"/>
              </a:ext>
            </a:extLst>
          </p:cNvPr>
          <p:cNvSpPr txBox="1">
            <a:spLocks noChangeArrowheads="1"/>
          </p:cNvSpPr>
          <p:nvPr/>
        </p:nvSpPr>
        <p:spPr bwMode="auto">
          <a:xfrm>
            <a:off x="323528" y="4005064"/>
            <a:ext cx="3733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spcBef>
                <a:spcPct val="50000"/>
              </a:spcBef>
            </a:pPr>
            <a:r>
              <a:rPr lang="pt-BR" altLang="pt-BR" sz="2400" b="1" dirty="0"/>
              <a:t>3 – Que preciso entregar para que essas “partes” do projeto sejam concluídas?</a:t>
            </a:r>
          </a:p>
        </p:txBody>
      </p:sp>
      <p:sp>
        <p:nvSpPr>
          <p:cNvPr id="71685" name="AutoShape 30">
            <a:extLst>
              <a:ext uri="{FF2B5EF4-FFF2-40B4-BE49-F238E27FC236}">
                <a16:creationId xmlns:a16="http://schemas.microsoft.com/office/drawing/2014/main" id="{55D99409-96E2-4409-908B-68C3615DC010}"/>
              </a:ext>
            </a:extLst>
          </p:cNvPr>
          <p:cNvSpPr>
            <a:spLocks noChangeArrowheads="1"/>
          </p:cNvSpPr>
          <p:nvPr/>
        </p:nvSpPr>
        <p:spPr bwMode="auto">
          <a:xfrm rot="21579194">
            <a:off x="4285802" y="4368326"/>
            <a:ext cx="1066800" cy="609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3399FF"/>
          </a:solidFill>
          <a:ln w="9525">
            <a:solidFill>
              <a:srgbClr val="3399FF"/>
            </a:solidFill>
            <a:miter lim="800000"/>
            <a:headEnd/>
            <a:tailEnd/>
          </a:ln>
        </p:spPr>
        <p:txBody>
          <a:bodyPr wrap="none" anchor="ctr"/>
          <a:lstStyle/>
          <a:p>
            <a:endParaRPr lang="pt-BR" dirty="0"/>
          </a:p>
        </p:txBody>
      </p:sp>
      <p:grpSp>
        <p:nvGrpSpPr>
          <p:cNvPr id="2" name="Agrupar 1">
            <a:extLst>
              <a:ext uri="{FF2B5EF4-FFF2-40B4-BE49-F238E27FC236}">
                <a16:creationId xmlns:a16="http://schemas.microsoft.com/office/drawing/2014/main" id="{B9F31B70-25DA-4890-AEF5-10F79EB08EA2}"/>
              </a:ext>
            </a:extLst>
          </p:cNvPr>
          <p:cNvGrpSpPr/>
          <p:nvPr/>
        </p:nvGrpSpPr>
        <p:grpSpPr>
          <a:xfrm>
            <a:off x="827584" y="1700808"/>
            <a:ext cx="7772400" cy="4648200"/>
            <a:chOff x="762000" y="1371600"/>
            <a:chExt cx="7772400" cy="4648200"/>
          </a:xfrm>
        </p:grpSpPr>
        <p:grpSp>
          <p:nvGrpSpPr>
            <p:cNvPr id="71684" name="Group 17">
              <a:extLst>
                <a:ext uri="{FF2B5EF4-FFF2-40B4-BE49-F238E27FC236}">
                  <a16:creationId xmlns:a16="http://schemas.microsoft.com/office/drawing/2014/main" id="{BFCF1C39-F44E-4A36-8815-58FFB062E8FA}"/>
                </a:ext>
              </a:extLst>
            </p:cNvPr>
            <p:cNvGrpSpPr>
              <a:grpSpLocks/>
            </p:cNvGrpSpPr>
            <p:nvPr/>
          </p:nvGrpSpPr>
          <p:grpSpPr bwMode="auto">
            <a:xfrm>
              <a:off x="762000" y="1371600"/>
              <a:ext cx="7772400" cy="1828800"/>
              <a:chOff x="480" y="864"/>
              <a:chExt cx="4896" cy="1152"/>
            </a:xfrm>
          </p:grpSpPr>
          <p:sp>
            <p:nvSpPr>
              <p:cNvPr id="71694" name="Rectangle 18">
                <a:extLst>
                  <a:ext uri="{FF2B5EF4-FFF2-40B4-BE49-F238E27FC236}">
                    <a16:creationId xmlns:a16="http://schemas.microsoft.com/office/drawing/2014/main" id="{CD852AC0-9A79-4B5D-8D94-C4CCA9B3605B}"/>
                  </a:ext>
                </a:extLst>
              </p:cNvPr>
              <p:cNvSpPr>
                <a:spLocks noChangeArrowheads="1"/>
              </p:cNvSpPr>
              <p:nvPr/>
            </p:nvSpPr>
            <p:spPr bwMode="auto">
              <a:xfrm>
                <a:off x="2448" y="864"/>
                <a:ext cx="864" cy="480"/>
              </a:xfrm>
              <a:prstGeom prst="rect">
                <a:avLst/>
              </a:prstGeom>
              <a:solidFill>
                <a:srgbClr val="FFF9BF"/>
              </a:solidFill>
              <a:ln w="12700">
                <a:solidFill>
                  <a:schemeClr val="tx1"/>
                </a:solidFill>
                <a:miter lim="800000"/>
                <a:headEnd/>
                <a:tailEnd/>
              </a:ln>
            </p:spPr>
            <p:txBody>
              <a:bodyPr wrap="none" anchor="ct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ctr"/>
                <a:r>
                  <a:rPr lang="pt-BR" altLang="pt-BR" sz="2000" b="1" dirty="0">
                    <a:solidFill>
                      <a:srgbClr val="000066"/>
                    </a:solidFill>
                    <a:latin typeface="Arial" panose="020B0604020202020204" pitchFamily="34" charset="0"/>
                  </a:rPr>
                  <a:t>PROJETO</a:t>
                </a:r>
              </a:p>
            </p:txBody>
          </p:sp>
          <p:sp>
            <p:nvSpPr>
              <p:cNvPr id="71695" name="Rectangle 19">
                <a:extLst>
                  <a:ext uri="{FF2B5EF4-FFF2-40B4-BE49-F238E27FC236}">
                    <a16:creationId xmlns:a16="http://schemas.microsoft.com/office/drawing/2014/main" id="{CBEEB60B-88BF-4EE3-B4C4-E9C090364437}"/>
                  </a:ext>
                </a:extLst>
              </p:cNvPr>
              <p:cNvSpPr>
                <a:spLocks noChangeArrowheads="1"/>
              </p:cNvSpPr>
              <p:nvPr/>
            </p:nvSpPr>
            <p:spPr bwMode="auto">
              <a:xfrm>
                <a:off x="480" y="1536"/>
                <a:ext cx="864" cy="480"/>
              </a:xfrm>
              <a:prstGeom prst="rect">
                <a:avLst/>
              </a:prstGeom>
              <a:solidFill>
                <a:srgbClr val="FFF9BF"/>
              </a:solidFill>
              <a:ln w="12700">
                <a:solidFill>
                  <a:schemeClr val="tx1"/>
                </a:solidFill>
                <a:miter lim="800000"/>
                <a:headEnd/>
                <a:tailEnd/>
              </a:ln>
            </p:spPr>
            <p:txBody>
              <a:bodyPr wrap="none" anchor="ct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ctr"/>
                <a:r>
                  <a:rPr lang="pt-BR" altLang="pt-BR" sz="2000" b="1">
                    <a:solidFill>
                      <a:srgbClr val="000066"/>
                    </a:solidFill>
                    <a:latin typeface="Arial" panose="020B0604020202020204" pitchFamily="34" charset="0"/>
                  </a:rPr>
                  <a:t>ENTREGA</a:t>
                </a:r>
              </a:p>
              <a:p>
                <a:pPr algn="ctr"/>
                <a:r>
                  <a:rPr lang="pt-BR" altLang="pt-BR" sz="2000" b="1">
                    <a:solidFill>
                      <a:srgbClr val="000066"/>
                    </a:solidFill>
                    <a:latin typeface="Arial" panose="020B0604020202020204" pitchFamily="34" charset="0"/>
                  </a:rPr>
                  <a:t> 1</a:t>
                </a:r>
              </a:p>
            </p:txBody>
          </p:sp>
          <p:sp>
            <p:nvSpPr>
              <p:cNvPr id="71696" name="Rectangle 20">
                <a:extLst>
                  <a:ext uri="{FF2B5EF4-FFF2-40B4-BE49-F238E27FC236}">
                    <a16:creationId xmlns:a16="http://schemas.microsoft.com/office/drawing/2014/main" id="{99786761-7DB2-440E-8D1C-AA8FA0BCA95B}"/>
                  </a:ext>
                </a:extLst>
              </p:cNvPr>
              <p:cNvSpPr>
                <a:spLocks noChangeArrowheads="1"/>
              </p:cNvSpPr>
              <p:nvPr/>
            </p:nvSpPr>
            <p:spPr bwMode="auto">
              <a:xfrm>
                <a:off x="3168" y="1536"/>
                <a:ext cx="864" cy="480"/>
              </a:xfrm>
              <a:prstGeom prst="rect">
                <a:avLst/>
              </a:prstGeom>
              <a:solidFill>
                <a:srgbClr val="FFF9BF"/>
              </a:solidFill>
              <a:ln w="12700">
                <a:solidFill>
                  <a:schemeClr val="tx1"/>
                </a:solidFill>
                <a:miter lim="800000"/>
                <a:headEnd/>
                <a:tailEnd/>
              </a:ln>
            </p:spPr>
            <p:txBody>
              <a:bodyPr wrap="none" anchor="ct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ctr"/>
                <a:r>
                  <a:rPr lang="pt-BR" altLang="pt-BR" sz="2000" b="1">
                    <a:solidFill>
                      <a:srgbClr val="000066"/>
                    </a:solidFill>
                    <a:latin typeface="Arial" panose="020B0604020202020204" pitchFamily="34" charset="0"/>
                  </a:rPr>
                  <a:t>ENTREGA</a:t>
                </a:r>
              </a:p>
              <a:p>
                <a:pPr algn="ctr"/>
                <a:r>
                  <a:rPr lang="pt-BR" altLang="pt-BR" sz="2000" b="1">
                    <a:solidFill>
                      <a:srgbClr val="000066"/>
                    </a:solidFill>
                    <a:latin typeface="Arial" panose="020B0604020202020204" pitchFamily="34" charset="0"/>
                  </a:rPr>
                  <a:t> 3</a:t>
                </a:r>
              </a:p>
            </p:txBody>
          </p:sp>
          <p:sp>
            <p:nvSpPr>
              <p:cNvPr id="71697" name="Rectangle 21">
                <a:extLst>
                  <a:ext uri="{FF2B5EF4-FFF2-40B4-BE49-F238E27FC236}">
                    <a16:creationId xmlns:a16="http://schemas.microsoft.com/office/drawing/2014/main" id="{B59BB876-EF6F-42AA-9EDF-3B181E2ECD61}"/>
                  </a:ext>
                </a:extLst>
              </p:cNvPr>
              <p:cNvSpPr>
                <a:spLocks noChangeArrowheads="1"/>
              </p:cNvSpPr>
              <p:nvPr/>
            </p:nvSpPr>
            <p:spPr bwMode="auto">
              <a:xfrm>
                <a:off x="1824" y="1536"/>
                <a:ext cx="864" cy="480"/>
              </a:xfrm>
              <a:prstGeom prst="rect">
                <a:avLst/>
              </a:prstGeom>
              <a:solidFill>
                <a:srgbClr val="FFF9BF"/>
              </a:solidFill>
              <a:ln w="12700">
                <a:solidFill>
                  <a:schemeClr val="tx1"/>
                </a:solidFill>
                <a:miter lim="800000"/>
                <a:headEnd/>
                <a:tailEnd/>
              </a:ln>
            </p:spPr>
            <p:txBody>
              <a:bodyPr wrap="none" anchor="ct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ctr"/>
                <a:r>
                  <a:rPr lang="pt-BR" altLang="pt-BR" sz="2000" b="1">
                    <a:solidFill>
                      <a:srgbClr val="000066"/>
                    </a:solidFill>
                    <a:latin typeface="Arial" panose="020B0604020202020204" pitchFamily="34" charset="0"/>
                  </a:rPr>
                  <a:t>ENTREGA </a:t>
                </a:r>
              </a:p>
              <a:p>
                <a:pPr algn="ctr"/>
                <a:r>
                  <a:rPr lang="pt-BR" altLang="pt-BR" sz="2000" b="1">
                    <a:solidFill>
                      <a:srgbClr val="000066"/>
                    </a:solidFill>
                    <a:latin typeface="Arial" panose="020B0604020202020204" pitchFamily="34" charset="0"/>
                  </a:rPr>
                  <a:t>2</a:t>
                </a:r>
              </a:p>
            </p:txBody>
          </p:sp>
          <p:sp>
            <p:nvSpPr>
              <p:cNvPr id="71698" name="Rectangle 22">
                <a:extLst>
                  <a:ext uri="{FF2B5EF4-FFF2-40B4-BE49-F238E27FC236}">
                    <a16:creationId xmlns:a16="http://schemas.microsoft.com/office/drawing/2014/main" id="{5670849F-47F8-4D82-86B6-D32D4DC03993}"/>
                  </a:ext>
                </a:extLst>
              </p:cNvPr>
              <p:cNvSpPr>
                <a:spLocks noChangeArrowheads="1"/>
              </p:cNvSpPr>
              <p:nvPr/>
            </p:nvSpPr>
            <p:spPr bwMode="auto">
              <a:xfrm>
                <a:off x="4512" y="1536"/>
                <a:ext cx="864" cy="480"/>
              </a:xfrm>
              <a:prstGeom prst="rect">
                <a:avLst/>
              </a:prstGeom>
              <a:solidFill>
                <a:srgbClr val="FFF9BF"/>
              </a:solidFill>
              <a:ln w="12700">
                <a:solidFill>
                  <a:schemeClr val="tx1"/>
                </a:solidFill>
                <a:miter lim="800000"/>
                <a:headEnd/>
                <a:tailEnd/>
              </a:ln>
            </p:spPr>
            <p:txBody>
              <a:bodyPr wrap="none" anchor="ct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ctr"/>
                <a:r>
                  <a:rPr lang="pt-BR" altLang="pt-BR" sz="2000" b="1">
                    <a:solidFill>
                      <a:srgbClr val="000066"/>
                    </a:solidFill>
                    <a:latin typeface="Arial" panose="020B0604020202020204" pitchFamily="34" charset="0"/>
                  </a:rPr>
                  <a:t>ENTREGA</a:t>
                </a:r>
              </a:p>
              <a:p>
                <a:pPr algn="ctr"/>
                <a:r>
                  <a:rPr lang="pt-BR" altLang="pt-BR" sz="2000" b="1">
                    <a:solidFill>
                      <a:srgbClr val="000066"/>
                    </a:solidFill>
                    <a:latin typeface="Arial" panose="020B0604020202020204" pitchFamily="34" charset="0"/>
                  </a:rPr>
                  <a:t> “n”</a:t>
                </a:r>
              </a:p>
            </p:txBody>
          </p:sp>
          <p:sp>
            <p:nvSpPr>
              <p:cNvPr id="71699" name="Line 23">
                <a:extLst>
                  <a:ext uri="{FF2B5EF4-FFF2-40B4-BE49-F238E27FC236}">
                    <a16:creationId xmlns:a16="http://schemas.microsoft.com/office/drawing/2014/main" id="{6FBE628E-7F35-4CA6-ADAB-0410EF2DA931}"/>
                  </a:ext>
                </a:extLst>
              </p:cNvPr>
              <p:cNvSpPr>
                <a:spLocks noChangeShapeType="1"/>
              </p:cNvSpPr>
              <p:nvPr/>
            </p:nvSpPr>
            <p:spPr bwMode="auto">
              <a:xfrm>
                <a:off x="912" y="1440"/>
                <a:ext cx="40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71700" name="Line 24">
                <a:extLst>
                  <a:ext uri="{FF2B5EF4-FFF2-40B4-BE49-F238E27FC236}">
                    <a16:creationId xmlns:a16="http://schemas.microsoft.com/office/drawing/2014/main" id="{848DA026-0F66-4372-9A54-46BB7996F29D}"/>
                  </a:ext>
                </a:extLst>
              </p:cNvPr>
              <p:cNvSpPr>
                <a:spLocks noChangeShapeType="1"/>
              </p:cNvSpPr>
              <p:nvPr/>
            </p:nvSpPr>
            <p:spPr bwMode="auto">
              <a:xfrm>
                <a:off x="912" y="14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71701" name="Line 25">
                <a:extLst>
                  <a:ext uri="{FF2B5EF4-FFF2-40B4-BE49-F238E27FC236}">
                    <a16:creationId xmlns:a16="http://schemas.microsoft.com/office/drawing/2014/main" id="{75A3E9B5-4603-4251-9EB7-4A8C916169FD}"/>
                  </a:ext>
                </a:extLst>
              </p:cNvPr>
              <p:cNvSpPr>
                <a:spLocks noChangeShapeType="1"/>
              </p:cNvSpPr>
              <p:nvPr/>
            </p:nvSpPr>
            <p:spPr bwMode="auto">
              <a:xfrm>
                <a:off x="2256" y="14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71702" name="Line 26">
                <a:extLst>
                  <a:ext uri="{FF2B5EF4-FFF2-40B4-BE49-F238E27FC236}">
                    <a16:creationId xmlns:a16="http://schemas.microsoft.com/office/drawing/2014/main" id="{9174CC69-C37C-499A-9284-BEB4A3BA2A70}"/>
                  </a:ext>
                </a:extLst>
              </p:cNvPr>
              <p:cNvSpPr>
                <a:spLocks noChangeShapeType="1"/>
              </p:cNvSpPr>
              <p:nvPr/>
            </p:nvSpPr>
            <p:spPr bwMode="auto">
              <a:xfrm>
                <a:off x="3552" y="14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71703" name="Line 27">
                <a:extLst>
                  <a:ext uri="{FF2B5EF4-FFF2-40B4-BE49-F238E27FC236}">
                    <a16:creationId xmlns:a16="http://schemas.microsoft.com/office/drawing/2014/main" id="{BA412E80-EB5C-4E15-BAF7-4B0C4CD22B39}"/>
                  </a:ext>
                </a:extLst>
              </p:cNvPr>
              <p:cNvSpPr>
                <a:spLocks noChangeShapeType="1"/>
              </p:cNvSpPr>
              <p:nvPr/>
            </p:nvSpPr>
            <p:spPr bwMode="auto">
              <a:xfrm>
                <a:off x="4944" y="14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71704" name="Line 28">
                <a:extLst>
                  <a:ext uri="{FF2B5EF4-FFF2-40B4-BE49-F238E27FC236}">
                    <a16:creationId xmlns:a16="http://schemas.microsoft.com/office/drawing/2014/main" id="{C61FE431-286C-400D-83B4-61D12572DBAE}"/>
                  </a:ext>
                </a:extLst>
              </p:cNvPr>
              <p:cNvSpPr>
                <a:spLocks noChangeShapeType="1"/>
              </p:cNvSpPr>
              <p:nvPr/>
            </p:nvSpPr>
            <p:spPr bwMode="auto">
              <a:xfrm>
                <a:off x="2880" y="13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grpSp>
        <p:sp>
          <p:nvSpPr>
            <p:cNvPr id="71686" name="Rectangle 31">
              <a:extLst>
                <a:ext uri="{FF2B5EF4-FFF2-40B4-BE49-F238E27FC236}">
                  <a16:creationId xmlns:a16="http://schemas.microsoft.com/office/drawing/2014/main" id="{94EC9874-49F5-43BC-A0F6-79B898444BFF}"/>
                </a:ext>
              </a:extLst>
            </p:cNvPr>
            <p:cNvSpPr>
              <a:spLocks noChangeArrowheads="1"/>
            </p:cNvSpPr>
            <p:nvPr/>
          </p:nvSpPr>
          <p:spPr bwMode="auto">
            <a:xfrm>
              <a:off x="6172200" y="4343400"/>
              <a:ext cx="1371600" cy="762000"/>
            </a:xfrm>
            <a:prstGeom prst="rect">
              <a:avLst/>
            </a:prstGeom>
            <a:solidFill>
              <a:srgbClr val="FFF9BF"/>
            </a:solidFill>
            <a:ln w="12700">
              <a:solidFill>
                <a:schemeClr val="tx1"/>
              </a:solidFill>
              <a:miter lim="800000"/>
              <a:headEnd/>
              <a:tailEnd/>
            </a:ln>
          </p:spPr>
          <p:txBody>
            <a:bodyPr wrap="none" anchor="ct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ctr"/>
              <a:r>
                <a:rPr lang="pt-BR" altLang="pt-BR" sz="2000" b="1">
                  <a:solidFill>
                    <a:srgbClr val="000066"/>
                  </a:solidFill>
                  <a:latin typeface="Arial" panose="020B0604020202020204" pitchFamily="34" charset="0"/>
                </a:rPr>
                <a:t>ENTREGA</a:t>
              </a:r>
            </a:p>
            <a:p>
              <a:pPr algn="ctr"/>
              <a:r>
                <a:rPr lang="pt-BR" altLang="pt-BR" sz="2000" b="1">
                  <a:solidFill>
                    <a:srgbClr val="000066"/>
                  </a:solidFill>
                  <a:latin typeface="Arial" panose="020B0604020202020204" pitchFamily="34" charset="0"/>
                </a:rPr>
                <a:t> 3.2</a:t>
              </a:r>
            </a:p>
          </p:txBody>
        </p:sp>
        <p:sp>
          <p:nvSpPr>
            <p:cNvPr id="71687" name="Rectangle 32">
              <a:extLst>
                <a:ext uri="{FF2B5EF4-FFF2-40B4-BE49-F238E27FC236}">
                  <a16:creationId xmlns:a16="http://schemas.microsoft.com/office/drawing/2014/main" id="{E078368C-78DE-4807-A524-53B61DD21021}"/>
                </a:ext>
              </a:extLst>
            </p:cNvPr>
            <p:cNvSpPr>
              <a:spLocks noChangeArrowheads="1"/>
            </p:cNvSpPr>
            <p:nvPr/>
          </p:nvSpPr>
          <p:spPr bwMode="auto">
            <a:xfrm>
              <a:off x="6172200" y="3429000"/>
              <a:ext cx="1371600" cy="762000"/>
            </a:xfrm>
            <a:prstGeom prst="rect">
              <a:avLst/>
            </a:prstGeom>
            <a:solidFill>
              <a:srgbClr val="FFF9BF"/>
            </a:solidFill>
            <a:ln w="12700">
              <a:solidFill>
                <a:schemeClr val="tx1"/>
              </a:solidFill>
              <a:miter lim="800000"/>
              <a:headEnd/>
              <a:tailEnd/>
            </a:ln>
          </p:spPr>
          <p:txBody>
            <a:bodyPr wrap="none" anchor="ct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ctr"/>
              <a:r>
                <a:rPr lang="pt-BR" altLang="pt-BR" sz="2000" b="1">
                  <a:solidFill>
                    <a:srgbClr val="000066"/>
                  </a:solidFill>
                  <a:latin typeface="Arial" panose="020B0604020202020204" pitchFamily="34" charset="0"/>
                </a:rPr>
                <a:t>ENTREGA</a:t>
              </a:r>
            </a:p>
            <a:p>
              <a:pPr algn="ctr"/>
              <a:r>
                <a:rPr lang="pt-BR" altLang="pt-BR" sz="2000" b="1">
                  <a:solidFill>
                    <a:srgbClr val="000066"/>
                  </a:solidFill>
                  <a:latin typeface="Arial" panose="020B0604020202020204" pitchFamily="34" charset="0"/>
                </a:rPr>
                <a:t> 3.1</a:t>
              </a:r>
            </a:p>
          </p:txBody>
        </p:sp>
        <p:sp>
          <p:nvSpPr>
            <p:cNvPr id="71688" name="Rectangle 33">
              <a:extLst>
                <a:ext uri="{FF2B5EF4-FFF2-40B4-BE49-F238E27FC236}">
                  <a16:creationId xmlns:a16="http://schemas.microsoft.com/office/drawing/2014/main" id="{BB36E08B-4F1A-4B84-9AB9-2A2515E2FEFA}"/>
                </a:ext>
              </a:extLst>
            </p:cNvPr>
            <p:cNvSpPr>
              <a:spLocks noChangeArrowheads="1"/>
            </p:cNvSpPr>
            <p:nvPr/>
          </p:nvSpPr>
          <p:spPr bwMode="auto">
            <a:xfrm>
              <a:off x="6172200" y="5257800"/>
              <a:ext cx="1371600" cy="762000"/>
            </a:xfrm>
            <a:prstGeom prst="rect">
              <a:avLst/>
            </a:prstGeom>
            <a:solidFill>
              <a:srgbClr val="FFF9BF"/>
            </a:solidFill>
            <a:ln w="12700">
              <a:solidFill>
                <a:schemeClr val="tx1"/>
              </a:solidFill>
              <a:miter lim="800000"/>
              <a:headEnd/>
              <a:tailEnd/>
            </a:ln>
          </p:spPr>
          <p:txBody>
            <a:bodyPr wrap="none" anchor="ct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ctr"/>
              <a:r>
                <a:rPr lang="pt-BR" altLang="pt-BR" sz="2000" b="1">
                  <a:solidFill>
                    <a:srgbClr val="000066"/>
                  </a:solidFill>
                  <a:latin typeface="Arial" panose="020B0604020202020204" pitchFamily="34" charset="0"/>
                </a:rPr>
                <a:t>ENTREGA</a:t>
              </a:r>
            </a:p>
            <a:p>
              <a:pPr algn="ctr"/>
              <a:r>
                <a:rPr lang="pt-BR" altLang="pt-BR" sz="2000" b="1">
                  <a:solidFill>
                    <a:srgbClr val="000066"/>
                  </a:solidFill>
                  <a:latin typeface="Arial" panose="020B0604020202020204" pitchFamily="34" charset="0"/>
                </a:rPr>
                <a:t> 3.”n”</a:t>
              </a:r>
            </a:p>
          </p:txBody>
        </p:sp>
        <p:sp>
          <p:nvSpPr>
            <p:cNvPr id="71689" name="Line 34">
              <a:extLst>
                <a:ext uri="{FF2B5EF4-FFF2-40B4-BE49-F238E27FC236}">
                  <a16:creationId xmlns:a16="http://schemas.microsoft.com/office/drawing/2014/main" id="{4FBDAA61-31F6-4056-B196-A20A4B684FE5}"/>
                </a:ext>
              </a:extLst>
            </p:cNvPr>
            <p:cNvSpPr>
              <a:spLocks noChangeShapeType="1"/>
            </p:cNvSpPr>
            <p:nvPr/>
          </p:nvSpPr>
          <p:spPr bwMode="auto">
            <a:xfrm>
              <a:off x="5638800" y="3200400"/>
              <a:ext cx="0" cy="2438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71690" name="Line 35">
              <a:extLst>
                <a:ext uri="{FF2B5EF4-FFF2-40B4-BE49-F238E27FC236}">
                  <a16:creationId xmlns:a16="http://schemas.microsoft.com/office/drawing/2014/main" id="{E3B3BFEA-0545-403B-8BB3-1D12CD082F8B}"/>
                </a:ext>
              </a:extLst>
            </p:cNvPr>
            <p:cNvSpPr>
              <a:spLocks noChangeShapeType="1"/>
            </p:cNvSpPr>
            <p:nvPr/>
          </p:nvSpPr>
          <p:spPr bwMode="auto">
            <a:xfrm>
              <a:off x="5638800" y="38100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71691" name="Line 36">
              <a:extLst>
                <a:ext uri="{FF2B5EF4-FFF2-40B4-BE49-F238E27FC236}">
                  <a16:creationId xmlns:a16="http://schemas.microsoft.com/office/drawing/2014/main" id="{A4A4D9A0-7C80-4BAB-88F2-84AF75296918}"/>
                </a:ext>
              </a:extLst>
            </p:cNvPr>
            <p:cNvSpPr>
              <a:spLocks noChangeShapeType="1"/>
            </p:cNvSpPr>
            <p:nvPr/>
          </p:nvSpPr>
          <p:spPr bwMode="auto">
            <a:xfrm>
              <a:off x="5638800" y="48006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71692" name="Line 37">
              <a:extLst>
                <a:ext uri="{FF2B5EF4-FFF2-40B4-BE49-F238E27FC236}">
                  <a16:creationId xmlns:a16="http://schemas.microsoft.com/office/drawing/2014/main" id="{455A5982-7E16-4B84-B267-CC06837578F6}"/>
                </a:ext>
              </a:extLst>
            </p:cNvPr>
            <p:cNvSpPr>
              <a:spLocks noChangeShapeType="1"/>
            </p:cNvSpPr>
            <p:nvPr/>
          </p:nvSpPr>
          <p:spPr bwMode="auto">
            <a:xfrm>
              <a:off x="5638800" y="56388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grpSp>
      <p:sp>
        <p:nvSpPr>
          <p:cNvPr id="71693" name="Rectangle 40">
            <a:extLst>
              <a:ext uri="{FF2B5EF4-FFF2-40B4-BE49-F238E27FC236}">
                <a16:creationId xmlns:a16="http://schemas.microsoft.com/office/drawing/2014/main" id="{F72A2317-77E5-48EF-B0FE-D05EF2EA750C}"/>
              </a:ext>
            </a:extLst>
          </p:cNvPr>
          <p:cNvSpPr>
            <a:spLocks noChangeArrowheads="1"/>
          </p:cNvSpPr>
          <p:nvPr/>
        </p:nvSpPr>
        <p:spPr bwMode="auto">
          <a:xfrm>
            <a:off x="0" y="980728"/>
            <a:ext cx="91074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r>
              <a:rPr lang="pt-BR" altLang="pt-BR" sz="3200" b="1" u="sng" dirty="0">
                <a:solidFill>
                  <a:srgbClr val="002060"/>
                </a:solidFill>
              </a:rPr>
              <a:t>2. Decomposição passo-a-passo</a:t>
            </a:r>
          </a:p>
        </p:txBody>
      </p:sp>
      <p:sp>
        <p:nvSpPr>
          <p:cNvPr id="36" name="Rectangle 2">
            <a:extLst>
              <a:ext uri="{FF2B5EF4-FFF2-40B4-BE49-F238E27FC236}">
                <a16:creationId xmlns:a16="http://schemas.microsoft.com/office/drawing/2014/main" id="{85092DBA-3BD7-40C4-A0F1-2D98EC9E80FF}"/>
              </a:ext>
            </a:extLst>
          </p:cNvPr>
          <p:cNvSpPr txBox="1">
            <a:spLocks noChangeArrowheads="1"/>
          </p:cNvSpPr>
          <p:nvPr/>
        </p:nvSpPr>
        <p:spPr>
          <a:xfrm>
            <a:off x="0" y="0"/>
            <a:ext cx="9144000" cy="792088"/>
          </a:xfrm>
          <a:prstGeom prst="rect">
            <a:avLst/>
          </a:prstGeom>
          <a:solidFill>
            <a:srgbClr val="333399"/>
          </a:solidFill>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fontAlgn="auto">
              <a:spcAft>
                <a:spcPts val="0"/>
              </a:spcAft>
            </a:pPr>
            <a:r>
              <a:rPr lang="pt-BR" altLang="pt-BR" sz="4200" dirty="0">
                <a:solidFill>
                  <a:schemeClr val="bg1"/>
                </a:solidFill>
                <a:latin typeface="Calibri" panose="020F0502020204030204" pitchFamily="34" charset="0"/>
                <a:cs typeface="Calibri" panose="020F0502020204030204" pitchFamily="34" charset="0"/>
              </a:rPr>
              <a:t>GPS – Gestão de Projetos de SW</a:t>
            </a:r>
          </a:p>
        </p:txBody>
      </p:sp>
    </p:spTree>
    <p:extLst>
      <p:ext uri="{BB962C8B-B14F-4D97-AF65-F5344CB8AC3E}">
        <p14:creationId xmlns:p14="http://schemas.microsoft.com/office/powerpoint/2010/main" val="37264397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3235"/>
                                        </p:tgtEl>
                                        <p:attrNameLst>
                                          <p:attrName>style.visibility</p:attrName>
                                        </p:attrNameLst>
                                      </p:cBhvr>
                                      <p:to>
                                        <p:strVal val="visible"/>
                                      </p:to>
                                    </p:set>
                                    <p:animEffect transition="in" filter="dissolve">
                                      <p:cBhvr>
                                        <p:cTn id="7" dur="500"/>
                                        <p:tgtEl>
                                          <p:spTgt spid="223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Line 3">
            <a:extLst>
              <a:ext uri="{FF2B5EF4-FFF2-40B4-BE49-F238E27FC236}">
                <a16:creationId xmlns:a16="http://schemas.microsoft.com/office/drawing/2014/main" id="{BC1492AA-487C-43F2-ADB1-A9C15B5BBB96}"/>
              </a:ext>
            </a:extLst>
          </p:cNvPr>
          <p:cNvSpPr>
            <a:spLocks noChangeShapeType="1"/>
          </p:cNvSpPr>
          <p:nvPr/>
        </p:nvSpPr>
        <p:spPr bwMode="auto">
          <a:xfrm>
            <a:off x="0" y="1219200"/>
            <a:ext cx="9144000" cy="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25284" name="Text Box 4">
            <a:extLst>
              <a:ext uri="{FF2B5EF4-FFF2-40B4-BE49-F238E27FC236}">
                <a16:creationId xmlns:a16="http://schemas.microsoft.com/office/drawing/2014/main" id="{28EB182E-6839-4F54-BB63-F58C51E6B18B}"/>
              </a:ext>
            </a:extLst>
          </p:cNvPr>
          <p:cNvSpPr txBox="1">
            <a:spLocks noChangeArrowheads="1"/>
          </p:cNvSpPr>
          <p:nvPr/>
        </p:nvSpPr>
        <p:spPr bwMode="auto">
          <a:xfrm>
            <a:off x="179512" y="1556792"/>
            <a:ext cx="4703440" cy="1132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nSpc>
                <a:spcPct val="150000"/>
              </a:lnSpc>
              <a:spcBef>
                <a:spcPct val="50000"/>
              </a:spcBef>
            </a:pPr>
            <a:r>
              <a:rPr lang="pt-BR" altLang="pt-BR" sz="2400" b="1" dirty="0"/>
              <a:t>4 – Consigo compreender a entrega e realizar estimativas?</a:t>
            </a:r>
          </a:p>
        </p:txBody>
      </p:sp>
      <p:grpSp>
        <p:nvGrpSpPr>
          <p:cNvPr id="2" name="Agrupar 1">
            <a:extLst>
              <a:ext uri="{FF2B5EF4-FFF2-40B4-BE49-F238E27FC236}">
                <a16:creationId xmlns:a16="http://schemas.microsoft.com/office/drawing/2014/main" id="{B0EB02FE-32EC-49F5-B2C4-F0FAE46D8799}"/>
              </a:ext>
            </a:extLst>
          </p:cNvPr>
          <p:cNvGrpSpPr/>
          <p:nvPr/>
        </p:nvGrpSpPr>
        <p:grpSpPr>
          <a:xfrm>
            <a:off x="3746838" y="1916832"/>
            <a:ext cx="5146859" cy="1905000"/>
            <a:chOff x="3624215" y="1524000"/>
            <a:chExt cx="5367385" cy="1905000"/>
          </a:xfrm>
        </p:grpSpPr>
        <p:sp>
          <p:nvSpPr>
            <p:cNvPr id="72708" name="Rectangle 6">
              <a:extLst>
                <a:ext uri="{FF2B5EF4-FFF2-40B4-BE49-F238E27FC236}">
                  <a16:creationId xmlns:a16="http://schemas.microsoft.com/office/drawing/2014/main" id="{7ACF4BC3-A1A5-42ED-8FB8-FB8FA5477BFC}"/>
                </a:ext>
              </a:extLst>
            </p:cNvPr>
            <p:cNvSpPr>
              <a:spLocks noChangeArrowheads="1"/>
            </p:cNvSpPr>
            <p:nvPr/>
          </p:nvSpPr>
          <p:spPr bwMode="auto">
            <a:xfrm>
              <a:off x="5486400" y="1676400"/>
              <a:ext cx="1371600" cy="762000"/>
            </a:xfrm>
            <a:prstGeom prst="rect">
              <a:avLst/>
            </a:prstGeom>
            <a:solidFill>
              <a:srgbClr val="FFF9BF"/>
            </a:solidFill>
            <a:ln w="12700">
              <a:solidFill>
                <a:schemeClr val="tx1"/>
              </a:solidFill>
              <a:miter lim="800000"/>
              <a:headEnd/>
              <a:tailEnd/>
            </a:ln>
          </p:spPr>
          <p:txBody>
            <a:bodyPr wrap="none" anchor="ct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ctr"/>
              <a:r>
                <a:rPr lang="pt-BR" altLang="pt-BR" sz="2000" b="1" dirty="0">
                  <a:solidFill>
                    <a:srgbClr val="000066"/>
                  </a:solidFill>
                  <a:latin typeface="Arial" panose="020B0604020202020204" pitchFamily="34" charset="0"/>
                </a:rPr>
                <a:t>ENTREGA</a:t>
              </a:r>
            </a:p>
            <a:p>
              <a:pPr algn="ctr"/>
              <a:r>
                <a:rPr lang="pt-BR" altLang="pt-BR" sz="2000" b="1" dirty="0">
                  <a:solidFill>
                    <a:srgbClr val="000066"/>
                  </a:solidFill>
                  <a:latin typeface="Arial" panose="020B0604020202020204" pitchFamily="34" charset="0"/>
                </a:rPr>
                <a:t> 3</a:t>
              </a:r>
            </a:p>
          </p:txBody>
        </p:sp>
        <p:sp>
          <p:nvSpPr>
            <p:cNvPr id="72709" name="Rectangle 7">
              <a:extLst>
                <a:ext uri="{FF2B5EF4-FFF2-40B4-BE49-F238E27FC236}">
                  <a16:creationId xmlns:a16="http://schemas.microsoft.com/office/drawing/2014/main" id="{637FD153-4A13-4EEE-BA6C-CBED713B8B27}"/>
                </a:ext>
              </a:extLst>
            </p:cNvPr>
            <p:cNvSpPr>
              <a:spLocks noChangeArrowheads="1"/>
            </p:cNvSpPr>
            <p:nvPr/>
          </p:nvSpPr>
          <p:spPr bwMode="auto">
            <a:xfrm>
              <a:off x="7620000" y="1676400"/>
              <a:ext cx="1371600" cy="762000"/>
            </a:xfrm>
            <a:prstGeom prst="rect">
              <a:avLst/>
            </a:prstGeom>
            <a:solidFill>
              <a:srgbClr val="FFF9BF"/>
            </a:solidFill>
            <a:ln w="12700">
              <a:solidFill>
                <a:schemeClr val="tx1"/>
              </a:solidFill>
              <a:miter lim="800000"/>
              <a:headEnd/>
              <a:tailEnd/>
            </a:ln>
          </p:spPr>
          <p:txBody>
            <a:bodyPr wrap="none" anchor="ct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ctr"/>
              <a:r>
                <a:rPr lang="pt-BR" altLang="pt-BR" sz="2000" b="1">
                  <a:solidFill>
                    <a:srgbClr val="000066"/>
                  </a:solidFill>
                  <a:latin typeface="Arial" panose="020B0604020202020204" pitchFamily="34" charset="0"/>
                </a:rPr>
                <a:t>ENTREGA</a:t>
              </a:r>
            </a:p>
            <a:p>
              <a:pPr algn="ctr"/>
              <a:r>
                <a:rPr lang="pt-BR" altLang="pt-BR" sz="2000" b="1">
                  <a:solidFill>
                    <a:srgbClr val="000066"/>
                  </a:solidFill>
                  <a:latin typeface="Arial" panose="020B0604020202020204" pitchFamily="34" charset="0"/>
                </a:rPr>
                <a:t> “n”</a:t>
              </a:r>
            </a:p>
          </p:txBody>
        </p:sp>
        <p:sp>
          <p:nvSpPr>
            <p:cNvPr id="72710" name="Line 8">
              <a:extLst>
                <a:ext uri="{FF2B5EF4-FFF2-40B4-BE49-F238E27FC236}">
                  <a16:creationId xmlns:a16="http://schemas.microsoft.com/office/drawing/2014/main" id="{4D51D686-C2F3-4D48-AF3B-C53AC27519BD}"/>
                </a:ext>
              </a:extLst>
            </p:cNvPr>
            <p:cNvSpPr>
              <a:spLocks noChangeShapeType="1"/>
            </p:cNvSpPr>
            <p:nvPr/>
          </p:nvSpPr>
          <p:spPr bwMode="auto">
            <a:xfrm>
              <a:off x="5486400" y="1524000"/>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72711" name="Line 9">
              <a:extLst>
                <a:ext uri="{FF2B5EF4-FFF2-40B4-BE49-F238E27FC236}">
                  <a16:creationId xmlns:a16="http://schemas.microsoft.com/office/drawing/2014/main" id="{0768E2DB-7D98-4D26-813A-4C8FFDC2344E}"/>
                </a:ext>
              </a:extLst>
            </p:cNvPr>
            <p:cNvSpPr>
              <a:spLocks noChangeShapeType="1"/>
            </p:cNvSpPr>
            <p:nvPr/>
          </p:nvSpPr>
          <p:spPr bwMode="auto">
            <a:xfrm>
              <a:off x="6096000" y="15240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72712" name="Line 10">
              <a:extLst>
                <a:ext uri="{FF2B5EF4-FFF2-40B4-BE49-F238E27FC236}">
                  <a16:creationId xmlns:a16="http://schemas.microsoft.com/office/drawing/2014/main" id="{0254C794-AD8A-44F1-85A5-62B0C55DE24C}"/>
                </a:ext>
              </a:extLst>
            </p:cNvPr>
            <p:cNvSpPr>
              <a:spLocks noChangeShapeType="1"/>
            </p:cNvSpPr>
            <p:nvPr/>
          </p:nvSpPr>
          <p:spPr bwMode="auto">
            <a:xfrm>
              <a:off x="8305800" y="15240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72713" name="Rectangle 11">
              <a:extLst>
                <a:ext uri="{FF2B5EF4-FFF2-40B4-BE49-F238E27FC236}">
                  <a16:creationId xmlns:a16="http://schemas.microsoft.com/office/drawing/2014/main" id="{235D352F-6E54-454C-99F6-B62E3C3F3B45}"/>
                </a:ext>
              </a:extLst>
            </p:cNvPr>
            <p:cNvSpPr>
              <a:spLocks noChangeArrowheads="1"/>
            </p:cNvSpPr>
            <p:nvPr/>
          </p:nvSpPr>
          <p:spPr bwMode="auto">
            <a:xfrm>
              <a:off x="6629400" y="2667000"/>
              <a:ext cx="1371600" cy="762000"/>
            </a:xfrm>
            <a:prstGeom prst="rect">
              <a:avLst/>
            </a:prstGeom>
            <a:solidFill>
              <a:srgbClr val="FFF9BF"/>
            </a:solidFill>
            <a:ln w="12700">
              <a:solidFill>
                <a:schemeClr val="tx1"/>
              </a:solidFill>
              <a:miter lim="800000"/>
              <a:headEnd/>
              <a:tailEnd/>
            </a:ln>
          </p:spPr>
          <p:txBody>
            <a:bodyPr wrap="none" anchor="ct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ctr"/>
              <a:r>
                <a:rPr lang="pt-BR" altLang="pt-BR" sz="2000" b="1">
                  <a:solidFill>
                    <a:srgbClr val="000066"/>
                  </a:solidFill>
                  <a:latin typeface="Arial" panose="020B0604020202020204" pitchFamily="34" charset="0"/>
                </a:rPr>
                <a:t>ENTREGA</a:t>
              </a:r>
            </a:p>
            <a:p>
              <a:pPr algn="ctr"/>
              <a:r>
                <a:rPr lang="pt-BR" altLang="pt-BR" sz="2000" b="1">
                  <a:solidFill>
                    <a:srgbClr val="000066"/>
                  </a:solidFill>
                  <a:latin typeface="Arial" panose="020B0604020202020204" pitchFamily="34" charset="0"/>
                </a:rPr>
                <a:t> 3.1</a:t>
              </a:r>
            </a:p>
          </p:txBody>
        </p:sp>
        <p:sp>
          <p:nvSpPr>
            <p:cNvPr id="72714" name="Line 12">
              <a:extLst>
                <a:ext uri="{FF2B5EF4-FFF2-40B4-BE49-F238E27FC236}">
                  <a16:creationId xmlns:a16="http://schemas.microsoft.com/office/drawing/2014/main" id="{992D62B3-0592-409A-9899-4DF040250CAF}"/>
                </a:ext>
              </a:extLst>
            </p:cNvPr>
            <p:cNvSpPr>
              <a:spLocks noChangeShapeType="1"/>
            </p:cNvSpPr>
            <p:nvPr/>
          </p:nvSpPr>
          <p:spPr bwMode="auto">
            <a:xfrm>
              <a:off x="6096000" y="24384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72715" name="Line 13">
              <a:extLst>
                <a:ext uri="{FF2B5EF4-FFF2-40B4-BE49-F238E27FC236}">
                  <a16:creationId xmlns:a16="http://schemas.microsoft.com/office/drawing/2014/main" id="{0AAEFFEA-59A5-4176-B050-09A8F69D6E43}"/>
                </a:ext>
              </a:extLst>
            </p:cNvPr>
            <p:cNvSpPr>
              <a:spLocks noChangeShapeType="1"/>
            </p:cNvSpPr>
            <p:nvPr/>
          </p:nvSpPr>
          <p:spPr bwMode="auto">
            <a:xfrm>
              <a:off x="6096000" y="30480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72716" name="AutoShape 14">
              <a:extLst>
                <a:ext uri="{FF2B5EF4-FFF2-40B4-BE49-F238E27FC236}">
                  <a16:creationId xmlns:a16="http://schemas.microsoft.com/office/drawing/2014/main" id="{B30656EA-59EB-4FCF-BBDE-0C096A07E50F}"/>
                </a:ext>
              </a:extLst>
            </p:cNvPr>
            <p:cNvSpPr>
              <a:spLocks noChangeArrowheads="1"/>
            </p:cNvSpPr>
            <p:nvPr/>
          </p:nvSpPr>
          <p:spPr bwMode="auto">
            <a:xfrm rot="636154">
              <a:off x="3624215" y="2639710"/>
              <a:ext cx="2094924" cy="609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3399FF"/>
            </a:solidFill>
            <a:ln w="9525">
              <a:solidFill>
                <a:srgbClr val="3399FF"/>
              </a:solidFill>
              <a:miter lim="800000"/>
              <a:headEnd/>
              <a:tailEnd/>
            </a:ln>
          </p:spPr>
          <p:txBody>
            <a:bodyPr wrap="none" anchor="ctr"/>
            <a:lstStyle/>
            <a:p>
              <a:endParaRPr lang="pt-BR"/>
            </a:p>
          </p:txBody>
        </p:sp>
      </p:grpSp>
      <p:grpSp>
        <p:nvGrpSpPr>
          <p:cNvPr id="3" name="Agrupar 2">
            <a:extLst>
              <a:ext uri="{FF2B5EF4-FFF2-40B4-BE49-F238E27FC236}">
                <a16:creationId xmlns:a16="http://schemas.microsoft.com/office/drawing/2014/main" id="{ACBCB74E-AD93-4947-961A-C8A2E831A8DC}"/>
              </a:ext>
            </a:extLst>
          </p:cNvPr>
          <p:cNvGrpSpPr/>
          <p:nvPr/>
        </p:nvGrpSpPr>
        <p:grpSpPr>
          <a:xfrm>
            <a:off x="5044873" y="4149080"/>
            <a:ext cx="3891487" cy="2518792"/>
            <a:chOff x="4277882" y="4110608"/>
            <a:chExt cx="3951718" cy="2518792"/>
          </a:xfrm>
        </p:grpSpPr>
        <p:sp>
          <p:nvSpPr>
            <p:cNvPr id="72717" name="Rectangle 16">
              <a:extLst>
                <a:ext uri="{FF2B5EF4-FFF2-40B4-BE49-F238E27FC236}">
                  <a16:creationId xmlns:a16="http://schemas.microsoft.com/office/drawing/2014/main" id="{0E3F42F1-DEBF-43F2-9F83-FF3D3310BE9F}"/>
                </a:ext>
              </a:extLst>
            </p:cNvPr>
            <p:cNvSpPr>
              <a:spLocks noChangeArrowheads="1"/>
            </p:cNvSpPr>
            <p:nvPr/>
          </p:nvSpPr>
          <p:spPr bwMode="auto">
            <a:xfrm>
              <a:off x="6858000" y="4953000"/>
              <a:ext cx="1371600" cy="762000"/>
            </a:xfrm>
            <a:prstGeom prst="rect">
              <a:avLst/>
            </a:prstGeom>
            <a:solidFill>
              <a:srgbClr val="FFF9BF"/>
            </a:solidFill>
            <a:ln w="12700">
              <a:solidFill>
                <a:schemeClr val="tx1"/>
              </a:solidFill>
              <a:miter lim="800000"/>
              <a:headEnd/>
              <a:tailEnd/>
            </a:ln>
          </p:spPr>
          <p:txBody>
            <a:bodyPr wrap="none" anchor="ct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ctr"/>
              <a:r>
                <a:rPr lang="pt-BR" altLang="pt-BR" sz="2000" b="1">
                  <a:solidFill>
                    <a:srgbClr val="000066"/>
                  </a:solidFill>
                  <a:latin typeface="Arial" panose="020B0604020202020204" pitchFamily="34" charset="0"/>
                </a:rPr>
                <a:t>ENTREGA</a:t>
              </a:r>
            </a:p>
            <a:p>
              <a:pPr algn="ctr"/>
              <a:r>
                <a:rPr lang="pt-BR" altLang="pt-BR" sz="2000" b="1">
                  <a:solidFill>
                    <a:srgbClr val="000066"/>
                  </a:solidFill>
                  <a:latin typeface="Arial" panose="020B0604020202020204" pitchFamily="34" charset="0"/>
                </a:rPr>
                <a:t> 3.1.1</a:t>
              </a:r>
            </a:p>
          </p:txBody>
        </p:sp>
        <p:sp>
          <p:nvSpPr>
            <p:cNvPr id="72718" name="Rectangle 17">
              <a:extLst>
                <a:ext uri="{FF2B5EF4-FFF2-40B4-BE49-F238E27FC236}">
                  <a16:creationId xmlns:a16="http://schemas.microsoft.com/office/drawing/2014/main" id="{5FE9E9A4-7AC8-41CB-9533-6DDDA8970907}"/>
                </a:ext>
              </a:extLst>
            </p:cNvPr>
            <p:cNvSpPr>
              <a:spLocks noChangeArrowheads="1"/>
            </p:cNvSpPr>
            <p:nvPr/>
          </p:nvSpPr>
          <p:spPr bwMode="auto">
            <a:xfrm>
              <a:off x="5715000" y="4110608"/>
              <a:ext cx="1371600" cy="689992"/>
            </a:xfrm>
            <a:prstGeom prst="rect">
              <a:avLst/>
            </a:prstGeom>
            <a:solidFill>
              <a:srgbClr val="FFF9BF"/>
            </a:solidFill>
            <a:ln w="12700">
              <a:solidFill>
                <a:schemeClr val="tx1"/>
              </a:solidFill>
              <a:miter lim="800000"/>
              <a:headEnd/>
              <a:tailEnd/>
            </a:ln>
          </p:spPr>
          <p:txBody>
            <a:bodyPr wrap="none" anchor="ct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ctr"/>
              <a:r>
                <a:rPr lang="pt-BR" altLang="pt-BR" sz="2000" b="1" dirty="0">
                  <a:solidFill>
                    <a:srgbClr val="000066"/>
                  </a:solidFill>
                  <a:latin typeface="Arial" panose="020B0604020202020204" pitchFamily="34" charset="0"/>
                </a:rPr>
                <a:t>ENTREGA</a:t>
              </a:r>
            </a:p>
            <a:p>
              <a:pPr algn="ctr"/>
              <a:r>
                <a:rPr lang="pt-BR" altLang="pt-BR" sz="2000" b="1" dirty="0">
                  <a:solidFill>
                    <a:srgbClr val="000066"/>
                  </a:solidFill>
                  <a:latin typeface="Arial" panose="020B0604020202020204" pitchFamily="34" charset="0"/>
                </a:rPr>
                <a:t> 3.1</a:t>
              </a:r>
            </a:p>
          </p:txBody>
        </p:sp>
        <p:sp>
          <p:nvSpPr>
            <p:cNvPr id="72719" name="Rectangle 18">
              <a:extLst>
                <a:ext uri="{FF2B5EF4-FFF2-40B4-BE49-F238E27FC236}">
                  <a16:creationId xmlns:a16="http://schemas.microsoft.com/office/drawing/2014/main" id="{105CE1AC-9BE0-4B2A-9C91-E34BF2B7AFC4}"/>
                </a:ext>
              </a:extLst>
            </p:cNvPr>
            <p:cNvSpPr>
              <a:spLocks noChangeArrowheads="1"/>
            </p:cNvSpPr>
            <p:nvPr/>
          </p:nvSpPr>
          <p:spPr bwMode="auto">
            <a:xfrm>
              <a:off x="6858000" y="5867400"/>
              <a:ext cx="1371600" cy="762000"/>
            </a:xfrm>
            <a:prstGeom prst="rect">
              <a:avLst/>
            </a:prstGeom>
            <a:solidFill>
              <a:srgbClr val="FFF9BF"/>
            </a:solidFill>
            <a:ln w="12700">
              <a:solidFill>
                <a:schemeClr val="tx1"/>
              </a:solidFill>
              <a:miter lim="800000"/>
              <a:headEnd/>
              <a:tailEnd/>
            </a:ln>
          </p:spPr>
          <p:txBody>
            <a:bodyPr wrap="none" anchor="ct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ctr"/>
              <a:r>
                <a:rPr lang="pt-BR" altLang="pt-BR" sz="2000" b="1">
                  <a:solidFill>
                    <a:srgbClr val="000066"/>
                  </a:solidFill>
                  <a:latin typeface="Arial" panose="020B0604020202020204" pitchFamily="34" charset="0"/>
                </a:rPr>
                <a:t>ENTREGA</a:t>
              </a:r>
            </a:p>
            <a:p>
              <a:pPr algn="ctr"/>
              <a:r>
                <a:rPr lang="pt-BR" altLang="pt-BR" sz="2000" b="1">
                  <a:solidFill>
                    <a:srgbClr val="000066"/>
                  </a:solidFill>
                  <a:latin typeface="Arial" panose="020B0604020202020204" pitchFamily="34" charset="0"/>
                </a:rPr>
                <a:t> 3.1.”n”</a:t>
              </a:r>
            </a:p>
          </p:txBody>
        </p:sp>
        <p:sp>
          <p:nvSpPr>
            <p:cNvPr id="72720" name="Line 19">
              <a:extLst>
                <a:ext uri="{FF2B5EF4-FFF2-40B4-BE49-F238E27FC236}">
                  <a16:creationId xmlns:a16="http://schemas.microsoft.com/office/drawing/2014/main" id="{095A93F6-FE00-4FB6-82B3-F8214E215DC6}"/>
                </a:ext>
              </a:extLst>
            </p:cNvPr>
            <p:cNvSpPr>
              <a:spLocks noChangeShapeType="1"/>
            </p:cNvSpPr>
            <p:nvPr/>
          </p:nvSpPr>
          <p:spPr bwMode="auto">
            <a:xfrm>
              <a:off x="6400800" y="4800600"/>
              <a:ext cx="0" cy="144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72721" name="Line 20">
              <a:extLst>
                <a:ext uri="{FF2B5EF4-FFF2-40B4-BE49-F238E27FC236}">
                  <a16:creationId xmlns:a16="http://schemas.microsoft.com/office/drawing/2014/main" id="{26E7DDA0-A744-41E1-B123-63BA50CFF61D}"/>
                </a:ext>
              </a:extLst>
            </p:cNvPr>
            <p:cNvSpPr>
              <a:spLocks noChangeShapeType="1"/>
            </p:cNvSpPr>
            <p:nvPr/>
          </p:nvSpPr>
          <p:spPr bwMode="auto">
            <a:xfrm>
              <a:off x="6400800" y="6248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72722" name="Line 21">
              <a:extLst>
                <a:ext uri="{FF2B5EF4-FFF2-40B4-BE49-F238E27FC236}">
                  <a16:creationId xmlns:a16="http://schemas.microsoft.com/office/drawing/2014/main" id="{147B4F4F-BF8D-40D3-9974-B12B01F49572}"/>
                </a:ext>
              </a:extLst>
            </p:cNvPr>
            <p:cNvSpPr>
              <a:spLocks noChangeShapeType="1"/>
            </p:cNvSpPr>
            <p:nvPr/>
          </p:nvSpPr>
          <p:spPr bwMode="auto">
            <a:xfrm>
              <a:off x="6400800" y="5334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72723" name="AutoShape 22">
              <a:extLst>
                <a:ext uri="{FF2B5EF4-FFF2-40B4-BE49-F238E27FC236}">
                  <a16:creationId xmlns:a16="http://schemas.microsoft.com/office/drawing/2014/main" id="{41CFBE72-632E-4AD1-8CF1-801F7EE93F5B}"/>
                </a:ext>
              </a:extLst>
            </p:cNvPr>
            <p:cNvSpPr>
              <a:spLocks noChangeArrowheads="1"/>
            </p:cNvSpPr>
            <p:nvPr/>
          </p:nvSpPr>
          <p:spPr bwMode="auto">
            <a:xfrm rot="636154">
              <a:off x="4277882" y="4917907"/>
              <a:ext cx="1814995" cy="609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33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a:p>
          </p:txBody>
        </p:sp>
      </p:grpSp>
      <p:sp>
        <p:nvSpPr>
          <p:cNvPr id="225303" name="Text Box 23">
            <a:extLst>
              <a:ext uri="{FF2B5EF4-FFF2-40B4-BE49-F238E27FC236}">
                <a16:creationId xmlns:a16="http://schemas.microsoft.com/office/drawing/2014/main" id="{D732CA77-8B6F-4D7B-BCCB-7A4FC92EDC08}"/>
              </a:ext>
            </a:extLst>
          </p:cNvPr>
          <p:cNvSpPr txBox="1">
            <a:spLocks noChangeArrowheads="1"/>
          </p:cNvSpPr>
          <p:nvPr/>
        </p:nvSpPr>
        <p:spPr bwMode="auto">
          <a:xfrm>
            <a:off x="1403648" y="4581128"/>
            <a:ext cx="3733800" cy="1132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marL="342900" indent="-342900">
              <a:lnSpc>
                <a:spcPct val="150000"/>
              </a:lnSpc>
              <a:spcBef>
                <a:spcPct val="50000"/>
              </a:spcBef>
              <a:buFont typeface="Arial" panose="020B0604020202020204" pitchFamily="34" charset="0"/>
              <a:buChar char="•"/>
            </a:pPr>
            <a:r>
              <a:rPr lang="pt-BR" altLang="pt-BR" sz="2400" b="1" dirty="0">
                <a:solidFill>
                  <a:srgbClr val="FF3300"/>
                </a:solidFill>
              </a:rPr>
              <a:t>Se NÃO = continuo a decompor ...</a:t>
            </a:r>
          </a:p>
        </p:txBody>
      </p:sp>
      <p:sp>
        <p:nvSpPr>
          <p:cNvPr id="225304" name="Text Box 24">
            <a:extLst>
              <a:ext uri="{FF2B5EF4-FFF2-40B4-BE49-F238E27FC236}">
                <a16:creationId xmlns:a16="http://schemas.microsoft.com/office/drawing/2014/main" id="{05F44FC2-0D9E-4BF7-AC0F-E1835DB921FA}"/>
              </a:ext>
            </a:extLst>
          </p:cNvPr>
          <p:cNvSpPr txBox="1">
            <a:spLocks noChangeArrowheads="1"/>
          </p:cNvSpPr>
          <p:nvPr/>
        </p:nvSpPr>
        <p:spPr bwMode="auto">
          <a:xfrm>
            <a:off x="755576" y="2852936"/>
            <a:ext cx="3733800" cy="1132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marL="342900" indent="-342900">
              <a:lnSpc>
                <a:spcPct val="150000"/>
              </a:lnSpc>
              <a:spcBef>
                <a:spcPct val="50000"/>
              </a:spcBef>
              <a:buFont typeface="Arial" panose="020B0604020202020204" pitchFamily="34" charset="0"/>
              <a:buChar char="•"/>
            </a:pPr>
            <a:r>
              <a:rPr lang="pt-BR" altLang="pt-BR" sz="2400" b="1" dirty="0">
                <a:solidFill>
                  <a:srgbClr val="3399FF"/>
                </a:solidFill>
              </a:rPr>
              <a:t>Se SIM = fim da decomposição</a:t>
            </a:r>
          </a:p>
        </p:txBody>
      </p:sp>
      <p:sp>
        <p:nvSpPr>
          <p:cNvPr id="72726" name="Rectangle 27">
            <a:extLst>
              <a:ext uri="{FF2B5EF4-FFF2-40B4-BE49-F238E27FC236}">
                <a16:creationId xmlns:a16="http://schemas.microsoft.com/office/drawing/2014/main" id="{C4EB0201-0035-4E77-AF9C-A05D523C6893}"/>
              </a:ext>
            </a:extLst>
          </p:cNvPr>
          <p:cNvSpPr>
            <a:spLocks noChangeArrowheads="1"/>
          </p:cNvSpPr>
          <p:nvPr/>
        </p:nvSpPr>
        <p:spPr bwMode="auto">
          <a:xfrm>
            <a:off x="107504" y="908720"/>
            <a:ext cx="892797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r>
              <a:rPr lang="pt-BR" altLang="pt-BR" sz="3200" b="1" u="sng" dirty="0">
                <a:solidFill>
                  <a:srgbClr val="002060"/>
                </a:solidFill>
              </a:rPr>
              <a:t>3. Decomposição passo-a-passo</a:t>
            </a:r>
          </a:p>
        </p:txBody>
      </p:sp>
      <p:sp>
        <p:nvSpPr>
          <p:cNvPr id="23" name="Rectangle 2">
            <a:extLst>
              <a:ext uri="{FF2B5EF4-FFF2-40B4-BE49-F238E27FC236}">
                <a16:creationId xmlns:a16="http://schemas.microsoft.com/office/drawing/2014/main" id="{B05C3A78-93D3-4A34-A305-2EC169398A68}"/>
              </a:ext>
            </a:extLst>
          </p:cNvPr>
          <p:cNvSpPr txBox="1">
            <a:spLocks noChangeArrowheads="1"/>
          </p:cNvSpPr>
          <p:nvPr/>
        </p:nvSpPr>
        <p:spPr>
          <a:xfrm>
            <a:off x="0" y="0"/>
            <a:ext cx="9144000" cy="792088"/>
          </a:xfrm>
          <a:prstGeom prst="rect">
            <a:avLst/>
          </a:prstGeom>
          <a:solidFill>
            <a:srgbClr val="333399"/>
          </a:solidFill>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fontAlgn="auto">
              <a:spcAft>
                <a:spcPts val="0"/>
              </a:spcAft>
            </a:pPr>
            <a:r>
              <a:rPr lang="pt-BR" altLang="pt-BR" sz="4200" dirty="0">
                <a:solidFill>
                  <a:schemeClr val="bg1"/>
                </a:solidFill>
                <a:latin typeface="Calibri" panose="020F0502020204030204" pitchFamily="34" charset="0"/>
                <a:cs typeface="Calibri" panose="020F0502020204030204" pitchFamily="34" charset="0"/>
              </a:rPr>
              <a:t>GPS – Gestão de Projetos de SW</a:t>
            </a:r>
          </a:p>
        </p:txBody>
      </p:sp>
    </p:spTree>
    <p:extLst>
      <p:ext uri="{BB962C8B-B14F-4D97-AF65-F5344CB8AC3E}">
        <p14:creationId xmlns:p14="http://schemas.microsoft.com/office/powerpoint/2010/main" val="16390326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5284"/>
                                        </p:tgtEl>
                                        <p:attrNameLst>
                                          <p:attrName>style.visibility</p:attrName>
                                        </p:attrNameLst>
                                      </p:cBhvr>
                                      <p:to>
                                        <p:strVal val="visible"/>
                                      </p:to>
                                    </p:set>
                                    <p:animEffect transition="in" filter="dissolve">
                                      <p:cBhvr>
                                        <p:cTn id="7" dur="500"/>
                                        <p:tgtEl>
                                          <p:spTgt spid="2252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5304"/>
                                        </p:tgtEl>
                                        <p:attrNameLst>
                                          <p:attrName>style.visibility</p:attrName>
                                        </p:attrNameLst>
                                      </p:cBhvr>
                                      <p:to>
                                        <p:strVal val="visible"/>
                                      </p:to>
                                    </p:set>
                                    <p:animEffect transition="in" filter="dissolve">
                                      <p:cBhvr>
                                        <p:cTn id="12" dur="500"/>
                                        <p:tgtEl>
                                          <p:spTgt spid="2253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25303"/>
                                        </p:tgtEl>
                                        <p:attrNameLst>
                                          <p:attrName>style.visibility</p:attrName>
                                        </p:attrNameLst>
                                      </p:cBhvr>
                                      <p:to>
                                        <p:strVal val="visible"/>
                                      </p:to>
                                    </p:set>
                                    <p:animEffect transition="in" filter="dissolve">
                                      <p:cBhvr>
                                        <p:cTn id="17" dur="500"/>
                                        <p:tgtEl>
                                          <p:spTgt spid="225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4" grpId="0" autoUpdateAnimBg="0"/>
      <p:bldP spid="225303" grpId="0" autoUpdateAnimBg="0"/>
      <p:bldP spid="225304"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7332" name="Text Box 4">
            <a:extLst>
              <a:ext uri="{FF2B5EF4-FFF2-40B4-BE49-F238E27FC236}">
                <a16:creationId xmlns:a16="http://schemas.microsoft.com/office/drawing/2014/main" id="{BA2F8454-5F4C-4D4D-A726-18CA671328F5}"/>
              </a:ext>
            </a:extLst>
          </p:cNvPr>
          <p:cNvSpPr txBox="1">
            <a:spLocks noChangeArrowheads="1"/>
          </p:cNvSpPr>
          <p:nvPr/>
        </p:nvSpPr>
        <p:spPr bwMode="auto">
          <a:xfrm rot="16200000" flipH="1">
            <a:off x="-1452314" y="3908698"/>
            <a:ext cx="41529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ctr">
              <a:spcBef>
                <a:spcPct val="50000"/>
              </a:spcBef>
            </a:pPr>
            <a:r>
              <a:rPr lang="pt-BR" altLang="pt-BR" sz="2400" b="1" dirty="0"/>
              <a:t>Pacotes de Trabalho</a:t>
            </a:r>
          </a:p>
        </p:txBody>
      </p:sp>
      <p:sp>
        <p:nvSpPr>
          <p:cNvPr id="73731" name="Rectangle 5">
            <a:extLst>
              <a:ext uri="{FF2B5EF4-FFF2-40B4-BE49-F238E27FC236}">
                <a16:creationId xmlns:a16="http://schemas.microsoft.com/office/drawing/2014/main" id="{8D9C3CD6-1EDB-4008-8845-1611A12F31F1}"/>
              </a:ext>
            </a:extLst>
          </p:cNvPr>
          <p:cNvSpPr>
            <a:spLocks noChangeArrowheads="1"/>
          </p:cNvSpPr>
          <p:nvPr/>
        </p:nvSpPr>
        <p:spPr bwMode="auto">
          <a:xfrm>
            <a:off x="179512" y="836712"/>
            <a:ext cx="67325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r>
              <a:rPr lang="pt-BR" altLang="pt-BR" sz="2400" b="1" dirty="0">
                <a:solidFill>
                  <a:srgbClr val="002060"/>
                </a:solidFill>
              </a:rPr>
              <a:t>4. Resultado da Decomposição</a:t>
            </a:r>
          </a:p>
        </p:txBody>
      </p:sp>
      <p:sp>
        <p:nvSpPr>
          <p:cNvPr id="73732" name="Line 6">
            <a:extLst>
              <a:ext uri="{FF2B5EF4-FFF2-40B4-BE49-F238E27FC236}">
                <a16:creationId xmlns:a16="http://schemas.microsoft.com/office/drawing/2014/main" id="{BA970B51-FB11-4CE5-9837-FFB3F4FFF4AC}"/>
              </a:ext>
            </a:extLst>
          </p:cNvPr>
          <p:cNvSpPr>
            <a:spLocks noChangeShapeType="1"/>
          </p:cNvSpPr>
          <p:nvPr/>
        </p:nvSpPr>
        <p:spPr bwMode="auto">
          <a:xfrm>
            <a:off x="-36513" y="620713"/>
            <a:ext cx="9144001" cy="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txBody>
          <a:bodyPr/>
          <a:lstStyle/>
          <a:p>
            <a:endParaRPr lang="pt-BR"/>
          </a:p>
        </p:txBody>
      </p:sp>
      <p:graphicFrame>
        <p:nvGraphicFramePr>
          <p:cNvPr id="227338" name="Object 10">
            <a:extLst>
              <a:ext uri="{FF2B5EF4-FFF2-40B4-BE49-F238E27FC236}">
                <a16:creationId xmlns:a16="http://schemas.microsoft.com/office/drawing/2014/main" id="{62361E50-8E58-4BC3-91AD-90DA84B7702D}"/>
              </a:ext>
            </a:extLst>
          </p:cNvPr>
          <p:cNvGraphicFramePr>
            <a:graphicFrameLocks noGrp="1" noChangeAspect="1"/>
          </p:cNvGraphicFramePr>
          <p:nvPr>
            <p:ph type="dgm" idx="4294967295"/>
            <p:extLst>
              <p:ext uri="{D42A27DB-BD31-4B8C-83A1-F6EECF244321}">
                <p14:modId xmlns:p14="http://schemas.microsoft.com/office/powerpoint/2010/main" val="3423182049"/>
              </p:ext>
            </p:extLst>
          </p:nvPr>
        </p:nvGraphicFramePr>
        <p:xfrm>
          <a:off x="827584" y="1390179"/>
          <a:ext cx="7696200" cy="5441950"/>
        </p:xfrm>
        <a:graphic>
          <a:graphicData uri="http://schemas.openxmlformats.org/presentationml/2006/ole">
            <mc:AlternateContent xmlns:mc="http://schemas.openxmlformats.org/markup-compatibility/2006">
              <mc:Choice xmlns:v="urn:schemas-microsoft-com:vml" Requires="v">
                <p:oleObj spid="_x0000_s2076" name="Microsoft Org Chart" r:id="rId4" imgW="5702040" imgH="4032000" progId="OrgPlusWOPX.4">
                  <p:embed followColorScheme="full"/>
                </p:oleObj>
              </mc:Choice>
              <mc:Fallback>
                <p:oleObj name="Microsoft Org Chart" r:id="rId4" imgW="5702040" imgH="4032000" progId="OrgPlusWOPX.4">
                  <p:embed followColorScheme="full"/>
                  <p:pic>
                    <p:nvPicPr>
                      <p:cNvPr id="227338" name="Object 10">
                        <a:extLst>
                          <a:ext uri="{FF2B5EF4-FFF2-40B4-BE49-F238E27FC236}">
                            <a16:creationId xmlns:a16="http://schemas.microsoft.com/office/drawing/2014/main" id="{62361E50-8E58-4BC3-91AD-90DA84B7702D}"/>
                          </a:ext>
                        </a:extLst>
                      </p:cNvPr>
                      <p:cNvPicPr>
                        <a:picLocks noGrp="1" noChangeAspect="1" noChangeArrowheads="1"/>
                      </p:cNvPicPr>
                      <p:nvPr/>
                    </p:nvPicPr>
                    <p:blipFill>
                      <a:blip r:embed="rId5"/>
                      <a:srcRect/>
                      <a:stretch>
                        <a:fillRect/>
                      </a:stretch>
                    </p:blipFill>
                    <p:spPr bwMode="auto">
                      <a:xfrm>
                        <a:off x="827584" y="1390179"/>
                        <a:ext cx="7696200" cy="544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2">
            <a:extLst>
              <a:ext uri="{FF2B5EF4-FFF2-40B4-BE49-F238E27FC236}">
                <a16:creationId xmlns:a16="http://schemas.microsoft.com/office/drawing/2014/main" id="{94830958-458D-45AB-B457-B5EE4D140BDA}"/>
              </a:ext>
            </a:extLst>
          </p:cNvPr>
          <p:cNvSpPr txBox="1">
            <a:spLocks noChangeArrowheads="1"/>
          </p:cNvSpPr>
          <p:nvPr/>
        </p:nvSpPr>
        <p:spPr>
          <a:xfrm>
            <a:off x="0" y="0"/>
            <a:ext cx="9144000" cy="792088"/>
          </a:xfrm>
          <a:prstGeom prst="rect">
            <a:avLst/>
          </a:prstGeom>
          <a:solidFill>
            <a:srgbClr val="333399"/>
          </a:solidFill>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fontAlgn="auto">
              <a:spcAft>
                <a:spcPts val="0"/>
              </a:spcAft>
            </a:pPr>
            <a:r>
              <a:rPr lang="pt-BR" altLang="pt-BR" sz="4200" dirty="0">
                <a:solidFill>
                  <a:schemeClr val="bg1"/>
                </a:solidFill>
                <a:latin typeface="Calibri" panose="020F0502020204030204" pitchFamily="34" charset="0"/>
                <a:cs typeface="Calibri" panose="020F0502020204030204" pitchFamily="34" charset="0"/>
              </a:rPr>
              <a:t>GPS – Gestão de Projetos de SW</a:t>
            </a:r>
          </a:p>
        </p:txBody>
      </p:sp>
    </p:spTree>
    <p:extLst>
      <p:ext uri="{BB962C8B-B14F-4D97-AF65-F5344CB8AC3E}">
        <p14:creationId xmlns:p14="http://schemas.microsoft.com/office/powerpoint/2010/main" val="21868098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27338"/>
                                        </p:tgtEl>
                                        <p:attrNameLst>
                                          <p:attrName>style.visibility</p:attrName>
                                        </p:attrNameLst>
                                      </p:cBhvr>
                                      <p:to>
                                        <p:strVal val="visible"/>
                                      </p:to>
                                    </p:set>
                                    <p:animEffect transition="in" filter="dissolve">
                                      <p:cBhvr>
                                        <p:cTn id="7" dur="500"/>
                                        <p:tgtEl>
                                          <p:spTgt spid="2273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227332"/>
                                        </p:tgtEl>
                                        <p:attrNameLst>
                                          <p:attrName>style.visibility</p:attrName>
                                        </p:attrNameLst>
                                      </p:cBhvr>
                                      <p:to>
                                        <p:strVal val="visible"/>
                                      </p:to>
                                    </p:set>
                                    <p:animEffect transition="in" filter="strips(upRight)">
                                      <p:cBhvr>
                                        <p:cTn id="12" dur="500"/>
                                        <p:tgtEl>
                                          <p:spTgt spid="227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2"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4">
            <a:extLst>
              <a:ext uri="{FF2B5EF4-FFF2-40B4-BE49-F238E27FC236}">
                <a16:creationId xmlns:a16="http://schemas.microsoft.com/office/drawing/2014/main" id="{7938DEF9-D918-48B6-A0A7-9483178B2AEF}"/>
              </a:ext>
            </a:extLst>
          </p:cNvPr>
          <p:cNvSpPr>
            <a:spLocks noChangeArrowheads="1"/>
          </p:cNvSpPr>
          <p:nvPr/>
        </p:nvSpPr>
        <p:spPr bwMode="auto">
          <a:xfrm>
            <a:off x="0" y="804025"/>
            <a:ext cx="91440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marL="342900" indent="-342900" eaLnBrk="1" hangingPunct="1">
              <a:buFont typeface="Arial" panose="020B0604020202020204" pitchFamily="34" charset="0"/>
              <a:buChar char="•"/>
            </a:pPr>
            <a:r>
              <a:rPr lang="pt-BR" b="1" dirty="0">
                <a:solidFill>
                  <a:srgbClr val="002060"/>
                </a:solidFill>
                <a:effectLst>
                  <a:outerShdw blurRad="38100" dist="38100" dir="2700000" algn="tl">
                    <a:srgbClr val="C0C0C0"/>
                  </a:outerShdw>
                </a:effectLst>
                <a:latin typeface="+mn-lt"/>
              </a:rPr>
              <a:t>Exemplo</a:t>
            </a:r>
          </a:p>
          <a:p>
            <a:pPr marL="1085850" lvl="1" indent="-342900" eaLnBrk="1" hangingPunct="1">
              <a:buFont typeface="Wingdings" panose="05000000000000000000" pitchFamily="2" charset="2"/>
              <a:buChar char="ü"/>
            </a:pPr>
            <a:r>
              <a:rPr lang="pt-BR" altLang="pt-BR" sz="2000" b="1" dirty="0">
                <a:solidFill>
                  <a:srgbClr val="002060"/>
                </a:solidFill>
                <a:latin typeface="+mn-lt"/>
              </a:rPr>
              <a:t>Projeto Site Web: Iniciação e Planejamento</a:t>
            </a:r>
          </a:p>
          <a:p>
            <a:pPr marL="342900" indent="-342900">
              <a:buFont typeface="Arial" panose="020B0604020202020204" pitchFamily="34" charset="0"/>
              <a:buChar char="•"/>
            </a:pPr>
            <a:endParaRPr lang="pt-BR" altLang="pt-BR" dirty="0">
              <a:solidFill>
                <a:srgbClr val="002060"/>
              </a:solidFill>
              <a:latin typeface="Arial" panose="020B0604020202020204" pitchFamily="34" charset="0"/>
            </a:endParaRPr>
          </a:p>
        </p:txBody>
      </p:sp>
      <p:pic>
        <p:nvPicPr>
          <p:cNvPr id="74756" name="Image1" descr="Avaliação do produto">
            <a:extLst>
              <a:ext uri="{FF2B5EF4-FFF2-40B4-BE49-F238E27FC236}">
                <a16:creationId xmlns:a16="http://schemas.microsoft.com/office/drawing/2014/main" id="{30A14976-77D4-4FA8-B2CB-2E2F0D2A4E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628800"/>
            <a:ext cx="7922121"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F9408292-A423-4A6F-9416-99294FA4AFBC}"/>
              </a:ext>
            </a:extLst>
          </p:cNvPr>
          <p:cNvSpPr txBox="1">
            <a:spLocks noChangeArrowheads="1"/>
          </p:cNvSpPr>
          <p:nvPr/>
        </p:nvSpPr>
        <p:spPr>
          <a:xfrm>
            <a:off x="0" y="0"/>
            <a:ext cx="9144000" cy="792088"/>
          </a:xfrm>
          <a:prstGeom prst="rect">
            <a:avLst/>
          </a:prstGeom>
          <a:solidFill>
            <a:srgbClr val="333399"/>
          </a:solidFill>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fontAlgn="auto">
              <a:spcAft>
                <a:spcPts val="0"/>
              </a:spcAft>
            </a:pPr>
            <a:r>
              <a:rPr lang="pt-BR" altLang="pt-BR" sz="4200" dirty="0">
                <a:solidFill>
                  <a:schemeClr val="bg1"/>
                </a:solidFill>
                <a:latin typeface="Calibri" panose="020F0502020204030204" pitchFamily="34" charset="0"/>
                <a:cs typeface="Calibri" panose="020F0502020204030204" pitchFamily="34" charset="0"/>
              </a:rPr>
              <a:t>GPS – Gestão de Projetos de SW</a:t>
            </a:r>
          </a:p>
        </p:txBody>
      </p:sp>
    </p:spTree>
    <p:extLst>
      <p:ext uri="{BB962C8B-B14F-4D97-AF65-F5344CB8AC3E}">
        <p14:creationId xmlns:p14="http://schemas.microsoft.com/office/powerpoint/2010/main" val="517198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27384"/>
            <a:ext cx="9144000" cy="792088"/>
          </a:xfrm>
          <a:solidFill>
            <a:srgbClr val="333399"/>
          </a:solidFill>
        </p:spPr>
        <p:txBody>
          <a:bodyPr>
            <a:normAutofit/>
          </a:bodyPr>
          <a:lstStyle/>
          <a:p>
            <a:pPr algn="ctr"/>
            <a:r>
              <a:rPr lang="pt-BR" altLang="pt-BR" sz="4200" dirty="0">
                <a:solidFill>
                  <a:schemeClr val="bg1"/>
                </a:solidFill>
                <a:latin typeface="Calibri" panose="020F0502020204030204" pitchFamily="34" charset="0"/>
                <a:cs typeface="Calibri" panose="020F0502020204030204" pitchFamily="34" charset="0"/>
              </a:rPr>
              <a:t>GPS – Gestão de Projetos de Sw</a:t>
            </a:r>
          </a:p>
        </p:txBody>
      </p:sp>
      <p:sp>
        <p:nvSpPr>
          <p:cNvPr id="7" name="Espaço Reservado para Conteúdo 6"/>
          <p:cNvSpPr>
            <a:spLocks noGrp="1"/>
          </p:cNvSpPr>
          <p:nvPr>
            <p:ph sz="quarter" idx="2"/>
          </p:nvPr>
        </p:nvSpPr>
        <p:spPr>
          <a:xfrm>
            <a:off x="0" y="836712"/>
            <a:ext cx="9036496" cy="5184576"/>
          </a:xfrm>
        </p:spPr>
        <p:txBody>
          <a:bodyPr>
            <a:normAutofit/>
          </a:bodyPr>
          <a:lstStyle/>
          <a:p>
            <a:pPr>
              <a:lnSpc>
                <a:spcPct val="90000"/>
              </a:lnSpc>
            </a:pPr>
            <a:r>
              <a:rPr lang="pt-BR" altLang="pt-BR" dirty="0">
                <a:latin typeface="Calibri" panose="020F0502020204030204" pitchFamily="34" charset="0"/>
                <a:cs typeface="Calibri" panose="020F0502020204030204" pitchFamily="34" charset="0"/>
              </a:rPr>
              <a:t>Conceitos, definições  e Contextos de Gestão de Projetos</a:t>
            </a:r>
          </a:p>
          <a:p>
            <a:pPr lvl="1">
              <a:lnSpc>
                <a:spcPct val="90000"/>
              </a:lnSpc>
            </a:pPr>
            <a:r>
              <a:rPr lang="pt-BR" altLang="pt-BR" dirty="0">
                <a:latin typeface="Calibri" panose="020F0502020204030204" pitchFamily="34" charset="0"/>
                <a:cs typeface="Calibri" panose="020F0502020204030204" pitchFamily="34" charset="0"/>
              </a:rPr>
              <a:t>Documentos de projeto ( Abertura, Acompanhamento, encerramento)</a:t>
            </a:r>
          </a:p>
          <a:p>
            <a:pPr lvl="1">
              <a:lnSpc>
                <a:spcPct val="90000"/>
              </a:lnSpc>
            </a:pPr>
            <a:r>
              <a:rPr lang="pt-BR" altLang="pt-BR" dirty="0">
                <a:latin typeface="Calibri" panose="020F0502020204030204" pitchFamily="34" charset="0"/>
                <a:cs typeface="Calibri" panose="020F0502020204030204" pitchFamily="34" charset="0"/>
              </a:rPr>
              <a:t>Escopo de Projetos</a:t>
            </a:r>
          </a:p>
          <a:p>
            <a:pPr lvl="1">
              <a:lnSpc>
                <a:spcPct val="90000"/>
              </a:lnSpc>
            </a:pPr>
            <a:r>
              <a:rPr lang="pt-BR" altLang="pt-BR" dirty="0">
                <a:latin typeface="Calibri" panose="020F0502020204030204" pitchFamily="34" charset="0"/>
                <a:cs typeface="Calibri" panose="020F0502020204030204" pitchFamily="34" charset="0"/>
              </a:rPr>
              <a:t>EAP/WBS – Estrutura Analítica de Projetos</a:t>
            </a:r>
          </a:p>
          <a:p>
            <a:pPr lvl="1">
              <a:lnSpc>
                <a:spcPct val="90000"/>
              </a:lnSpc>
            </a:pPr>
            <a:r>
              <a:rPr lang="pt-BR" altLang="pt-BR" dirty="0">
                <a:latin typeface="Calibri" panose="020F0502020204030204" pitchFamily="34" charset="0"/>
                <a:cs typeface="Calibri" panose="020F0502020204030204" pitchFamily="34" charset="0"/>
              </a:rPr>
              <a:t>Plano de Gestão de Projetos</a:t>
            </a:r>
          </a:p>
          <a:p>
            <a:pPr lvl="1">
              <a:lnSpc>
                <a:spcPct val="90000"/>
              </a:lnSpc>
            </a:pPr>
            <a:r>
              <a:rPr lang="pt-BR" altLang="pt-BR" dirty="0">
                <a:latin typeface="Calibri" panose="020F0502020204030204" pitchFamily="34" charset="0"/>
                <a:cs typeface="Calibri" panose="020F0502020204030204" pitchFamily="34" charset="0"/>
              </a:rPr>
              <a:t>Calendário/Cronograma de Projetos</a:t>
            </a:r>
          </a:p>
          <a:p>
            <a:pPr lvl="1">
              <a:lnSpc>
                <a:spcPct val="90000"/>
              </a:lnSpc>
            </a:pPr>
            <a:r>
              <a:rPr lang="pt-BR" altLang="pt-BR" dirty="0">
                <a:latin typeface="Calibri" panose="020F0502020204030204" pitchFamily="34" charset="0"/>
                <a:cs typeface="Calibri" panose="020F0502020204030204" pitchFamily="34" charset="0"/>
              </a:rPr>
              <a:t>Relatórios de Acompanhamento – Status </a:t>
            </a:r>
            <a:r>
              <a:rPr lang="pt-BR" altLang="pt-BR" dirty="0" err="1">
                <a:latin typeface="Calibri" panose="020F0502020204030204" pitchFamily="34" charset="0"/>
                <a:cs typeface="Calibri" panose="020F0502020204030204" pitchFamily="34" charset="0"/>
              </a:rPr>
              <a:t>Report</a:t>
            </a:r>
            <a:r>
              <a:rPr lang="pt-BR" altLang="pt-BR" dirty="0">
                <a:latin typeface="Calibri" panose="020F0502020204030204" pitchFamily="34" charset="0"/>
                <a:cs typeface="Calibri" panose="020F0502020204030204" pitchFamily="34" charset="0"/>
              </a:rPr>
              <a:t> de Projetos</a:t>
            </a:r>
          </a:p>
          <a:p>
            <a:pPr lvl="1">
              <a:lnSpc>
                <a:spcPct val="90000"/>
              </a:lnSpc>
            </a:pPr>
            <a:r>
              <a:rPr lang="pt-BR" altLang="pt-BR" dirty="0">
                <a:latin typeface="Calibri" panose="020F0502020204030204" pitchFamily="34" charset="0"/>
                <a:cs typeface="Calibri" panose="020F0502020204030204" pitchFamily="34" charset="0"/>
              </a:rPr>
              <a:t>Marcos de Projetos</a:t>
            </a:r>
          </a:p>
          <a:p>
            <a:pPr lvl="1">
              <a:lnSpc>
                <a:spcPct val="90000"/>
              </a:lnSpc>
            </a:pPr>
            <a:r>
              <a:rPr lang="pt-BR" altLang="pt-BR" dirty="0">
                <a:latin typeface="Calibri" panose="020F0502020204030204" pitchFamily="34" charset="0"/>
                <a:cs typeface="Calibri" panose="020F0502020204030204" pitchFamily="34" charset="0"/>
              </a:rPr>
              <a:t>Matriz de Envolvidos </a:t>
            </a:r>
          </a:p>
          <a:p>
            <a:pPr lvl="1">
              <a:lnSpc>
                <a:spcPct val="90000"/>
              </a:lnSpc>
            </a:pPr>
            <a:r>
              <a:rPr lang="pt-BR" altLang="pt-BR" dirty="0">
                <a:latin typeface="Calibri" panose="020F0502020204030204" pitchFamily="34" charset="0"/>
                <a:cs typeface="Calibri" panose="020F0502020204030204" pitchFamily="34" charset="0"/>
              </a:rPr>
              <a:t>Caminho crítico</a:t>
            </a:r>
          </a:p>
          <a:p>
            <a:pPr lvl="1">
              <a:lnSpc>
                <a:spcPct val="90000"/>
              </a:lnSpc>
            </a:pPr>
            <a:r>
              <a:rPr lang="pt-BR" altLang="pt-BR" dirty="0">
                <a:latin typeface="Calibri" panose="020F0502020204030204" pitchFamily="34" charset="0"/>
                <a:cs typeface="Calibri" panose="020F0502020204030204" pitchFamily="34" charset="0"/>
              </a:rPr>
              <a:t>Contingência de projetos</a:t>
            </a:r>
          </a:p>
          <a:p>
            <a:pPr lvl="1">
              <a:lnSpc>
                <a:spcPct val="90000"/>
              </a:lnSpc>
            </a:pPr>
            <a:endParaRPr lang="pt-BR" altLang="pt-BR" dirty="0">
              <a:latin typeface="Calibri" panose="020F0502020204030204" pitchFamily="34" charset="0"/>
              <a:cs typeface="Calibri" panose="020F0502020204030204" pitchFamily="34" charset="0"/>
            </a:endParaRPr>
          </a:p>
          <a:p>
            <a:pPr lvl="1">
              <a:lnSpc>
                <a:spcPct val="90000"/>
              </a:lnSpc>
            </a:pPr>
            <a:endParaRPr lang="pt-BR" altLang="pt-BR" dirty="0">
              <a:latin typeface="Calibri" panose="020F0502020204030204" pitchFamily="34" charset="0"/>
              <a:cs typeface="Calibri" panose="020F0502020204030204" pitchFamily="34" charset="0"/>
            </a:endParaRPr>
          </a:p>
          <a:p>
            <a:endParaRPr lang="pt-BR" dirty="0"/>
          </a:p>
        </p:txBody>
      </p:sp>
      <p:sp>
        <p:nvSpPr>
          <p:cNvPr id="9" name="Espaço Reservado para Número de Slide 8"/>
          <p:cNvSpPr>
            <a:spLocks noGrp="1"/>
          </p:cNvSpPr>
          <p:nvPr>
            <p:ph type="sldNum" sz="quarter" idx="12"/>
          </p:nvPr>
        </p:nvSpPr>
        <p:spPr/>
        <p:txBody>
          <a:bodyPr/>
          <a:lstStyle/>
          <a:p>
            <a:fld id="{2DDFE4A2-43E5-438B-8415-B6593A35A262}" type="slidenum">
              <a:rPr lang="pt-BR" altLang="pt-BR" smtClean="0"/>
              <a:pPr/>
              <a:t>3</a:t>
            </a:fld>
            <a:endParaRPr lang="pt-BR" altLang="pt-BR"/>
          </a:p>
        </p:txBody>
      </p:sp>
    </p:spTree>
    <p:extLst>
      <p:ext uri="{BB962C8B-B14F-4D97-AF65-F5344CB8AC3E}">
        <p14:creationId xmlns:p14="http://schemas.microsoft.com/office/powerpoint/2010/main" val="9716394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5">
            <a:extLst>
              <a:ext uri="{FF2B5EF4-FFF2-40B4-BE49-F238E27FC236}">
                <a16:creationId xmlns:a16="http://schemas.microsoft.com/office/drawing/2014/main" id="{93E7FEF5-21F9-4D23-85F8-1AED10908F12}"/>
              </a:ext>
            </a:extLst>
          </p:cNvPr>
          <p:cNvSpPr>
            <a:spLocks noGrp="1" noChangeArrowheads="1"/>
          </p:cNvSpPr>
          <p:nvPr>
            <p:ph type="subTitle" idx="1"/>
          </p:nvPr>
        </p:nvSpPr>
        <p:spPr>
          <a:xfrm>
            <a:off x="0" y="3140968"/>
            <a:ext cx="9144000" cy="1199704"/>
          </a:xfrm>
          <a:solidFill>
            <a:srgbClr val="0070C0"/>
          </a:solidFill>
        </p:spPr>
        <p:txBody>
          <a:bodyPr anchor="ctr">
            <a:normAutofit/>
          </a:bodyPr>
          <a:lstStyle/>
          <a:p>
            <a:pPr algn="ctr"/>
            <a:r>
              <a:rPr lang="pt-BR" altLang="pt-BR" sz="4000" dirty="0">
                <a:solidFill>
                  <a:schemeClr val="bg1"/>
                </a:solidFill>
                <a:effectLst>
                  <a:outerShdw blurRad="38100" dist="38100" dir="2700000" algn="tl">
                    <a:srgbClr val="000000">
                      <a:alpha val="43137"/>
                    </a:srgbClr>
                  </a:outerShdw>
                </a:effectLst>
              </a:rPr>
              <a:t>Matriz de Stakeholders / Envolvidos</a:t>
            </a:r>
          </a:p>
        </p:txBody>
      </p:sp>
      <p:sp>
        <p:nvSpPr>
          <p:cNvPr id="6" name="Rectangle 2">
            <a:extLst>
              <a:ext uri="{FF2B5EF4-FFF2-40B4-BE49-F238E27FC236}">
                <a16:creationId xmlns:a16="http://schemas.microsoft.com/office/drawing/2014/main" id="{F38D0132-EF45-4D32-A79F-052ECFF6BD79}"/>
              </a:ext>
            </a:extLst>
          </p:cNvPr>
          <p:cNvSpPr txBox="1">
            <a:spLocks noChangeArrowheads="1"/>
          </p:cNvSpPr>
          <p:nvPr/>
        </p:nvSpPr>
        <p:spPr>
          <a:xfrm>
            <a:off x="0" y="0"/>
            <a:ext cx="9144000" cy="792088"/>
          </a:xfrm>
          <a:prstGeom prst="rect">
            <a:avLst/>
          </a:prstGeom>
          <a:solidFill>
            <a:srgbClr val="333399"/>
          </a:solidFill>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fontAlgn="auto">
              <a:spcAft>
                <a:spcPts val="0"/>
              </a:spcAft>
            </a:pPr>
            <a:r>
              <a:rPr lang="pt-BR" altLang="pt-BR" sz="4200" dirty="0">
                <a:solidFill>
                  <a:schemeClr val="bg1"/>
                </a:solidFill>
                <a:latin typeface="Calibri" panose="020F0502020204030204" pitchFamily="34" charset="0"/>
                <a:cs typeface="Calibri" panose="020F0502020204030204" pitchFamily="34" charset="0"/>
              </a:rPr>
              <a:t>GPS – Gestão de Projetos de SW</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4">
            <a:extLst>
              <a:ext uri="{FF2B5EF4-FFF2-40B4-BE49-F238E27FC236}">
                <a16:creationId xmlns:a16="http://schemas.microsoft.com/office/drawing/2014/main" id="{7938DEF9-D918-48B6-A0A7-9483178B2AEF}"/>
              </a:ext>
            </a:extLst>
          </p:cNvPr>
          <p:cNvSpPr>
            <a:spLocks noChangeArrowheads="1"/>
          </p:cNvSpPr>
          <p:nvPr/>
        </p:nvSpPr>
        <p:spPr bwMode="auto">
          <a:xfrm>
            <a:off x="-21704" y="836712"/>
            <a:ext cx="9144000" cy="5924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marL="342900" indent="-342900" eaLnBrk="1" hangingPunct="1">
              <a:buFont typeface="Arial" panose="020B0604020202020204" pitchFamily="34" charset="0"/>
              <a:buChar char="•"/>
            </a:pPr>
            <a:r>
              <a:rPr lang="pt-BR" b="1" dirty="0">
                <a:solidFill>
                  <a:srgbClr val="002060"/>
                </a:solidFill>
                <a:effectLst>
                  <a:outerShdw blurRad="38100" dist="38100" dir="2700000" algn="tl">
                    <a:srgbClr val="C0C0C0"/>
                  </a:outerShdw>
                </a:effectLst>
                <a:latin typeface="+mn-lt"/>
              </a:rPr>
              <a:t>Envolvidos no projeto</a:t>
            </a:r>
          </a:p>
          <a:p>
            <a:pPr marL="1085850" lvl="1" indent="-342900" eaLnBrk="1" hangingPunct="1">
              <a:buFont typeface="Wingdings" panose="05000000000000000000" pitchFamily="2" charset="2"/>
              <a:buChar char="ü"/>
            </a:pPr>
            <a:r>
              <a:rPr lang="pt-BR" altLang="pt-BR" sz="2000" dirty="0">
                <a:latin typeface="+mn-lt"/>
              </a:rPr>
              <a:t>Em todo projeto existem partes envolvidas, principais e secundárias (Diretos e Indiretos).</a:t>
            </a:r>
          </a:p>
          <a:p>
            <a:pPr marL="1485900" lvl="2" indent="-342900" eaLnBrk="1" hangingPunct="1">
              <a:buFont typeface="Wingdings" panose="05000000000000000000" pitchFamily="2" charset="2"/>
              <a:buChar char="§"/>
            </a:pPr>
            <a:r>
              <a:rPr lang="pt-BR" altLang="pt-BR" sz="1800" b="1" dirty="0">
                <a:latin typeface="+mn-lt"/>
              </a:rPr>
              <a:t>Gerente do projeto: </a:t>
            </a:r>
            <a:r>
              <a:rPr lang="pt-BR" altLang="pt-BR" sz="1800" dirty="0">
                <a:latin typeface="+mn-lt"/>
              </a:rPr>
              <a:t>indivíduo responsável pela gerência do projeto.  </a:t>
            </a:r>
          </a:p>
          <a:p>
            <a:pPr marL="1485900" lvl="2" indent="-342900" eaLnBrk="1" hangingPunct="1">
              <a:spcBef>
                <a:spcPts val="600"/>
              </a:spcBef>
              <a:spcAft>
                <a:spcPts val="600"/>
              </a:spcAft>
              <a:buFont typeface="Wingdings" panose="05000000000000000000" pitchFamily="2" charset="2"/>
              <a:buChar char="§"/>
            </a:pPr>
            <a:r>
              <a:rPr lang="pt-BR" altLang="pt-BR" sz="1800" b="1" dirty="0">
                <a:latin typeface="+mn-lt"/>
              </a:rPr>
              <a:t>Cliente:</a:t>
            </a:r>
            <a:r>
              <a:rPr lang="pt-BR" altLang="pt-BR" sz="1800" dirty="0">
                <a:latin typeface="+mn-lt"/>
              </a:rPr>
              <a:t> indivíduo ou organização que fará uso do produto do projeto. Podem existir múltiplas camadas de clientes. Por exemplo, os clientes de um novo produto farmacêutico incluem os médicos que o prescrevem, os pacientes que o tomam e as companhias de seguro que pagam por ele. Em algumas áreas de aplicação, clientes e usuário são sinônimos, enquanto em outros o cliente se refere a entidade que compra os resultados deste projeto e usuário são aqueles que usam diretamente o produto do projeto. </a:t>
            </a:r>
          </a:p>
          <a:p>
            <a:pPr marL="1485900" lvl="2" indent="-342900" eaLnBrk="1" hangingPunct="1">
              <a:spcBef>
                <a:spcPts val="600"/>
              </a:spcBef>
              <a:spcAft>
                <a:spcPts val="600"/>
              </a:spcAft>
              <a:buFont typeface="Wingdings" panose="05000000000000000000" pitchFamily="2" charset="2"/>
              <a:buChar char="§"/>
            </a:pPr>
            <a:r>
              <a:rPr lang="pt-BR" altLang="pt-BR" sz="1800" b="1" dirty="0">
                <a:latin typeface="+mn-lt"/>
              </a:rPr>
              <a:t>Organização executora</a:t>
            </a:r>
            <a:r>
              <a:rPr lang="pt-BR" altLang="pt-BR" sz="1800" dirty="0">
                <a:latin typeface="+mn-lt"/>
              </a:rPr>
              <a:t> - empresa cujos funcionários estão mais diretamente envolvidos na execução do projeto.</a:t>
            </a:r>
          </a:p>
          <a:p>
            <a:pPr marL="1485900" lvl="2" indent="-342900" eaLnBrk="1" hangingPunct="1">
              <a:spcBef>
                <a:spcPts val="600"/>
              </a:spcBef>
              <a:spcAft>
                <a:spcPts val="600"/>
              </a:spcAft>
              <a:buFont typeface="Wingdings" panose="05000000000000000000" pitchFamily="2" charset="2"/>
              <a:buChar char="§"/>
            </a:pPr>
            <a:r>
              <a:rPr lang="pt-BR" altLang="pt-BR" sz="1800" b="1" dirty="0">
                <a:latin typeface="+mn-lt"/>
              </a:rPr>
              <a:t>Patrocinador </a:t>
            </a:r>
            <a:r>
              <a:rPr lang="pt-BR" altLang="pt-BR" sz="1800" dirty="0">
                <a:latin typeface="+mn-lt"/>
              </a:rPr>
              <a:t>- indivíduo ou grupo, dentro ou fora da organização executora, que provê os recursos financeiros, em dinheiro ou espécie, para o projeto.   </a:t>
            </a:r>
          </a:p>
        </p:txBody>
      </p:sp>
      <p:sp>
        <p:nvSpPr>
          <p:cNvPr id="5" name="Rectangle 2">
            <a:extLst>
              <a:ext uri="{FF2B5EF4-FFF2-40B4-BE49-F238E27FC236}">
                <a16:creationId xmlns:a16="http://schemas.microsoft.com/office/drawing/2014/main" id="{F9408292-A423-4A6F-9416-99294FA4AFBC}"/>
              </a:ext>
            </a:extLst>
          </p:cNvPr>
          <p:cNvSpPr txBox="1">
            <a:spLocks noChangeArrowheads="1"/>
          </p:cNvSpPr>
          <p:nvPr/>
        </p:nvSpPr>
        <p:spPr>
          <a:xfrm>
            <a:off x="0" y="0"/>
            <a:ext cx="9144000" cy="792088"/>
          </a:xfrm>
          <a:prstGeom prst="rect">
            <a:avLst/>
          </a:prstGeom>
          <a:solidFill>
            <a:srgbClr val="333399"/>
          </a:solidFill>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fontAlgn="auto">
              <a:spcAft>
                <a:spcPts val="0"/>
              </a:spcAft>
            </a:pPr>
            <a:r>
              <a:rPr lang="pt-BR" altLang="pt-BR" sz="4200" dirty="0">
                <a:solidFill>
                  <a:schemeClr val="bg1"/>
                </a:solidFill>
                <a:latin typeface="Calibri" panose="020F0502020204030204" pitchFamily="34" charset="0"/>
                <a:cs typeface="Calibri" panose="020F0502020204030204" pitchFamily="34" charset="0"/>
              </a:rPr>
              <a:t>GPS – Gestão de Projetos de SW</a:t>
            </a:r>
          </a:p>
        </p:txBody>
      </p:sp>
    </p:spTree>
    <p:extLst>
      <p:ext uri="{BB962C8B-B14F-4D97-AF65-F5344CB8AC3E}">
        <p14:creationId xmlns:p14="http://schemas.microsoft.com/office/powerpoint/2010/main" val="3471336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B185174B-FE51-453C-83AC-8BC606CF1913}"/>
              </a:ext>
            </a:extLst>
          </p:cNvPr>
          <p:cNvSpPr>
            <a:spLocks noGrp="1" noChangeArrowheads="1"/>
          </p:cNvSpPr>
          <p:nvPr>
            <p:ph idx="4294967295"/>
          </p:nvPr>
        </p:nvSpPr>
        <p:spPr>
          <a:xfrm>
            <a:off x="107504" y="836712"/>
            <a:ext cx="8856984" cy="5904656"/>
          </a:xfrm>
        </p:spPr>
        <p:txBody>
          <a:bodyPr>
            <a:normAutofit fontScale="85000" lnSpcReduction="10000"/>
          </a:bodyPr>
          <a:lstStyle/>
          <a:p>
            <a:pPr>
              <a:lnSpc>
                <a:spcPct val="90000"/>
              </a:lnSpc>
            </a:pPr>
            <a:r>
              <a:rPr lang="pt-BR" altLang="pt-BR" sz="2600" dirty="0">
                <a:solidFill>
                  <a:srgbClr val="002060"/>
                </a:solidFill>
              </a:rPr>
              <a:t>Papel do Gerente de Projetos</a:t>
            </a:r>
          </a:p>
          <a:p>
            <a:pPr lvl="1">
              <a:lnSpc>
                <a:spcPct val="120000"/>
              </a:lnSpc>
            </a:pPr>
            <a:r>
              <a:rPr lang="pt-BR" altLang="pt-BR" sz="2100" dirty="0"/>
              <a:t>Gerenciar as expectativas dos partes envolvidas pode ser uma tarefa difícil porque, </a:t>
            </a:r>
            <a:r>
              <a:rPr lang="pt-BR" altLang="pt-BR" sz="2100" dirty="0" err="1"/>
              <a:t>freqüentemente</a:t>
            </a:r>
            <a:r>
              <a:rPr lang="pt-BR" altLang="pt-BR" sz="2100" dirty="0"/>
              <a:t>, os partes envolvidas possuem objetivos diferentes que podem entrar em conflito. </a:t>
            </a:r>
          </a:p>
          <a:p>
            <a:pPr>
              <a:lnSpc>
                <a:spcPct val="120000"/>
              </a:lnSpc>
            </a:pPr>
            <a:r>
              <a:rPr lang="pt-BR" altLang="pt-BR" sz="2200" b="1" dirty="0">
                <a:solidFill>
                  <a:srgbClr val="002060"/>
                </a:solidFill>
              </a:rPr>
              <a:t>Exemplo 1</a:t>
            </a:r>
          </a:p>
          <a:p>
            <a:pPr lvl="1">
              <a:lnSpc>
                <a:spcPct val="120000"/>
              </a:lnSpc>
            </a:pPr>
            <a:r>
              <a:rPr lang="pt-BR" altLang="pt-BR" sz="1900" dirty="0"/>
              <a:t>O gerente de um departamento que solicitou o desenvolvimento de um novo sistema de informação gerencial, pode desejar um custo baixo;</a:t>
            </a:r>
          </a:p>
          <a:p>
            <a:pPr lvl="1">
              <a:lnSpc>
                <a:spcPct val="120000"/>
              </a:lnSpc>
            </a:pPr>
            <a:r>
              <a:rPr lang="pt-BR" altLang="pt-BR" sz="1900" dirty="0"/>
              <a:t>o projetista de sistema pode dar ênfase à excelência técnica;</a:t>
            </a:r>
          </a:p>
          <a:p>
            <a:pPr lvl="1">
              <a:lnSpc>
                <a:spcPct val="120000"/>
              </a:lnSpc>
            </a:pPr>
            <a:r>
              <a:rPr lang="pt-BR" altLang="pt-BR" sz="1900" dirty="0"/>
              <a:t>Enquanto a empresa de programação contratada pode estar mais interessada na maximização de lucros.</a:t>
            </a:r>
          </a:p>
          <a:p>
            <a:pPr>
              <a:lnSpc>
                <a:spcPct val="120000"/>
              </a:lnSpc>
            </a:pPr>
            <a:r>
              <a:rPr lang="pt-BR" altLang="pt-BR" sz="2400" b="1" dirty="0">
                <a:solidFill>
                  <a:srgbClr val="002060"/>
                </a:solidFill>
              </a:rPr>
              <a:t>Exemplo 2</a:t>
            </a:r>
          </a:p>
          <a:p>
            <a:pPr lvl="1">
              <a:lnSpc>
                <a:spcPct val="120000"/>
              </a:lnSpc>
            </a:pPr>
            <a:r>
              <a:rPr lang="pt-BR" altLang="pt-BR" sz="1900" dirty="0"/>
              <a:t>O vice-presidente de pesquisa de uma empresa de eletrônica pode definir o sucesso de um novo produto em relação à tecnologia moderna;</a:t>
            </a:r>
          </a:p>
          <a:p>
            <a:pPr lvl="1">
              <a:lnSpc>
                <a:spcPct val="120000"/>
              </a:lnSpc>
            </a:pPr>
            <a:r>
              <a:rPr lang="pt-BR" altLang="pt-BR" sz="1900" dirty="0"/>
              <a:t>O vice-presidente de manufatura pode defini-lo em razão de práticas universais;</a:t>
            </a:r>
          </a:p>
          <a:p>
            <a:pPr lvl="1">
              <a:lnSpc>
                <a:spcPct val="120000"/>
              </a:lnSpc>
            </a:pPr>
            <a:r>
              <a:rPr lang="pt-BR" altLang="pt-BR" sz="1900" dirty="0"/>
              <a:t>O vice-presidente de marketing pode estar inicialmente preocupado com a quantidade de novas funcionalidades.</a:t>
            </a:r>
          </a:p>
          <a:p>
            <a:pPr lvl="1">
              <a:lnSpc>
                <a:spcPct val="120000"/>
              </a:lnSpc>
            </a:pPr>
            <a:r>
              <a:rPr lang="pt-BR" altLang="pt-BR" sz="1900" dirty="0"/>
              <a:t>O presidente pode estar preocupado com o custo e o retorno (total e prazo do ROI)</a:t>
            </a:r>
            <a:br>
              <a:rPr lang="pt-BR" altLang="pt-BR" sz="1900" dirty="0"/>
            </a:br>
            <a:r>
              <a:rPr lang="pt-BR" altLang="pt-BR" sz="1900" dirty="0"/>
              <a:t>  </a:t>
            </a:r>
          </a:p>
        </p:txBody>
      </p:sp>
      <p:sp>
        <p:nvSpPr>
          <p:cNvPr id="3" name="Rectangle 2">
            <a:extLst>
              <a:ext uri="{FF2B5EF4-FFF2-40B4-BE49-F238E27FC236}">
                <a16:creationId xmlns:a16="http://schemas.microsoft.com/office/drawing/2014/main" id="{1D44419C-7483-43C5-9E2F-44F21B3A1B07}"/>
              </a:ext>
            </a:extLst>
          </p:cNvPr>
          <p:cNvSpPr txBox="1">
            <a:spLocks noChangeArrowheads="1"/>
          </p:cNvSpPr>
          <p:nvPr/>
        </p:nvSpPr>
        <p:spPr>
          <a:xfrm>
            <a:off x="0" y="0"/>
            <a:ext cx="9144000" cy="792088"/>
          </a:xfrm>
          <a:prstGeom prst="rect">
            <a:avLst/>
          </a:prstGeom>
          <a:solidFill>
            <a:srgbClr val="333399"/>
          </a:solidFill>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fontAlgn="auto">
              <a:spcAft>
                <a:spcPts val="0"/>
              </a:spcAft>
            </a:pPr>
            <a:r>
              <a:rPr lang="pt-BR" altLang="pt-BR" sz="4200" dirty="0">
                <a:solidFill>
                  <a:schemeClr val="bg1"/>
                </a:solidFill>
                <a:latin typeface="Calibri" panose="020F0502020204030204" pitchFamily="34" charset="0"/>
                <a:cs typeface="Calibri" panose="020F0502020204030204" pitchFamily="34" charset="0"/>
              </a:rPr>
              <a:t>GPS – Gestão de Projetos de SW</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5AC9583-8041-4916-ABB8-53453FC28113}"/>
              </a:ext>
            </a:extLst>
          </p:cNvPr>
          <p:cNvSpPr>
            <a:spLocks noChangeArrowheads="1"/>
          </p:cNvSpPr>
          <p:nvPr/>
        </p:nvSpPr>
        <p:spPr bwMode="auto">
          <a:xfrm>
            <a:off x="107504" y="836712"/>
            <a:ext cx="8820472" cy="5576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marL="342900" indent="-342900" eaLnBrk="1" hangingPunct="1">
              <a:lnSpc>
                <a:spcPct val="90000"/>
              </a:lnSpc>
              <a:spcBef>
                <a:spcPct val="50000"/>
              </a:spcBef>
              <a:buFont typeface="Arial" panose="020B0604020202020204" pitchFamily="34" charset="0"/>
              <a:buChar char="•"/>
            </a:pPr>
            <a:r>
              <a:rPr lang="pt-BR" altLang="pt-BR" b="1" dirty="0">
                <a:solidFill>
                  <a:srgbClr val="002060"/>
                </a:solidFill>
              </a:rPr>
              <a:t>Exemplo 3</a:t>
            </a:r>
          </a:p>
          <a:p>
            <a:pPr marL="628650" lvl="1" indent="-266700" eaLnBrk="1" hangingPunct="1">
              <a:lnSpc>
                <a:spcPct val="90000"/>
              </a:lnSpc>
              <a:spcBef>
                <a:spcPct val="50000"/>
              </a:spcBef>
              <a:buFont typeface="Wingdings" panose="05000000000000000000" pitchFamily="2" charset="2"/>
              <a:buChar char="ü"/>
            </a:pPr>
            <a:r>
              <a:rPr lang="pt-BR" altLang="pt-BR" sz="2000" i="1" dirty="0"/>
              <a:t>O proprietário de um projeto de desenvolvimento de um imóvel pode estar interessado no controle do prazo;</a:t>
            </a:r>
          </a:p>
          <a:p>
            <a:pPr marL="628650" lvl="1" indent="-266700" eaLnBrk="1" hangingPunct="1">
              <a:lnSpc>
                <a:spcPct val="90000"/>
              </a:lnSpc>
              <a:spcBef>
                <a:spcPct val="50000"/>
              </a:spcBef>
              <a:buFont typeface="Wingdings" panose="05000000000000000000" pitchFamily="2" charset="2"/>
              <a:buChar char="ü"/>
            </a:pPr>
            <a:r>
              <a:rPr lang="pt-BR" altLang="pt-BR" sz="2000" i="1" dirty="0"/>
              <a:t>O governo local pode desejar maiores receitas em taxas;</a:t>
            </a:r>
          </a:p>
          <a:p>
            <a:pPr marL="628650" lvl="1" indent="-266700" eaLnBrk="1" hangingPunct="1">
              <a:lnSpc>
                <a:spcPct val="90000"/>
              </a:lnSpc>
              <a:spcBef>
                <a:spcPct val="50000"/>
              </a:spcBef>
              <a:buFont typeface="Wingdings" panose="05000000000000000000" pitchFamily="2" charset="2"/>
              <a:buChar char="ü"/>
            </a:pPr>
            <a:r>
              <a:rPr lang="pt-BR" altLang="pt-BR" sz="2000" i="1" dirty="0"/>
              <a:t>Uma organização de proteção do meio ambiente pode estar interessada na redução de impactos ambientais adversos;</a:t>
            </a:r>
          </a:p>
          <a:p>
            <a:pPr marL="628650" lvl="1" indent="-266700" eaLnBrk="1" hangingPunct="1">
              <a:lnSpc>
                <a:spcPct val="90000"/>
              </a:lnSpc>
              <a:spcBef>
                <a:spcPct val="50000"/>
              </a:spcBef>
              <a:buFont typeface="Wingdings" panose="05000000000000000000" pitchFamily="2" charset="2"/>
              <a:buChar char="ü"/>
            </a:pPr>
            <a:r>
              <a:rPr lang="pt-BR" altLang="pt-BR" sz="2000" i="1" dirty="0"/>
              <a:t>Enquanto que a vizinhança pode ter a expectativa de transferência do local do projeto.</a:t>
            </a:r>
          </a:p>
          <a:p>
            <a:pPr marL="342900" indent="-342900" eaLnBrk="1" hangingPunct="1">
              <a:lnSpc>
                <a:spcPct val="90000"/>
              </a:lnSpc>
              <a:spcBef>
                <a:spcPct val="50000"/>
              </a:spcBef>
              <a:buFont typeface="Arial" panose="020B0604020202020204" pitchFamily="34" charset="0"/>
              <a:buChar char="•"/>
            </a:pPr>
            <a:r>
              <a:rPr lang="pt-BR" altLang="pt-BR" sz="2200" b="1" dirty="0">
                <a:solidFill>
                  <a:srgbClr val="002060"/>
                </a:solidFill>
              </a:rPr>
              <a:t>Conclusão:</a:t>
            </a:r>
          </a:p>
          <a:p>
            <a:pPr marL="628650" lvl="1" indent="-266700" eaLnBrk="1" hangingPunct="1">
              <a:lnSpc>
                <a:spcPct val="90000"/>
              </a:lnSpc>
              <a:spcBef>
                <a:spcPct val="50000"/>
              </a:spcBef>
              <a:buFont typeface="Wingdings" panose="05000000000000000000" pitchFamily="2" charset="2"/>
              <a:buChar char="ü"/>
            </a:pPr>
            <a:r>
              <a:rPr lang="pt-BR" altLang="pt-BR" sz="2000" dirty="0">
                <a:solidFill>
                  <a:srgbClr val="002060"/>
                </a:solidFill>
              </a:rPr>
              <a:t>Em linhas gerais, as divergências entre os partes envolvidas devem ser resolvidas em favor do cliente.</a:t>
            </a:r>
          </a:p>
          <a:p>
            <a:pPr marL="628650" lvl="1" indent="-266700" eaLnBrk="1" hangingPunct="1">
              <a:lnSpc>
                <a:spcPct val="90000"/>
              </a:lnSpc>
              <a:spcBef>
                <a:spcPct val="50000"/>
              </a:spcBef>
              <a:buFont typeface="Wingdings" panose="05000000000000000000" pitchFamily="2" charset="2"/>
              <a:buChar char="ü"/>
            </a:pPr>
            <a:r>
              <a:rPr lang="pt-BR" altLang="pt-BR" sz="2000" dirty="0">
                <a:solidFill>
                  <a:srgbClr val="002060"/>
                </a:solidFill>
              </a:rPr>
              <a:t>O que não significa que as necessidades e expectativas das demais partes envolvidas devam ou possam ser desconsideradas.</a:t>
            </a:r>
          </a:p>
          <a:p>
            <a:pPr marL="628650" lvl="1" indent="-266700" eaLnBrk="1" hangingPunct="1">
              <a:lnSpc>
                <a:spcPct val="90000"/>
              </a:lnSpc>
              <a:spcBef>
                <a:spcPct val="50000"/>
              </a:spcBef>
              <a:buFont typeface="Wingdings" panose="05000000000000000000" pitchFamily="2" charset="2"/>
              <a:buChar char="ü"/>
            </a:pPr>
            <a:r>
              <a:rPr lang="pt-BR" altLang="pt-BR" sz="2000" dirty="0">
                <a:solidFill>
                  <a:srgbClr val="002060"/>
                </a:solidFill>
              </a:rPr>
              <a:t>Encontrar soluções apropriadas para tais divergências pode se tornar um dos principais desafios do gerente de projetos.</a:t>
            </a:r>
          </a:p>
        </p:txBody>
      </p:sp>
      <p:sp>
        <p:nvSpPr>
          <p:cNvPr id="3" name="Rectangle 2">
            <a:extLst>
              <a:ext uri="{FF2B5EF4-FFF2-40B4-BE49-F238E27FC236}">
                <a16:creationId xmlns:a16="http://schemas.microsoft.com/office/drawing/2014/main" id="{D41682E2-0E76-47CA-AC07-3DF25D597FDC}"/>
              </a:ext>
            </a:extLst>
          </p:cNvPr>
          <p:cNvSpPr txBox="1">
            <a:spLocks noChangeArrowheads="1"/>
          </p:cNvSpPr>
          <p:nvPr/>
        </p:nvSpPr>
        <p:spPr>
          <a:xfrm>
            <a:off x="0" y="0"/>
            <a:ext cx="9144000" cy="792088"/>
          </a:xfrm>
          <a:prstGeom prst="rect">
            <a:avLst/>
          </a:prstGeom>
          <a:solidFill>
            <a:srgbClr val="333399"/>
          </a:solidFill>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fontAlgn="auto">
              <a:spcAft>
                <a:spcPts val="0"/>
              </a:spcAft>
            </a:pPr>
            <a:r>
              <a:rPr lang="pt-BR" altLang="pt-BR" sz="4200" dirty="0">
                <a:solidFill>
                  <a:schemeClr val="bg1"/>
                </a:solidFill>
                <a:latin typeface="Calibri" panose="020F0502020204030204" pitchFamily="34" charset="0"/>
                <a:cs typeface="Calibri" panose="020F0502020204030204" pitchFamily="34" charset="0"/>
              </a:rPr>
              <a:t>GPS – Gestão de Projetos de SW</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5">
            <a:extLst>
              <a:ext uri="{FF2B5EF4-FFF2-40B4-BE49-F238E27FC236}">
                <a16:creationId xmlns:a16="http://schemas.microsoft.com/office/drawing/2014/main" id="{93E7FEF5-21F9-4D23-85F8-1AED10908F12}"/>
              </a:ext>
            </a:extLst>
          </p:cNvPr>
          <p:cNvSpPr>
            <a:spLocks noGrp="1" noChangeArrowheads="1"/>
          </p:cNvSpPr>
          <p:nvPr>
            <p:ph type="subTitle" idx="1"/>
          </p:nvPr>
        </p:nvSpPr>
        <p:spPr>
          <a:xfrm>
            <a:off x="0" y="2852936"/>
            <a:ext cx="9144000" cy="1487736"/>
          </a:xfrm>
          <a:solidFill>
            <a:srgbClr val="0070C0"/>
          </a:solidFill>
        </p:spPr>
        <p:txBody>
          <a:bodyPr anchor="ctr">
            <a:normAutofit/>
          </a:bodyPr>
          <a:lstStyle/>
          <a:p>
            <a:pPr algn="ctr"/>
            <a:r>
              <a:rPr lang="pt-BR" altLang="pt-BR" sz="4000" dirty="0">
                <a:solidFill>
                  <a:schemeClr val="bg1"/>
                </a:solidFill>
                <a:effectLst>
                  <a:outerShdw blurRad="38100" dist="38100" dir="2700000" algn="tl">
                    <a:srgbClr val="000000">
                      <a:alpha val="43137"/>
                    </a:srgbClr>
                  </a:outerShdw>
                </a:effectLst>
              </a:rPr>
              <a:t>Plano de Projeto – </a:t>
            </a:r>
            <a:r>
              <a:rPr lang="pt-BR" altLang="pt-BR" sz="4000" dirty="0">
                <a:solidFill>
                  <a:srgbClr val="002060"/>
                </a:solidFill>
                <a:effectLst>
                  <a:outerShdw blurRad="38100" dist="38100" dir="2700000" algn="tl">
                    <a:srgbClr val="000000">
                      <a:alpha val="43137"/>
                    </a:srgbClr>
                  </a:outerShdw>
                </a:effectLst>
              </a:rPr>
              <a:t>Conceitos e Definições</a:t>
            </a:r>
          </a:p>
        </p:txBody>
      </p:sp>
      <p:sp>
        <p:nvSpPr>
          <p:cNvPr id="6" name="Rectangle 2">
            <a:extLst>
              <a:ext uri="{FF2B5EF4-FFF2-40B4-BE49-F238E27FC236}">
                <a16:creationId xmlns:a16="http://schemas.microsoft.com/office/drawing/2014/main" id="{F38D0132-EF45-4D32-A79F-052ECFF6BD79}"/>
              </a:ext>
            </a:extLst>
          </p:cNvPr>
          <p:cNvSpPr txBox="1">
            <a:spLocks noChangeArrowheads="1"/>
          </p:cNvSpPr>
          <p:nvPr/>
        </p:nvSpPr>
        <p:spPr>
          <a:xfrm>
            <a:off x="0" y="0"/>
            <a:ext cx="9144000" cy="792088"/>
          </a:xfrm>
          <a:prstGeom prst="rect">
            <a:avLst/>
          </a:prstGeom>
          <a:solidFill>
            <a:srgbClr val="333399"/>
          </a:solidFill>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fontAlgn="auto">
              <a:spcAft>
                <a:spcPts val="0"/>
              </a:spcAft>
            </a:pPr>
            <a:r>
              <a:rPr lang="pt-BR" altLang="pt-BR" sz="4200" dirty="0">
                <a:solidFill>
                  <a:schemeClr val="bg1"/>
                </a:solidFill>
                <a:latin typeface="Calibri" panose="020F0502020204030204" pitchFamily="34" charset="0"/>
                <a:cs typeface="Calibri" panose="020F0502020204030204" pitchFamily="34" charset="0"/>
              </a:rPr>
              <a:t>GPS – Gestão de Projetos de SW</a:t>
            </a:r>
          </a:p>
        </p:txBody>
      </p:sp>
    </p:spTree>
    <p:extLst>
      <p:ext uri="{BB962C8B-B14F-4D97-AF65-F5344CB8AC3E}">
        <p14:creationId xmlns:p14="http://schemas.microsoft.com/office/powerpoint/2010/main" val="27406579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utoShape 2">
            <a:extLst>
              <a:ext uri="{FF2B5EF4-FFF2-40B4-BE49-F238E27FC236}">
                <a16:creationId xmlns:a16="http://schemas.microsoft.com/office/drawing/2014/main" id="{B3307EA2-5913-419D-B8B6-B2A0427878CF}"/>
              </a:ext>
            </a:extLst>
          </p:cNvPr>
          <p:cNvSpPr>
            <a:spLocks noChangeArrowheads="1"/>
          </p:cNvSpPr>
          <p:nvPr/>
        </p:nvSpPr>
        <p:spPr bwMode="auto">
          <a:xfrm>
            <a:off x="827584" y="1916832"/>
            <a:ext cx="5904656" cy="1905000"/>
          </a:xfrm>
          <a:prstGeom prst="bracePair">
            <a:avLst>
              <a:gd name="adj" fmla="val 8333"/>
            </a:avLst>
          </a:prstGeom>
          <a:solidFill>
            <a:srgbClr val="FFF9BF"/>
          </a:solidFill>
          <a:ln w="9525">
            <a:solidFill>
              <a:schemeClr val="accent2"/>
            </a:solidFill>
            <a:round/>
            <a:headEnd/>
            <a:tailEnd/>
          </a:ln>
        </p:spPr>
        <p:txBody>
          <a:bodyPr wrap="none" anchor="ct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marL="523875" lvl="2" indent="-342900" eaLnBrk="1" hangingPunct="1">
              <a:buFont typeface="+mj-lt"/>
              <a:buAutoNum type="arabicPeriod"/>
            </a:pPr>
            <a:r>
              <a:rPr lang="pt-BR" altLang="pt-BR" sz="1800" b="1" dirty="0"/>
              <a:t>Planejamento do escopo</a:t>
            </a:r>
            <a:endParaRPr lang="pt-BR" altLang="pt-BR" sz="1800" dirty="0"/>
          </a:p>
          <a:p>
            <a:pPr marL="523875" lvl="2" indent="-342900" eaLnBrk="1" hangingPunct="1">
              <a:buFont typeface="+mj-lt"/>
              <a:buAutoNum type="arabicPeriod"/>
            </a:pPr>
            <a:r>
              <a:rPr lang="pt-BR" altLang="pt-BR" sz="1800" b="1" dirty="0"/>
              <a:t>Definição do escopo</a:t>
            </a:r>
          </a:p>
          <a:p>
            <a:pPr marL="523875" lvl="2" indent="-342900" eaLnBrk="1" hangingPunct="1">
              <a:buFont typeface="+mj-lt"/>
              <a:buAutoNum type="arabicPeriod"/>
            </a:pPr>
            <a:r>
              <a:rPr lang="pt-BR" altLang="pt-BR" sz="1800" b="1" dirty="0"/>
              <a:t>Criar EAP  (Estrutura Analítica do Projeto)</a:t>
            </a:r>
          </a:p>
          <a:p>
            <a:pPr marL="523875" lvl="2" indent="-342900" eaLnBrk="1" hangingPunct="1">
              <a:buFont typeface="+mj-lt"/>
              <a:buAutoNum type="arabicPeriod"/>
            </a:pPr>
            <a:r>
              <a:rPr lang="pt-BR" altLang="pt-BR" sz="1800" b="1" dirty="0"/>
              <a:t>Verificação do escopo</a:t>
            </a:r>
          </a:p>
          <a:p>
            <a:pPr marL="523875" lvl="2" indent="-342900" eaLnBrk="1" hangingPunct="1">
              <a:buFont typeface="+mj-lt"/>
              <a:buAutoNum type="arabicPeriod"/>
            </a:pPr>
            <a:r>
              <a:rPr lang="pt-BR" altLang="pt-BR" sz="1800" b="1" dirty="0"/>
              <a:t>Controle do escopo </a:t>
            </a:r>
            <a:endParaRPr lang="pt-BR" altLang="pt-BR" sz="1800" dirty="0"/>
          </a:p>
        </p:txBody>
      </p:sp>
      <p:sp>
        <p:nvSpPr>
          <p:cNvPr id="37891" name="Rectangle 3">
            <a:extLst>
              <a:ext uri="{FF2B5EF4-FFF2-40B4-BE49-F238E27FC236}">
                <a16:creationId xmlns:a16="http://schemas.microsoft.com/office/drawing/2014/main" id="{4D5AEF44-2203-4EF0-A22E-BFE0E8575AB8}"/>
              </a:ext>
            </a:extLst>
          </p:cNvPr>
          <p:cNvSpPr>
            <a:spLocks noChangeArrowheads="1"/>
          </p:cNvSpPr>
          <p:nvPr/>
        </p:nvSpPr>
        <p:spPr bwMode="auto">
          <a:xfrm>
            <a:off x="1219200" y="990600"/>
            <a:ext cx="647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lvl="2" eaLnBrk="1" hangingPunct="1">
              <a:spcBef>
                <a:spcPct val="50000"/>
              </a:spcBef>
            </a:pPr>
            <a:endParaRPr lang="pt-BR" altLang="pt-BR" sz="1400">
              <a:latin typeface="Arial,Bold" charset="0"/>
            </a:endParaRPr>
          </a:p>
        </p:txBody>
      </p:sp>
      <p:sp>
        <p:nvSpPr>
          <p:cNvPr id="6" name="CaixaDeTexto 5">
            <a:extLst>
              <a:ext uri="{FF2B5EF4-FFF2-40B4-BE49-F238E27FC236}">
                <a16:creationId xmlns:a16="http://schemas.microsoft.com/office/drawing/2014/main" id="{D95893F8-805E-4C20-BCEB-D94E9648A9BC}"/>
              </a:ext>
            </a:extLst>
          </p:cNvPr>
          <p:cNvSpPr txBox="1"/>
          <p:nvPr/>
        </p:nvSpPr>
        <p:spPr>
          <a:xfrm>
            <a:off x="0" y="980728"/>
            <a:ext cx="9144000" cy="461665"/>
          </a:xfrm>
          <a:prstGeom prst="rect">
            <a:avLst/>
          </a:prstGeom>
          <a:noFill/>
        </p:spPr>
        <p:txBody>
          <a:bodyPr wrap="square">
            <a:spAutoFit/>
          </a:bodyPr>
          <a:lstStyle/>
          <a:p>
            <a:pPr marL="447675" lvl="2" indent="-266700" eaLnBrk="1" hangingPunct="1">
              <a:buFont typeface="Arial" panose="020B0604020202020204" pitchFamily="34" charset="0"/>
              <a:buChar char="•"/>
            </a:pPr>
            <a:r>
              <a:rPr lang="pt-BR" altLang="pt-BR" sz="2400" b="1" dirty="0">
                <a:solidFill>
                  <a:srgbClr val="002060"/>
                </a:solidFill>
              </a:rPr>
              <a:t>Sequência / Procedimentos</a:t>
            </a:r>
          </a:p>
        </p:txBody>
      </p:sp>
      <p:sp>
        <p:nvSpPr>
          <p:cNvPr id="7" name="Rectangle 2">
            <a:extLst>
              <a:ext uri="{FF2B5EF4-FFF2-40B4-BE49-F238E27FC236}">
                <a16:creationId xmlns:a16="http://schemas.microsoft.com/office/drawing/2014/main" id="{55D79201-23D0-4571-985C-164C3D6675C8}"/>
              </a:ext>
            </a:extLst>
          </p:cNvPr>
          <p:cNvSpPr txBox="1">
            <a:spLocks noChangeArrowheads="1"/>
          </p:cNvSpPr>
          <p:nvPr/>
        </p:nvSpPr>
        <p:spPr>
          <a:xfrm>
            <a:off x="0" y="0"/>
            <a:ext cx="9144000" cy="792088"/>
          </a:xfrm>
          <a:prstGeom prst="rect">
            <a:avLst/>
          </a:prstGeom>
          <a:solidFill>
            <a:srgbClr val="333399"/>
          </a:solidFill>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fontAlgn="auto">
              <a:spcAft>
                <a:spcPts val="0"/>
              </a:spcAft>
            </a:pPr>
            <a:r>
              <a:rPr lang="pt-BR" altLang="pt-BR" sz="4200" dirty="0">
                <a:solidFill>
                  <a:schemeClr val="bg1"/>
                </a:solidFill>
                <a:latin typeface="Calibri" panose="020F0502020204030204" pitchFamily="34" charset="0"/>
                <a:cs typeface="Calibri" panose="020F0502020204030204" pitchFamily="34" charset="0"/>
              </a:rPr>
              <a:t>GPS – Gestão de Projetos de SW</a:t>
            </a:r>
          </a:p>
        </p:txBody>
      </p:sp>
      <p:sp>
        <p:nvSpPr>
          <p:cNvPr id="8" name="CaixaDeTexto 7">
            <a:extLst>
              <a:ext uri="{FF2B5EF4-FFF2-40B4-BE49-F238E27FC236}">
                <a16:creationId xmlns:a16="http://schemas.microsoft.com/office/drawing/2014/main" id="{F44E5533-D5BA-43E4-A9B0-404DB72C76B1}"/>
              </a:ext>
            </a:extLst>
          </p:cNvPr>
          <p:cNvSpPr txBox="1"/>
          <p:nvPr/>
        </p:nvSpPr>
        <p:spPr>
          <a:xfrm>
            <a:off x="1547664" y="3861048"/>
            <a:ext cx="4824536" cy="461665"/>
          </a:xfrm>
          <a:prstGeom prst="rect">
            <a:avLst/>
          </a:prstGeom>
          <a:noFill/>
        </p:spPr>
        <p:txBody>
          <a:bodyPr wrap="square">
            <a:spAutoFit/>
          </a:bodyPr>
          <a:lstStyle/>
          <a:p>
            <a:pPr marL="180975" lvl="2" eaLnBrk="1" hangingPunct="1"/>
            <a:r>
              <a:rPr lang="pt-BR" altLang="pt-BR" sz="2400" b="1" dirty="0">
                <a:solidFill>
                  <a:srgbClr val="002060"/>
                </a:solidFill>
              </a:rPr>
              <a:t>Entradas, Ferramentas e Saídas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a:extLst>
              <a:ext uri="{FF2B5EF4-FFF2-40B4-BE49-F238E27FC236}">
                <a16:creationId xmlns:a16="http://schemas.microsoft.com/office/drawing/2014/main" id="{E0A07D80-3477-4144-8A1F-1DAA0C8AB751}"/>
              </a:ext>
            </a:extLst>
          </p:cNvPr>
          <p:cNvSpPr>
            <a:spLocks noChangeArrowheads="1"/>
          </p:cNvSpPr>
          <p:nvPr/>
        </p:nvSpPr>
        <p:spPr bwMode="auto">
          <a:xfrm>
            <a:off x="107504" y="908720"/>
            <a:ext cx="8449816" cy="580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marL="571500" indent="-571500" eaLnBrk="1" hangingPunct="1">
              <a:buFont typeface="Wingdings" panose="05000000000000000000" pitchFamily="2" charset="2"/>
              <a:buChar char="Ø"/>
            </a:pPr>
            <a:r>
              <a:rPr lang="pt-BR" altLang="pt-BR" sz="2800" b="1" dirty="0">
                <a:solidFill>
                  <a:srgbClr val="002060"/>
                </a:solidFill>
                <a:latin typeface="+mn-lt"/>
                <a:cs typeface="Arial" panose="020B0604020202020204" pitchFamily="34" charset="0"/>
              </a:rPr>
              <a:t>Entradas</a:t>
            </a:r>
          </a:p>
          <a:p>
            <a:pPr eaLnBrk="1" hangingPunct="1"/>
            <a:r>
              <a:rPr lang="pt-BR" altLang="pt-BR" sz="1800" b="1" dirty="0">
                <a:solidFill>
                  <a:schemeClr val="tx2"/>
                </a:solidFill>
                <a:latin typeface="+mn-lt"/>
                <a:cs typeface="Arial" panose="020B0604020202020204" pitchFamily="34" charset="0"/>
              </a:rPr>
              <a:t>1- Ativos de processos organizacionais;</a:t>
            </a:r>
          </a:p>
          <a:p>
            <a:pPr eaLnBrk="1" hangingPunct="1"/>
            <a:r>
              <a:rPr lang="pt-BR" altLang="pt-BR" sz="1800" b="1" dirty="0">
                <a:solidFill>
                  <a:schemeClr val="tx2"/>
                </a:solidFill>
                <a:latin typeface="+mn-lt"/>
                <a:cs typeface="Arial" panose="020B0604020202020204" pitchFamily="34" charset="0"/>
              </a:rPr>
              <a:t>2- Termo de abertura do projeto </a:t>
            </a:r>
          </a:p>
          <a:p>
            <a:pPr marL="495300" lvl="1" indent="-180975" eaLnBrk="1" hangingPunct="1">
              <a:buFont typeface="Arial" panose="020B0604020202020204" pitchFamily="34" charset="0"/>
              <a:buChar char="•"/>
            </a:pPr>
            <a:r>
              <a:rPr lang="pt-BR" altLang="pt-BR" sz="1600" dirty="0">
                <a:latin typeface="+mn-lt"/>
                <a:cs typeface="Arial" panose="020B0604020202020204" pitchFamily="34" charset="0"/>
              </a:rPr>
              <a:t>Se um termo de abertura do projeto não for utilizado em uma organização executora, então um conjunto comparável de informações precisa ser adquirido ou desenvolvido e usado para desenvolver a declaração do escopo detalhada do projeto. </a:t>
            </a:r>
          </a:p>
          <a:p>
            <a:pPr eaLnBrk="1" hangingPunct="1"/>
            <a:r>
              <a:rPr lang="pt-BR" altLang="pt-BR" sz="1800" b="1" dirty="0">
                <a:solidFill>
                  <a:schemeClr val="tx2"/>
                </a:solidFill>
                <a:latin typeface="+mn-lt"/>
                <a:cs typeface="Arial" panose="020B0604020202020204" pitchFamily="34" charset="0"/>
              </a:rPr>
              <a:t>3- Declaração do escopo preliminar do projeto </a:t>
            </a:r>
            <a:endParaRPr lang="pt-BR" altLang="pt-BR" sz="1800" dirty="0">
              <a:solidFill>
                <a:schemeClr val="tx2"/>
              </a:solidFill>
              <a:latin typeface="+mn-lt"/>
              <a:cs typeface="Arial" panose="020B0604020202020204" pitchFamily="34" charset="0"/>
            </a:endParaRPr>
          </a:p>
          <a:p>
            <a:pPr marL="542925" lvl="1" indent="-180975" eaLnBrk="1" hangingPunct="1">
              <a:buFont typeface="Arial" panose="020B0604020202020204" pitchFamily="34" charset="0"/>
              <a:buChar char="•"/>
            </a:pPr>
            <a:r>
              <a:rPr lang="pt-BR" altLang="pt-BR" sz="1600" dirty="0">
                <a:latin typeface="+mn-lt"/>
                <a:cs typeface="Arial" panose="020B0604020202020204" pitchFamily="34" charset="0"/>
              </a:rPr>
              <a:t>Se uma declaração do escopo preliminar do projeto não for usada em uma organização executora, então um conjunto comparável de informações, inclusive a descrição do escopo do produto, precisa ser adquirido ou desenvolvido e usado para desenvolver a declaração do escopo detalhada do projeto. </a:t>
            </a:r>
          </a:p>
          <a:p>
            <a:pPr eaLnBrk="1" hangingPunct="1"/>
            <a:r>
              <a:rPr lang="pt-BR" altLang="pt-BR" sz="1800" b="1" dirty="0">
                <a:solidFill>
                  <a:schemeClr val="tx2"/>
                </a:solidFill>
                <a:latin typeface="+mn-lt"/>
                <a:cs typeface="Arial" panose="020B0604020202020204" pitchFamily="34" charset="0"/>
              </a:rPr>
              <a:t>4- Plano de gerenciamento do escopo do projeto </a:t>
            </a:r>
            <a:endParaRPr lang="pt-BR" altLang="pt-BR" sz="1800" dirty="0">
              <a:solidFill>
                <a:schemeClr val="tx2"/>
              </a:solidFill>
              <a:latin typeface="+mn-lt"/>
              <a:cs typeface="Arial" panose="020B0604020202020204" pitchFamily="34" charset="0"/>
            </a:endParaRPr>
          </a:p>
          <a:p>
            <a:pPr marL="542925" lvl="1" indent="-180975" eaLnBrk="1" hangingPunct="1">
              <a:buFont typeface="Arial" panose="020B0604020202020204" pitchFamily="34" charset="0"/>
              <a:buChar char="•"/>
            </a:pPr>
            <a:r>
              <a:rPr lang="pt-BR" altLang="pt-BR" sz="1600" dirty="0">
                <a:latin typeface="+mn-lt"/>
                <a:cs typeface="Arial" panose="020B0604020202020204" pitchFamily="34" charset="0"/>
              </a:rPr>
              <a:t>Descritivo  - Passo a passo</a:t>
            </a:r>
          </a:p>
          <a:p>
            <a:pPr eaLnBrk="1" hangingPunct="1"/>
            <a:r>
              <a:rPr lang="pt-BR" altLang="pt-BR" sz="1800" b="1" dirty="0">
                <a:solidFill>
                  <a:schemeClr val="tx2"/>
                </a:solidFill>
                <a:latin typeface="+mn-lt"/>
                <a:cs typeface="Arial" panose="020B0604020202020204" pitchFamily="34" charset="0"/>
              </a:rPr>
              <a:t>5- Solicitações de mudança aprovadas </a:t>
            </a:r>
            <a:endParaRPr lang="pt-BR" altLang="pt-BR" sz="1800" dirty="0">
              <a:solidFill>
                <a:schemeClr val="tx2"/>
              </a:solidFill>
              <a:latin typeface="+mn-lt"/>
              <a:cs typeface="Arial" panose="020B0604020202020204" pitchFamily="34" charset="0"/>
            </a:endParaRPr>
          </a:p>
          <a:p>
            <a:pPr marL="542925" lvl="1" indent="-180975" eaLnBrk="1" hangingPunct="1">
              <a:buFont typeface="Arial" panose="020B0604020202020204" pitchFamily="34" charset="0"/>
              <a:buChar char="•"/>
            </a:pPr>
            <a:r>
              <a:rPr lang="pt-BR" altLang="pt-BR" sz="1600" dirty="0">
                <a:latin typeface="+mn-lt"/>
                <a:cs typeface="Arial" panose="020B0604020202020204" pitchFamily="34" charset="0"/>
              </a:rPr>
              <a:t>As solicitações de mudança aprovadas podem ocasionar uma mudança no escopo do projeto, na qualidade do projeto, nos custos estimados ou no cronograma do projeto. As mudanças são </a:t>
            </a:r>
            <a:r>
              <a:rPr lang="pt-BR" altLang="pt-BR" sz="1600" dirty="0" err="1">
                <a:latin typeface="+mn-lt"/>
                <a:cs typeface="Arial" panose="020B0604020202020204" pitchFamily="34" charset="0"/>
              </a:rPr>
              <a:t>freqüentemente</a:t>
            </a:r>
            <a:r>
              <a:rPr lang="pt-BR" altLang="pt-BR" sz="1600" dirty="0">
                <a:latin typeface="+mn-lt"/>
                <a:cs typeface="Arial" panose="020B0604020202020204" pitchFamily="34" charset="0"/>
              </a:rPr>
              <a:t> identificadas e aprovadas enquanto o trabalho do projeto está em andamento. </a:t>
            </a:r>
          </a:p>
          <a:p>
            <a:pPr eaLnBrk="1" hangingPunct="1"/>
            <a:endParaRPr lang="pt-BR" altLang="pt-BR" sz="1600" dirty="0">
              <a:latin typeface="+mn-lt"/>
              <a:cs typeface="Arial" panose="020B0604020202020204" pitchFamily="34" charset="0"/>
            </a:endParaRPr>
          </a:p>
          <a:p>
            <a:pPr eaLnBrk="1" hangingPunct="1"/>
            <a:endParaRPr lang="pt-BR" altLang="pt-BR" sz="1300" b="1" dirty="0">
              <a:latin typeface="+mn-lt"/>
              <a:cs typeface="Arial" panose="020B0604020202020204" pitchFamily="34" charset="0"/>
            </a:endParaRPr>
          </a:p>
        </p:txBody>
      </p:sp>
      <p:sp>
        <p:nvSpPr>
          <p:cNvPr id="3" name="Rectangle 2">
            <a:extLst>
              <a:ext uri="{FF2B5EF4-FFF2-40B4-BE49-F238E27FC236}">
                <a16:creationId xmlns:a16="http://schemas.microsoft.com/office/drawing/2014/main" id="{D3353510-A2B7-47E4-9C55-5A5D6368BFE7}"/>
              </a:ext>
            </a:extLst>
          </p:cNvPr>
          <p:cNvSpPr txBox="1">
            <a:spLocks noChangeArrowheads="1"/>
          </p:cNvSpPr>
          <p:nvPr/>
        </p:nvSpPr>
        <p:spPr>
          <a:xfrm>
            <a:off x="0" y="0"/>
            <a:ext cx="9144000" cy="792088"/>
          </a:xfrm>
          <a:prstGeom prst="rect">
            <a:avLst/>
          </a:prstGeom>
          <a:solidFill>
            <a:srgbClr val="333399"/>
          </a:solidFill>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fontAlgn="auto">
              <a:spcAft>
                <a:spcPts val="0"/>
              </a:spcAft>
            </a:pPr>
            <a:r>
              <a:rPr lang="pt-BR" altLang="pt-BR" sz="4200" dirty="0">
                <a:solidFill>
                  <a:schemeClr val="bg1"/>
                </a:solidFill>
                <a:latin typeface="Calibri" panose="020F0502020204030204" pitchFamily="34" charset="0"/>
                <a:cs typeface="Calibri" panose="020F0502020204030204" pitchFamily="34" charset="0"/>
              </a:rPr>
              <a:t>GPS – Gestão de Projetos de SW</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3B603CA-B660-4C6D-B8B8-C40D414CC003}"/>
              </a:ext>
            </a:extLst>
          </p:cNvPr>
          <p:cNvSpPr>
            <a:spLocks noChangeArrowheads="1"/>
          </p:cNvSpPr>
          <p:nvPr/>
        </p:nvSpPr>
        <p:spPr bwMode="auto">
          <a:xfrm>
            <a:off x="0" y="763885"/>
            <a:ext cx="8917360" cy="5786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marL="571500" indent="-571500" eaLnBrk="1" hangingPunct="1">
              <a:buFont typeface="Wingdings" panose="05000000000000000000" pitchFamily="2" charset="2"/>
              <a:buChar char="Ø"/>
            </a:pPr>
            <a:r>
              <a:rPr lang="pt-BR" altLang="pt-BR" sz="2800" b="1" dirty="0">
                <a:solidFill>
                  <a:schemeClr val="tx2"/>
                </a:solidFill>
                <a:latin typeface="+mn-lt"/>
                <a:cs typeface="Arial" panose="020B0604020202020204" pitchFamily="34" charset="0"/>
              </a:rPr>
              <a:t>Ferramentas e Técnicas </a:t>
            </a:r>
          </a:p>
          <a:p>
            <a:pPr eaLnBrk="1" hangingPunct="1">
              <a:spcBef>
                <a:spcPts val="1200"/>
              </a:spcBef>
            </a:pPr>
            <a:r>
              <a:rPr lang="pt-BR" altLang="pt-BR" sz="2000" b="1" dirty="0">
                <a:solidFill>
                  <a:schemeClr val="tx2"/>
                </a:solidFill>
                <a:latin typeface="+mn-lt"/>
                <a:cs typeface="Arial" panose="020B0604020202020204" pitchFamily="34" charset="0"/>
              </a:rPr>
              <a:t>1- Análise de produtos </a:t>
            </a:r>
          </a:p>
          <a:p>
            <a:pPr lvl="1" eaLnBrk="1" hangingPunct="1">
              <a:spcAft>
                <a:spcPts val="600"/>
              </a:spcAft>
              <a:buFont typeface="Arial" panose="020B0604020202020204" pitchFamily="34" charset="0"/>
              <a:buChar char="•"/>
            </a:pPr>
            <a:r>
              <a:rPr lang="pt-BR" altLang="pt-BR" sz="1800" dirty="0">
                <a:latin typeface="+mn-lt"/>
                <a:cs typeface="Arial" panose="020B0604020202020204" pitchFamily="34" charset="0"/>
              </a:rPr>
              <a:t>Cada área de aplicação possui um ou mais métodos geralmente aceitos para transformar os objetivos do projeto em requisitos e entregas tangíveis. A análise de produtos inclui técnicas, como decomposição do produto, análise de sistemas, engenharia de sistemas, engenharia de valor, análise de valor e análise funcional. </a:t>
            </a:r>
          </a:p>
          <a:p>
            <a:pPr eaLnBrk="1" hangingPunct="1"/>
            <a:r>
              <a:rPr lang="pt-BR" altLang="pt-BR" sz="2000" b="1" dirty="0">
                <a:solidFill>
                  <a:schemeClr val="tx2"/>
                </a:solidFill>
                <a:latin typeface="+mn-lt"/>
                <a:cs typeface="Arial" panose="020B0604020202020204" pitchFamily="34" charset="0"/>
              </a:rPr>
              <a:t>2 - Identificação de alternativas </a:t>
            </a:r>
            <a:endParaRPr lang="pt-BR" altLang="pt-BR" sz="2000" dirty="0">
              <a:solidFill>
                <a:schemeClr val="tx2"/>
              </a:solidFill>
              <a:latin typeface="+mn-lt"/>
              <a:cs typeface="Arial" panose="020B0604020202020204" pitchFamily="34" charset="0"/>
            </a:endParaRPr>
          </a:p>
          <a:p>
            <a:pPr marL="800100" lvl="1" indent="-342900" eaLnBrk="1" hangingPunct="1">
              <a:buFont typeface="Arial" panose="020B0604020202020204" pitchFamily="34" charset="0"/>
              <a:buChar char="•"/>
            </a:pPr>
            <a:r>
              <a:rPr lang="pt-BR" altLang="pt-BR" sz="1800" dirty="0">
                <a:latin typeface="+mn-lt"/>
                <a:cs typeface="Arial" panose="020B0604020202020204" pitchFamily="34" charset="0"/>
              </a:rPr>
              <a:t>A identificação de alternativas é uma técnica usada para gerar diferentes abordagens para executar e realizar o trabalho do projeto. Diversas técnicas de gerenciamento geral são </a:t>
            </a:r>
            <a:r>
              <a:rPr lang="pt-BR" altLang="pt-BR" sz="1800" dirty="0" err="1">
                <a:latin typeface="+mn-lt"/>
                <a:cs typeface="Arial" panose="020B0604020202020204" pitchFamily="34" charset="0"/>
              </a:rPr>
              <a:t>freqüentemente</a:t>
            </a:r>
            <a:r>
              <a:rPr lang="pt-BR" altLang="pt-BR" sz="1800" dirty="0">
                <a:latin typeface="+mn-lt"/>
                <a:cs typeface="Arial" panose="020B0604020202020204" pitchFamily="34" charset="0"/>
              </a:rPr>
              <a:t> usadas aqui, sendo as mais comuns brainstorming e pensamento lateral. </a:t>
            </a:r>
          </a:p>
          <a:p>
            <a:pPr eaLnBrk="1" hangingPunct="1"/>
            <a:r>
              <a:rPr lang="pt-BR" altLang="pt-BR" sz="2000" b="1" dirty="0">
                <a:solidFill>
                  <a:schemeClr val="tx2"/>
                </a:solidFill>
                <a:latin typeface="+mn-lt"/>
                <a:cs typeface="Arial" panose="020B0604020202020204" pitchFamily="34" charset="0"/>
              </a:rPr>
              <a:t>3 - Opinião especializada </a:t>
            </a:r>
            <a:endParaRPr lang="pt-BR" altLang="pt-BR" sz="2000" dirty="0">
              <a:solidFill>
                <a:schemeClr val="tx2"/>
              </a:solidFill>
              <a:latin typeface="+mn-lt"/>
              <a:cs typeface="Arial" panose="020B0604020202020204" pitchFamily="34" charset="0"/>
            </a:endParaRPr>
          </a:p>
          <a:p>
            <a:pPr marL="809625" lvl="1" indent="-361950" eaLnBrk="1" hangingPunct="1">
              <a:buFont typeface="Arial" panose="020B0604020202020204" pitchFamily="34" charset="0"/>
              <a:buChar char="•"/>
            </a:pPr>
            <a:r>
              <a:rPr lang="pt-BR" altLang="pt-BR" sz="1800" dirty="0">
                <a:latin typeface="+mn-lt"/>
                <a:cs typeface="Arial" panose="020B0604020202020204" pitchFamily="34" charset="0"/>
              </a:rPr>
              <a:t>Cada área de aplicação possui especialistas que podem ser usados para desenvolver partes da declaração do escopo detalhada do projeto. </a:t>
            </a:r>
          </a:p>
          <a:p>
            <a:pPr eaLnBrk="1" hangingPunct="1"/>
            <a:r>
              <a:rPr lang="pt-BR" altLang="pt-BR" sz="2000" b="1" dirty="0">
                <a:solidFill>
                  <a:schemeClr val="tx2"/>
                </a:solidFill>
                <a:latin typeface="+mn-lt"/>
                <a:cs typeface="Arial" panose="020B0604020202020204" pitchFamily="34" charset="0"/>
              </a:rPr>
              <a:t>4 - Análise das partes interessadas </a:t>
            </a:r>
            <a:endParaRPr lang="pt-BR" altLang="pt-BR" sz="2000" dirty="0">
              <a:solidFill>
                <a:schemeClr val="tx2"/>
              </a:solidFill>
              <a:latin typeface="+mn-lt"/>
              <a:cs typeface="Arial" panose="020B0604020202020204" pitchFamily="34" charset="0"/>
            </a:endParaRPr>
          </a:p>
          <a:p>
            <a:pPr marL="809625" lvl="1" indent="-361950" eaLnBrk="1" hangingPunct="1">
              <a:buFont typeface="Arial" panose="020B0604020202020204" pitchFamily="34" charset="0"/>
              <a:buChar char="•"/>
            </a:pPr>
            <a:r>
              <a:rPr lang="pt-BR" altLang="pt-BR" sz="1800" dirty="0">
                <a:latin typeface="+mn-lt"/>
                <a:cs typeface="Arial" panose="020B0604020202020204" pitchFamily="34" charset="0"/>
              </a:rPr>
              <a:t>Reavaliação das expectativas dos Stakeholders</a:t>
            </a:r>
          </a:p>
          <a:p>
            <a:pPr eaLnBrk="1" hangingPunct="1"/>
            <a:endParaRPr lang="pt-BR" altLang="pt-BR" sz="1300" b="1" dirty="0">
              <a:cs typeface="Arial" panose="020B0604020202020204" pitchFamily="34" charset="0"/>
            </a:endParaRPr>
          </a:p>
        </p:txBody>
      </p:sp>
      <p:sp>
        <p:nvSpPr>
          <p:cNvPr id="3" name="Rectangle 2">
            <a:extLst>
              <a:ext uri="{FF2B5EF4-FFF2-40B4-BE49-F238E27FC236}">
                <a16:creationId xmlns:a16="http://schemas.microsoft.com/office/drawing/2014/main" id="{04D73354-A83E-403E-A73B-AC975B8FE3F6}"/>
              </a:ext>
            </a:extLst>
          </p:cNvPr>
          <p:cNvSpPr txBox="1">
            <a:spLocks noChangeArrowheads="1"/>
          </p:cNvSpPr>
          <p:nvPr/>
        </p:nvSpPr>
        <p:spPr>
          <a:xfrm>
            <a:off x="0" y="0"/>
            <a:ext cx="9144000" cy="792088"/>
          </a:xfrm>
          <a:prstGeom prst="rect">
            <a:avLst/>
          </a:prstGeom>
          <a:solidFill>
            <a:srgbClr val="333399"/>
          </a:solidFill>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fontAlgn="auto">
              <a:spcAft>
                <a:spcPts val="0"/>
              </a:spcAft>
            </a:pPr>
            <a:r>
              <a:rPr lang="pt-BR" altLang="pt-BR" sz="4200" dirty="0">
                <a:solidFill>
                  <a:schemeClr val="bg1"/>
                </a:solidFill>
                <a:latin typeface="Calibri" panose="020F0502020204030204" pitchFamily="34" charset="0"/>
                <a:cs typeface="Calibri" panose="020F0502020204030204" pitchFamily="34" charset="0"/>
              </a:rPr>
              <a:t>GPS – Gestão de Projetos de SW</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a:extLst>
              <a:ext uri="{FF2B5EF4-FFF2-40B4-BE49-F238E27FC236}">
                <a16:creationId xmlns:a16="http://schemas.microsoft.com/office/drawing/2014/main" id="{C5344125-9D56-4144-A223-9773DC45E549}"/>
              </a:ext>
            </a:extLst>
          </p:cNvPr>
          <p:cNvSpPr>
            <a:spLocks noChangeArrowheads="1"/>
          </p:cNvSpPr>
          <p:nvPr/>
        </p:nvSpPr>
        <p:spPr bwMode="auto">
          <a:xfrm>
            <a:off x="0" y="836712"/>
            <a:ext cx="8964488" cy="5586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marL="571500" indent="-571500" eaLnBrk="1" hangingPunct="1">
              <a:buFont typeface="Wingdings" panose="05000000000000000000" pitchFamily="2" charset="2"/>
              <a:buChar char="Ø"/>
            </a:pPr>
            <a:r>
              <a:rPr lang="pt-BR" altLang="pt-BR" sz="2800" b="1" dirty="0">
                <a:solidFill>
                  <a:schemeClr val="tx2"/>
                </a:solidFill>
                <a:latin typeface="+mn-lt"/>
                <a:cs typeface="Arial" panose="020B0604020202020204" pitchFamily="34" charset="0"/>
              </a:rPr>
              <a:t>Saídas</a:t>
            </a:r>
            <a:endParaRPr lang="pt-BR" altLang="pt-BR" sz="2800" b="1" dirty="0">
              <a:solidFill>
                <a:srgbClr val="3399FF"/>
              </a:solidFill>
              <a:latin typeface="+mn-lt"/>
              <a:cs typeface="Arial" panose="020B0604020202020204" pitchFamily="34" charset="0"/>
            </a:endParaRPr>
          </a:p>
          <a:p>
            <a:pPr marL="542925" indent="-180975" eaLnBrk="1" hangingPunct="1"/>
            <a:r>
              <a:rPr lang="pt-BR" altLang="pt-BR" sz="2000" b="1" dirty="0">
                <a:solidFill>
                  <a:schemeClr val="tx2"/>
                </a:solidFill>
                <a:latin typeface="+mn-lt"/>
                <a:cs typeface="Arial" panose="020B0604020202020204" pitchFamily="34" charset="0"/>
              </a:rPr>
              <a:t>1 - Declaração do escopo do projeto</a:t>
            </a:r>
            <a:r>
              <a:rPr lang="pt-BR" altLang="pt-BR" sz="2000" dirty="0">
                <a:solidFill>
                  <a:schemeClr val="tx2"/>
                </a:solidFill>
                <a:latin typeface="+mn-lt"/>
                <a:cs typeface="Arial" panose="020B0604020202020204" pitchFamily="34" charset="0"/>
              </a:rPr>
              <a:t> </a:t>
            </a:r>
          </a:p>
          <a:p>
            <a:pPr marL="895350" lvl="1" indent="-266700" eaLnBrk="1" hangingPunct="1">
              <a:buFont typeface="Arial" panose="020B0604020202020204" pitchFamily="34" charset="0"/>
              <a:buChar char="•"/>
            </a:pPr>
            <a:r>
              <a:rPr lang="pt-BR" altLang="pt-BR" sz="1600" dirty="0">
                <a:solidFill>
                  <a:srgbClr val="000000"/>
                </a:solidFill>
                <a:latin typeface="+mn-lt"/>
                <a:cs typeface="Arial" panose="020B0604020202020204" pitchFamily="34" charset="0"/>
              </a:rPr>
              <a:t>A declaração do escopo do projeto descreve, em detalhes, as entregas do projeto e o trabalho necessário para criar essas entregas, contendo:</a:t>
            </a:r>
          </a:p>
          <a:p>
            <a:pPr marL="714375" indent="-352425" eaLnBrk="1" hangingPunct="1"/>
            <a:r>
              <a:rPr lang="pt-BR" altLang="pt-BR" sz="2000" b="1" dirty="0">
                <a:solidFill>
                  <a:schemeClr val="tx2"/>
                </a:solidFill>
                <a:latin typeface="+mn-lt"/>
                <a:cs typeface="Arial" panose="020B0604020202020204" pitchFamily="34" charset="0"/>
              </a:rPr>
              <a:t>2 - Objetivos do projeto.</a:t>
            </a:r>
            <a:r>
              <a:rPr lang="pt-BR" altLang="pt-BR" sz="2000" dirty="0">
                <a:solidFill>
                  <a:schemeClr val="tx2"/>
                </a:solidFill>
                <a:latin typeface="+mn-lt"/>
                <a:cs typeface="Arial" panose="020B0604020202020204" pitchFamily="34" charset="0"/>
              </a:rPr>
              <a:t> </a:t>
            </a:r>
          </a:p>
          <a:p>
            <a:pPr marL="714375" indent="-180975" eaLnBrk="1" hangingPunct="1"/>
            <a:endParaRPr lang="pt-BR" altLang="pt-BR" sz="1600" dirty="0">
              <a:solidFill>
                <a:srgbClr val="000000"/>
              </a:solidFill>
              <a:latin typeface="+mn-lt"/>
              <a:cs typeface="Arial" panose="020B0604020202020204" pitchFamily="34" charset="0"/>
            </a:endParaRPr>
          </a:p>
          <a:p>
            <a:pPr marL="895350" lvl="1" indent="-266700" eaLnBrk="1" hangingPunct="1">
              <a:buFont typeface="Arial" panose="020B0604020202020204" pitchFamily="34" charset="0"/>
              <a:buChar char="•"/>
            </a:pPr>
            <a:r>
              <a:rPr lang="pt-BR" altLang="pt-BR" sz="1600" dirty="0">
                <a:solidFill>
                  <a:srgbClr val="000000"/>
                </a:solidFill>
                <a:latin typeface="+mn-lt"/>
                <a:cs typeface="Arial" panose="020B0604020202020204" pitchFamily="34" charset="0"/>
              </a:rPr>
              <a:t>Os objetivos do projeto incluem os critérios mensuráveis do sucesso do projeto. Os projetos podem possuir uma ampla variedade de objetivos técnicos, de negócios, custo, cronograma e qualidade. Os objetivos do projeto também podem incluir metas de custo, cronograma e qualidade. Cada objetivo do projeto possui atributos como custo, uma métrica como dólares e um valor absoluto ou relativo como inferior a 1,5 milhão de dólares. </a:t>
            </a:r>
          </a:p>
          <a:p>
            <a:pPr marL="714375" indent="-352425" eaLnBrk="1" hangingPunct="1"/>
            <a:r>
              <a:rPr lang="pt-BR" altLang="pt-BR" sz="2000" b="1" dirty="0">
                <a:solidFill>
                  <a:schemeClr val="tx2"/>
                </a:solidFill>
                <a:latin typeface="+mn-lt"/>
                <a:cs typeface="Arial" panose="020B0604020202020204" pitchFamily="34" charset="0"/>
              </a:rPr>
              <a:t>3 - Descrição do escopo do produto.</a:t>
            </a:r>
            <a:r>
              <a:rPr lang="pt-BR" altLang="pt-BR" sz="2000" dirty="0">
                <a:solidFill>
                  <a:schemeClr val="tx2"/>
                </a:solidFill>
                <a:latin typeface="+mn-lt"/>
                <a:cs typeface="Arial" panose="020B0604020202020204" pitchFamily="34" charset="0"/>
              </a:rPr>
              <a:t> </a:t>
            </a:r>
          </a:p>
          <a:p>
            <a:pPr marL="895350" lvl="1" indent="-266700" eaLnBrk="1" hangingPunct="1">
              <a:buFont typeface="Arial" panose="020B0604020202020204" pitchFamily="34" charset="0"/>
              <a:buChar char="•"/>
            </a:pPr>
            <a:r>
              <a:rPr lang="pt-BR" altLang="pt-BR" sz="1600" dirty="0">
                <a:solidFill>
                  <a:srgbClr val="000000"/>
                </a:solidFill>
                <a:latin typeface="+mn-lt"/>
                <a:cs typeface="Arial" panose="020B0604020202020204" pitchFamily="34" charset="0"/>
              </a:rPr>
              <a:t>Descreve as características do produto, serviço ou resultado para cuja criação o projeto foi realizado. Essas características terão normalmente menos detalhes nas fases iniciais e mais detalhes nas fases posteriores, conforme as características do produto forem progressivamente elaboradas. Embora a forma e o conteúdo das características variem, a descrição do escopo deve sempre fornecer detalhes suficientes para dar suporte ao planejamento posterior do escopo do projeto. </a:t>
            </a:r>
            <a:r>
              <a:rPr lang="pt-BR" altLang="pt-BR" sz="1600" dirty="0">
                <a:solidFill>
                  <a:srgbClr val="FFFFFF"/>
                </a:solidFill>
                <a:latin typeface="+mn-lt"/>
                <a:cs typeface="Arial" panose="020B0604020202020204" pitchFamily="34" charset="0"/>
              </a:rPr>
              <a:t>5</a:t>
            </a:r>
            <a:endParaRPr lang="pt-BR" altLang="pt-BR" sz="1600" dirty="0">
              <a:latin typeface="+mn-lt"/>
              <a:cs typeface="Arial" panose="020B0604020202020204" pitchFamily="34" charset="0"/>
            </a:endParaRPr>
          </a:p>
          <a:p>
            <a:pPr eaLnBrk="1" hangingPunct="1"/>
            <a:endParaRPr lang="pt-BR" altLang="pt-BR" sz="1300" b="1" dirty="0">
              <a:latin typeface="+mn-lt"/>
              <a:cs typeface="Arial" panose="020B0604020202020204" pitchFamily="34" charset="0"/>
            </a:endParaRPr>
          </a:p>
        </p:txBody>
      </p:sp>
      <p:sp>
        <p:nvSpPr>
          <p:cNvPr id="3" name="Rectangle 2">
            <a:extLst>
              <a:ext uri="{FF2B5EF4-FFF2-40B4-BE49-F238E27FC236}">
                <a16:creationId xmlns:a16="http://schemas.microsoft.com/office/drawing/2014/main" id="{57E6B22D-91BC-4AFD-9A51-B0B2557C90FD}"/>
              </a:ext>
            </a:extLst>
          </p:cNvPr>
          <p:cNvSpPr txBox="1">
            <a:spLocks noChangeArrowheads="1"/>
          </p:cNvSpPr>
          <p:nvPr/>
        </p:nvSpPr>
        <p:spPr>
          <a:xfrm>
            <a:off x="0" y="0"/>
            <a:ext cx="9144000" cy="792088"/>
          </a:xfrm>
          <a:prstGeom prst="rect">
            <a:avLst/>
          </a:prstGeom>
          <a:solidFill>
            <a:srgbClr val="333399"/>
          </a:solidFill>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fontAlgn="auto">
              <a:spcAft>
                <a:spcPts val="0"/>
              </a:spcAft>
            </a:pPr>
            <a:r>
              <a:rPr lang="pt-BR" altLang="pt-BR" sz="4200" dirty="0">
                <a:solidFill>
                  <a:schemeClr val="bg1"/>
                </a:solidFill>
                <a:latin typeface="Calibri" panose="020F0502020204030204" pitchFamily="34" charset="0"/>
                <a:cs typeface="Calibri" panose="020F0502020204030204" pitchFamily="34" charset="0"/>
              </a:rPr>
              <a:t>GPS – Gestão de Projetos de SW</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C49E772D-42C6-48F9-BCBD-D88BFDEC059C}"/>
              </a:ext>
            </a:extLst>
          </p:cNvPr>
          <p:cNvSpPr>
            <a:spLocks noChangeArrowheads="1"/>
          </p:cNvSpPr>
          <p:nvPr/>
        </p:nvSpPr>
        <p:spPr bwMode="auto">
          <a:xfrm>
            <a:off x="107504" y="908720"/>
            <a:ext cx="8928992" cy="5124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marL="457200" indent="-457200" eaLnBrk="1" hangingPunct="1">
              <a:buFont typeface="Wingdings" panose="05000000000000000000" pitchFamily="2" charset="2"/>
              <a:buChar char="Ø"/>
            </a:pPr>
            <a:r>
              <a:rPr lang="pt-BR" altLang="pt-BR" sz="3200" b="1" dirty="0">
                <a:solidFill>
                  <a:schemeClr val="tx2"/>
                </a:solidFill>
                <a:latin typeface="+mn-lt"/>
                <a:cs typeface="Arial" panose="020B0604020202020204" pitchFamily="34" charset="0"/>
              </a:rPr>
              <a:t>Saídas (Cont...)</a:t>
            </a:r>
            <a:endParaRPr lang="pt-BR" altLang="pt-BR" sz="3200" b="1" dirty="0">
              <a:solidFill>
                <a:srgbClr val="3399FF"/>
              </a:solidFill>
              <a:latin typeface="+mn-lt"/>
              <a:cs typeface="Arial" panose="020B0604020202020204" pitchFamily="34" charset="0"/>
            </a:endParaRPr>
          </a:p>
          <a:p>
            <a:pPr lvl="1" eaLnBrk="1" hangingPunct="1">
              <a:spcBef>
                <a:spcPts val="600"/>
              </a:spcBef>
              <a:spcAft>
                <a:spcPts val="600"/>
              </a:spcAft>
            </a:pPr>
            <a:r>
              <a:rPr lang="pt-BR" altLang="pt-BR" sz="2000" dirty="0">
                <a:solidFill>
                  <a:schemeClr val="tx2"/>
                </a:solidFill>
                <a:latin typeface="+mn-lt"/>
                <a:cs typeface="Arial" panose="020B0604020202020204" pitchFamily="34" charset="0"/>
              </a:rPr>
              <a:t>4 - </a:t>
            </a:r>
            <a:r>
              <a:rPr lang="pt-BR" altLang="pt-BR" sz="2000" b="1" dirty="0">
                <a:solidFill>
                  <a:schemeClr val="tx2"/>
                </a:solidFill>
                <a:latin typeface="+mn-lt"/>
                <a:cs typeface="Arial" panose="020B0604020202020204" pitchFamily="34" charset="0"/>
              </a:rPr>
              <a:t>Requisitos do projeto.</a:t>
            </a:r>
            <a:r>
              <a:rPr lang="pt-BR" altLang="pt-BR" sz="2000" dirty="0">
                <a:solidFill>
                  <a:schemeClr val="tx2"/>
                </a:solidFill>
                <a:latin typeface="+mn-lt"/>
                <a:cs typeface="Arial" panose="020B0604020202020204" pitchFamily="34" charset="0"/>
              </a:rPr>
              <a:t> </a:t>
            </a:r>
          </a:p>
          <a:p>
            <a:pPr marL="895350" lvl="1" indent="-266700" eaLnBrk="1" hangingPunct="1">
              <a:spcBef>
                <a:spcPts val="600"/>
              </a:spcBef>
              <a:spcAft>
                <a:spcPts val="600"/>
              </a:spcAft>
              <a:buFont typeface="Arial" panose="020B0604020202020204" pitchFamily="34" charset="0"/>
              <a:buChar char="•"/>
            </a:pPr>
            <a:r>
              <a:rPr lang="pt-BR" altLang="pt-BR" sz="1800" dirty="0">
                <a:solidFill>
                  <a:srgbClr val="000000"/>
                </a:solidFill>
                <a:latin typeface="+mn-lt"/>
                <a:cs typeface="Arial" panose="020B0604020202020204" pitchFamily="34" charset="0"/>
              </a:rPr>
              <a:t>Descreve as condições ou capacidades que devem ser atendidas ou possuídas pelas entregas do projeto para satisfazer um contrato, norma, especificação ou outros documentos formalmente impostos. As análises das partes interessadas de todas as suas necessidades, desejos e expectativas são convertidas em requisitos priorizados. </a:t>
            </a:r>
          </a:p>
          <a:p>
            <a:pPr lvl="1" eaLnBrk="1" hangingPunct="1">
              <a:spcBef>
                <a:spcPts val="600"/>
              </a:spcBef>
              <a:spcAft>
                <a:spcPts val="600"/>
              </a:spcAft>
            </a:pPr>
            <a:r>
              <a:rPr lang="pt-BR" altLang="pt-BR" sz="2000" b="1" dirty="0">
                <a:solidFill>
                  <a:schemeClr val="tx2"/>
                </a:solidFill>
                <a:latin typeface="+mn-lt"/>
                <a:cs typeface="Arial" panose="020B0604020202020204" pitchFamily="34" charset="0"/>
              </a:rPr>
              <a:t>5 - Limites do projeto.</a:t>
            </a:r>
          </a:p>
          <a:p>
            <a:pPr marL="895350" lvl="1" indent="-180975" eaLnBrk="1" hangingPunct="1">
              <a:spcBef>
                <a:spcPts val="600"/>
              </a:spcBef>
              <a:spcAft>
                <a:spcPts val="600"/>
              </a:spcAft>
              <a:buFont typeface="Arial" panose="020B0604020202020204" pitchFamily="34" charset="0"/>
              <a:buChar char="•"/>
            </a:pPr>
            <a:r>
              <a:rPr lang="pt-BR" altLang="pt-BR" sz="1800" dirty="0">
                <a:solidFill>
                  <a:srgbClr val="000000"/>
                </a:solidFill>
                <a:latin typeface="+mn-lt"/>
                <a:cs typeface="Arial" panose="020B0604020202020204" pitchFamily="34" charset="0"/>
              </a:rPr>
              <a:t>Normalmente identifica o que está incluído dentro do projeto. Declara de forma explícita o que está excluído do projeto, para evitar que uma parte interessada possa supor que um produto, serviço ou resultado específico é um componente do projeto. </a:t>
            </a:r>
          </a:p>
          <a:p>
            <a:pPr lvl="1" eaLnBrk="1" hangingPunct="1">
              <a:spcBef>
                <a:spcPts val="600"/>
              </a:spcBef>
              <a:spcAft>
                <a:spcPts val="600"/>
              </a:spcAft>
            </a:pPr>
            <a:r>
              <a:rPr lang="pt-BR" altLang="pt-BR" sz="2000" dirty="0">
                <a:solidFill>
                  <a:schemeClr val="tx2"/>
                </a:solidFill>
                <a:latin typeface="+mn-lt"/>
                <a:cs typeface="Arial" panose="020B0604020202020204" pitchFamily="34" charset="0"/>
              </a:rPr>
              <a:t>6 - </a:t>
            </a:r>
            <a:r>
              <a:rPr lang="pt-BR" altLang="pt-BR" sz="2000" b="1" dirty="0">
                <a:solidFill>
                  <a:schemeClr val="tx2"/>
                </a:solidFill>
                <a:latin typeface="+mn-lt"/>
                <a:cs typeface="Arial" panose="020B0604020202020204" pitchFamily="34" charset="0"/>
              </a:rPr>
              <a:t>Critérios de aceitação de produtos.</a:t>
            </a:r>
            <a:r>
              <a:rPr lang="pt-BR" altLang="pt-BR" sz="2000" dirty="0">
                <a:solidFill>
                  <a:schemeClr val="tx2"/>
                </a:solidFill>
                <a:latin typeface="+mn-lt"/>
                <a:cs typeface="Arial" panose="020B0604020202020204" pitchFamily="34" charset="0"/>
              </a:rPr>
              <a:t> </a:t>
            </a:r>
          </a:p>
          <a:p>
            <a:pPr marL="895350" lvl="1" indent="-266700" eaLnBrk="1" hangingPunct="1">
              <a:spcBef>
                <a:spcPts val="600"/>
              </a:spcBef>
              <a:spcAft>
                <a:spcPts val="600"/>
              </a:spcAft>
              <a:buFont typeface="Arial" panose="020B0604020202020204" pitchFamily="34" charset="0"/>
              <a:buChar char="•"/>
            </a:pPr>
            <a:r>
              <a:rPr lang="pt-BR" altLang="pt-BR" sz="1800" dirty="0">
                <a:solidFill>
                  <a:srgbClr val="000000"/>
                </a:solidFill>
                <a:latin typeface="+mn-lt"/>
                <a:cs typeface="Arial" panose="020B0604020202020204" pitchFamily="34" charset="0"/>
              </a:rPr>
              <a:t>Define o processo e os critérios para aceitar os produtos terminados. </a:t>
            </a:r>
          </a:p>
        </p:txBody>
      </p:sp>
      <p:sp>
        <p:nvSpPr>
          <p:cNvPr id="3" name="Rectangle 2">
            <a:extLst>
              <a:ext uri="{FF2B5EF4-FFF2-40B4-BE49-F238E27FC236}">
                <a16:creationId xmlns:a16="http://schemas.microsoft.com/office/drawing/2014/main" id="{CEC7E6E1-41D1-4FEA-BFD4-828A1CE877C4}"/>
              </a:ext>
            </a:extLst>
          </p:cNvPr>
          <p:cNvSpPr txBox="1">
            <a:spLocks noChangeArrowheads="1"/>
          </p:cNvSpPr>
          <p:nvPr/>
        </p:nvSpPr>
        <p:spPr>
          <a:xfrm>
            <a:off x="0" y="0"/>
            <a:ext cx="9144000" cy="792088"/>
          </a:xfrm>
          <a:prstGeom prst="rect">
            <a:avLst/>
          </a:prstGeom>
          <a:solidFill>
            <a:srgbClr val="333399"/>
          </a:solidFill>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fontAlgn="auto">
              <a:spcAft>
                <a:spcPts val="0"/>
              </a:spcAft>
            </a:pPr>
            <a:r>
              <a:rPr lang="pt-BR" altLang="pt-BR" sz="4200" dirty="0">
                <a:solidFill>
                  <a:schemeClr val="bg1"/>
                </a:solidFill>
                <a:latin typeface="Calibri" panose="020F0502020204030204" pitchFamily="34" charset="0"/>
                <a:cs typeface="Calibri" panose="020F0502020204030204" pitchFamily="34" charset="0"/>
              </a:rPr>
              <a:t>GPS – Gestão de Projetos de SW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27384"/>
            <a:ext cx="9144000" cy="792088"/>
          </a:xfrm>
          <a:solidFill>
            <a:srgbClr val="333399"/>
          </a:solidFill>
        </p:spPr>
        <p:txBody>
          <a:bodyPr>
            <a:normAutofit/>
          </a:bodyPr>
          <a:lstStyle/>
          <a:p>
            <a:pPr algn="ctr"/>
            <a:r>
              <a:rPr lang="pt-BR" altLang="pt-BR" sz="4200" dirty="0">
                <a:solidFill>
                  <a:schemeClr val="bg1"/>
                </a:solidFill>
                <a:latin typeface="Calibri" panose="020F0502020204030204" pitchFamily="34" charset="0"/>
                <a:cs typeface="Calibri" panose="020F0502020204030204" pitchFamily="34" charset="0"/>
              </a:rPr>
              <a:t>GPS – Gestão de Projetos de Sw</a:t>
            </a:r>
          </a:p>
        </p:txBody>
      </p:sp>
      <p:sp>
        <p:nvSpPr>
          <p:cNvPr id="7" name="Espaço Reservado para Conteúdo 6"/>
          <p:cNvSpPr>
            <a:spLocks noGrp="1"/>
          </p:cNvSpPr>
          <p:nvPr>
            <p:ph sz="quarter" idx="2"/>
          </p:nvPr>
        </p:nvSpPr>
        <p:spPr>
          <a:xfrm>
            <a:off x="0" y="908720"/>
            <a:ext cx="9144000" cy="5256584"/>
          </a:xfrm>
        </p:spPr>
        <p:txBody>
          <a:bodyPr>
            <a:normAutofit/>
          </a:bodyPr>
          <a:lstStyle/>
          <a:p>
            <a:pPr>
              <a:lnSpc>
                <a:spcPct val="90000"/>
              </a:lnSpc>
              <a:buFontTx/>
              <a:buNone/>
            </a:pPr>
            <a:r>
              <a:rPr lang="pt-BR" altLang="pt-BR" b="1" dirty="0">
                <a:solidFill>
                  <a:srgbClr val="333399"/>
                </a:solidFill>
                <a:latin typeface="Calibri" panose="020F0502020204030204" pitchFamily="34" charset="0"/>
                <a:cs typeface="Calibri" panose="020F0502020204030204" pitchFamily="34" charset="0"/>
              </a:rPr>
              <a:t>Conceituando Projeto</a:t>
            </a:r>
          </a:p>
          <a:p>
            <a:pPr>
              <a:lnSpc>
                <a:spcPct val="90000"/>
              </a:lnSpc>
              <a:buFontTx/>
              <a:buNone/>
            </a:pPr>
            <a:r>
              <a:rPr lang="pt-BR" altLang="pt-BR" dirty="0">
                <a:latin typeface="Calibri" panose="020F0502020204030204" pitchFamily="34" charset="0"/>
                <a:cs typeface="Calibri" panose="020F0502020204030204" pitchFamily="34" charset="0"/>
              </a:rPr>
              <a:t> </a:t>
            </a:r>
          </a:p>
          <a:p>
            <a:pPr>
              <a:lnSpc>
                <a:spcPct val="90000"/>
              </a:lnSpc>
            </a:pPr>
            <a:r>
              <a:rPr lang="pt-BR" altLang="pt-BR" dirty="0">
                <a:latin typeface="Calibri" panose="020F0502020204030204" pitchFamily="34" charset="0"/>
                <a:cs typeface="Calibri" panose="020F0502020204030204" pitchFamily="34" charset="0"/>
              </a:rPr>
              <a:t>Recapitulando</a:t>
            </a:r>
          </a:p>
          <a:p>
            <a:pPr lvl="1"/>
            <a:r>
              <a:rPr lang="pt-BR" altLang="pt-BR" dirty="0"/>
              <a:t>Projeto é “</a:t>
            </a:r>
            <a:r>
              <a:rPr lang="pt-BR" altLang="pt-BR" dirty="0">
                <a:solidFill>
                  <a:srgbClr val="002060"/>
                </a:solidFill>
              </a:rPr>
              <a:t>um empreendimento temporário, planejado, executado e controlado, com o objetivo de criar um produto ou serviço único</a:t>
            </a:r>
            <a:r>
              <a:rPr lang="pt-BR" altLang="pt-BR" dirty="0"/>
              <a:t>”.</a:t>
            </a:r>
          </a:p>
          <a:p>
            <a:r>
              <a:rPr lang="pt-BR" altLang="pt-BR" dirty="0"/>
              <a:t>Exemplos de projetos: </a:t>
            </a:r>
          </a:p>
          <a:p>
            <a:pPr lvl="1"/>
            <a:r>
              <a:rPr lang="pt-BR" altLang="pt-BR" dirty="0"/>
              <a:t>Desenvolvimento de um novo produto, um plano de negócios, um planejamento financeiro, etc. </a:t>
            </a:r>
          </a:p>
          <a:p>
            <a:pPr lvl="1">
              <a:lnSpc>
                <a:spcPct val="90000"/>
              </a:lnSpc>
            </a:pPr>
            <a:endParaRPr lang="pt-BR" altLang="pt-BR" dirty="0">
              <a:latin typeface="Calibri" panose="020F0502020204030204" pitchFamily="34" charset="0"/>
              <a:cs typeface="Calibri" panose="020F0502020204030204" pitchFamily="34" charset="0"/>
            </a:endParaRPr>
          </a:p>
          <a:p>
            <a:pPr lvl="1">
              <a:lnSpc>
                <a:spcPct val="90000"/>
              </a:lnSpc>
            </a:pPr>
            <a:endParaRPr lang="pt-BR" altLang="pt-BR" dirty="0">
              <a:latin typeface="Calibri" panose="020F0502020204030204" pitchFamily="34" charset="0"/>
              <a:cs typeface="Calibri" panose="020F0502020204030204" pitchFamily="34" charset="0"/>
            </a:endParaRPr>
          </a:p>
          <a:p>
            <a:pPr lvl="1">
              <a:lnSpc>
                <a:spcPct val="90000"/>
              </a:lnSpc>
            </a:pPr>
            <a:endParaRPr lang="pt-BR" altLang="pt-BR" dirty="0">
              <a:latin typeface="Calibri" panose="020F0502020204030204" pitchFamily="34" charset="0"/>
              <a:cs typeface="Calibri" panose="020F0502020204030204" pitchFamily="34" charset="0"/>
            </a:endParaRPr>
          </a:p>
          <a:p>
            <a:endParaRPr lang="pt-BR" dirty="0"/>
          </a:p>
        </p:txBody>
      </p:sp>
      <p:sp>
        <p:nvSpPr>
          <p:cNvPr id="9" name="Espaço Reservado para Número de Slide 8"/>
          <p:cNvSpPr>
            <a:spLocks noGrp="1"/>
          </p:cNvSpPr>
          <p:nvPr>
            <p:ph type="sldNum" sz="quarter" idx="12"/>
          </p:nvPr>
        </p:nvSpPr>
        <p:spPr/>
        <p:txBody>
          <a:bodyPr/>
          <a:lstStyle/>
          <a:p>
            <a:fld id="{2DDFE4A2-43E5-438B-8415-B6593A35A262}" type="slidenum">
              <a:rPr lang="pt-BR" altLang="pt-BR" smtClean="0"/>
              <a:pPr/>
              <a:t>4</a:t>
            </a:fld>
            <a:endParaRPr lang="pt-BR" altLang="pt-B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71CF953B-6E97-4FEE-B92D-8D8D2C001494}"/>
              </a:ext>
            </a:extLst>
          </p:cNvPr>
          <p:cNvSpPr>
            <a:spLocks noChangeArrowheads="1"/>
          </p:cNvSpPr>
          <p:nvPr/>
        </p:nvSpPr>
        <p:spPr bwMode="auto">
          <a:xfrm>
            <a:off x="107504" y="908720"/>
            <a:ext cx="8856984"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marL="457200" indent="-457200" eaLnBrk="1" hangingPunct="1">
              <a:buFont typeface="Wingdings" panose="05000000000000000000" pitchFamily="2" charset="2"/>
              <a:buChar char="Ø"/>
            </a:pPr>
            <a:r>
              <a:rPr lang="pt-BR" altLang="pt-BR" sz="3200" b="1" dirty="0">
                <a:solidFill>
                  <a:schemeClr val="tx2"/>
                </a:solidFill>
                <a:latin typeface="+mn-lt"/>
                <a:cs typeface="Arial" panose="020B0604020202020204" pitchFamily="34" charset="0"/>
              </a:rPr>
              <a:t>Saídas (cont...)</a:t>
            </a:r>
            <a:endParaRPr lang="pt-BR" altLang="pt-BR" sz="3200" b="1" dirty="0">
              <a:solidFill>
                <a:schemeClr val="tx2"/>
              </a:solidFill>
              <a:latin typeface="+mn-lt"/>
              <a:cs typeface="Times New Roman" panose="02020603050405020304" pitchFamily="18" charset="0"/>
            </a:endParaRPr>
          </a:p>
          <a:p>
            <a:pPr lvl="1" indent="-381000" eaLnBrk="1" hangingPunct="1">
              <a:spcBef>
                <a:spcPts val="0"/>
              </a:spcBef>
              <a:spcAft>
                <a:spcPts val="600"/>
              </a:spcAft>
            </a:pPr>
            <a:r>
              <a:rPr lang="pt-BR" altLang="pt-BR" sz="2000" b="1" dirty="0">
                <a:solidFill>
                  <a:schemeClr val="tx2"/>
                </a:solidFill>
                <a:latin typeface="+mn-lt"/>
                <a:cs typeface="Arial" panose="020B0604020202020204" pitchFamily="34" charset="0"/>
              </a:rPr>
              <a:t>7 - Restrições do projeto.</a:t>
            </a:r>
            <a:r>
              <a:rPr lang="pt-BR" altLang="pt-BR" sz="2000" dirty="0">
                <a:solidFill>
                  <a:schemeClr val="tx2"/>
                </a:solidFill>
                <a:latin typeface="+mn-lt"/>
                <a:cs typeface="Arial" panose="020B0604020202020204" pitchFamily="34" charset="0"/>
              </a:rPr>
              <a:t> </a:t>
            </a:r>
          </a:p>
          <a:p>
            <a:pPr marL="895350" lvl="1" indent="-266700" eaLnBrk="1" hangingPunct="1">
              <a:spcBef>
                <a:spcPts val="0"/>
              </a:spcBef>
              <a:spcAft>
                <a:spcPts val="600"/>
              </a:spcAft>
              <a:buFont typeface="Arial" panose="020B0604020202020204" pitchFamily="34" charset="0"/>
              <a:buChar char="•"/>
            </a:pPr>
            <a:r>
              <a:rPr lang="pt-BR" altLang="pt-BR" sz="1600" dirty="0">
                <a:solidFill>
                  <a:srgbClr val="000000"/>
                </a:solidFill>
                <a:latin typeface="+mn-lt"/>
                <a:cs typeface="Arial" panose="020B0604020202020204" pitchFamily="34" charset="0"/>
              </a:rPr>
              <a:t>	</a:t>
            </a:r>
            <a:r>
              <a:rPr lang="pt-BR" altLang="pt-BR" sz="1700" dirty="0">
                <a:solidFill>
                  <a:srgbClr val="000000"/>
                </a:solidFill>
                <a:latin typeface="+mn-lt"/>
                <a:cs typeface="Arial" panose="020B0604020202020204" pitchFamily="34" charset="0"/>
              </a:rPr>
              <a:t>Lista e descreve as restrições específicas do projeto associadas ao escopo do projeto que limitam as opções da equipe. Por exemplo, são incluídos um orçamento predefinido ou datas impostas (marcos do cronograma) divulgadas pelo cliente ou pela organização executora. Quando um projeto for realizado sob contrato, em geral as cláusulas contratuais se constituirão em restrições. </a:t>
            </a:r>
          </a:p>
          <a:p>
            <a:pPr marL="447675" eaLnBrk="1" hangingPunct="1">
              <a:spcBef>
                <a:spcPts val="0"/>
              </a:spcBef>
              <a:spcAft>
                <a:spcPts val="600"/>
              </a:spcAft>
            </a:pPr>
            <a:r>
              <a:rPr lang="pt-BR" altLang="pt-BR" sz="2000" b="1" dirty="0">
                <a:solidFill>
                  <a:schemeClr val="tx2"/>
                </a:solidFill>
                <a:latin typeface="+mn-lt"/>
                <a:cs typeface="Arial" panose="020B0604020202020204" pitchFamily="34" charset="0"/>
              </a:rPr>
              <a:t>8 - Premissas do projeto. </a:t>
            </a:r>
          </a:p>
          <a:p>
            <a:pPr marL="895350" indent="-180975" eaLnBrk="1" hangingPunct="1">
              <a:spcBef>
                <a:spcPts val="0"/>
              </a:spcBef>
              <a:spcAft>
                <a:spcPts val="600"/>
              </a:spcAft>
              <a:buFont typeface="Arial" panose="020B0604020202020204" pitchFamily="34" charset="0"/>
              <a:buChar char="•"/>
            </a:pPr>
            <a:r>
              <a:rPr lang="pt-BR" altLang="pt-BR" sz="1600" b="1" dirty="0">
                <a:solidFill>
                  <a:srgbClr val="000000"/>
                </a:solidFill>
                <a:latin typeface="+mn-lt"/>
                <a:cs typeface="Arial" panose="020B0604020202020204" pitchFamily="34" charset="0"/>
              </a:rPr>
              <a:t>	</a:t>
            </a:r>
            <a:r>
              <a:rPr lang="pt-BR" altLang="pt-BR" sz="1700" dirty="0">
                <a:solidFill>
                  <a:srgbClr val="000000"/>
                </a:solidFill>
                <a:latin typeface="+mn-lt"/>
                <a:cs typeface="Arial" panose="020B0604020202020204" pitchFamily="34" charset="0"/>
              </a:rPr>
              <a:t>Lista e descreve as premissas específicas do projeto associadas ao escopo do projeto e o impacto potencial dessas premissas, se não forem confirmadas. </a:t>
            </a:r>
            <a:r>
              <a:rPr lang="pt-BR" altLang="pt-BR" sz="1700" dirty="0" err="1">
                <a:solidFill>
                  <a:srgbClr val="000000"/>
                </a:solidFill>
                <a:latin typeface="+mn-lt"/>
                <a:cs typeface="Arial" panose="020B0604020202020204" pitchFamily="34" charset="0"/>
              </a:rPr>
              <a:t>Freqüentemente</a:t>
            </a:r>
            <a:r>
              <a:rPr lang="pt-BR" altLang="pt-BR" sz="1700" dirty="0">
                <a:solidFill>
                  <a:srgbClr val="000000"/>
                </a:solidFill>
                <a:latin typeface="+mn-lt"/>
                <a:cs typeface="Arial" panose="020B0604020202020204" pitchFamily="34" charset="0"/>
              </a:rPr>
              <a:t>, as equipes de projetos identificam, documentam e validam as premissas como parte do seu processo de planejamento. As premissas listadas na declaração do escopo detalhada do projeto são normalmente mais numerosas e mais detalhadas do que as listadas no termo de abertura do projeto.</a:t>
            </a:r>
            <a:endParaRPr lang="pt-BR" altLang="pt-BR" sz="1800" dirty="0">
              <a:solidFill>
                <a:srgbClr val="000000"/>
              </a:solidFill>
              <a:latin typeface="+mn-lt"/>
              <a:cs typeface="Times New Roman" panose="02020603050405020304" pitchFamily="18" charset="0"/>
            </a:endParaRPr>
          </a:p>
        </p:txBody>
      </p:sp>
      <p:sp>
        <p:nvSpPr>
          <p:cNvPr id="3" name="Rectangle 2">
            <a:extLst>
              <a:ext uri="{FF2B5EF4-FFF2-40B4-BE49-F238E27FC236}">
                <a16:creationId xmlns:a16="http://schemas.microsoft.com/office/drawing/2014/main" id="{26D99C5E-F655-49CA-BB64-1ABB5D996DFA}"/>
              </a:ext>
            </a:extLst>
          </p:cNvPr>
          <p:cNvSpPr txBox="1">
            <a:spLocks noChangeArrowheads="1"/>
          </p:cNvSpPr>
          <p:nvPr/>
        </p:nvSpPr>
        <p:spPr>
          <a:xfrm>
            <a:off x="0" y="0"/>
            <a:ext cx="9144000" cy="792088"/>
          </a:xfrm>
          <a:prstGeom prst="rect">
            <a:avLst/>
          </a:prstGeom>
          <a:solidFill>
            <a:srgbClr val="333399"/>
          </a:solidFill>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fontAlgn="auto">
              <a:spcAft>
                <a:spcPts val="0"/>
              </a:spcAft>
            </a:pPr>
            <a:r>
              <a:rPr lang="pt-BR" altLang="pt-BR" sz="4200" dirty="0">
                <a:solidFill>
                  <a:schemeClr val="bg1"/>
                </a:solidFill>
                <a:latin typeface="Calibri" panose="020F0502020204030204" pitchFamily="34" charset="0"/>
                <a:cs typeface="Calibri" panose="020F0502020204030204" pitchFamily="34" charset="0"/>
              </a:rPr>
              <a:t>GPS – Gestão de Projetos de SW</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a:extLst>
              <a:ext uri="{FF2B5EF4-FFF2-40B4-BE49-F238E27FC236}">
                <a16:creationId xmlns:a16="http://schemas.microsoft.com/office/drawing/2014/main" id="{AF152831-8027-4E27-A2C4-CA0B91C871F0}"/>
              </a:ext>
            </a:extLst>
          </p:cNvPr>
          <p:cNvSpPr>
            <a:spLocks noChangeArrowheads="1"/>
          </p:cNvSpPr>
          <p:nvPr/>
        </p:nvSpPr>
        <p:spPr bwMode="auto">
          <a:xfrm>
            <a:off x="25152" y="779413"/>
            <a:ext cx="9118848" cy="607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marL="457200" indent="-457200" eaLnBrk="1" hangingPunct="1">
              <a:buFont typeface="Wingdings" panose="05000000000000000000" pitchFamily="2" charset="2"/>
              <a:buChar char="Ø"/>
            </a:pPr>
            <a:r>
              <a:rPr lang="pt-BR" altLang="pt-BR" sz="2800" b="1" dirty="0">
                <a:solidFill>
                  <a:schemeClr val="tx2"/>
                </a:solidFill>
                <a:latin typeface="+mn-lt"/>
                <a:cs typeface="Arial" panose="020B0604020202020204" pitchFamily="34" charset="0"/>
              </a:rPr>
              <a:t>Saídas (Cont...)</a:t>
            </a:r>
            <a:endParaRPr lang="pt-BR" altLang="pt-BR" sz="2800" b="1" dirty="0">
              <a:solidFill>
                <a:schemeClr val="tx2"/>
              </a:solidFill>
              <a:latin typeface="+mn-lt"/>
              <a:cs typeface="Times New Roman" panose="02020603050405020304" pitchFamily="18" charset="0"/>
            </a:endParaRPr>
          </a:p>
          <a:p>
            <a:pPr lvl="1" eaLnBrk="1" hangingPunct="1">
              <a:spcBef>
                <a:spcPts val="0"/>
              </a:spcBef>
              <a:spcAft>
                <a:spcPts val="600"/>
              </a:spcAft>
            </a:pPr>
            <a:r>
              <a:rPr lang="pt-BR" altLang="pt-BR" sz="2000" dirty="0">
                <a:solidFill>
                  <a:schemeClr val="tx2"/>
                </a:solidFill>
                <a:latin typeface="+mn-lt"/>
                <a:cs typeface="Times New Roman" panose="02020603050405020304" pitchFamily="18" charset="0"/>
              </a:rPr>
              <a:t>9 - </a:t>
            </a:r>
            <a:r>
              <a:rPr lang="pt-BR" altLang="pt-BR" sz="2000" b="1" dirty="0">
                <a:solidFill>
                  <a:schemeClr val="tx2"/>
                </a:solidFill>
                <a:latin typeface="+mn-lt"/>
                <a:cs typeface="Times New Roman" panose="02020603050405020304" pitchFamily="18" charset="0"/>
              </a:rPr>
              <a:t>Organização inicial do projeto. </a:t>
            </a:r>
          </a:p>
          <a:p>
            <a:pPr marL="1076325" lvl="2" indent="-180975" eaLnBrk="1" hangingPunct="1">
              <a:spcBef>
                <a:spcPts val="0"/>
              </a:spcBef>
              <a:spcAft>
                <a:spcPts val="600"/>
              </a:spcAft>
              <a:buFont typeface="Arial" panose="020B0604020202020204" pitchFamily="34" charset="0"/>
              <a:buChar char="•"/>
            </a:pPr>
            <a:r>
              <a:rPr lang="pt-BR" altLang="pt-BR" sz="1800" dirty="0">
                <a:solidFill>
                  <a:srgbClr val="000000"/>
                </a:solidFill>
                <a:latin typeface="+mn-lt"/>
                <a:cs typeface="Times New Roman" panose="02020603050405020304" pitchFamily="18" charset="0"/>
              </a:rPr>
              <a:t>São identificados os membros da equipe do projeto e as partes interessadas. A organização do projeto também é documentada. </a:t>
            </a:r>
          </a:p>
          <a:p>
            <a:pPr lvl="1" eaLnBrk="1" hangingPunct="1">
              <a:spcBef>
                <a:spcPts val="0"/>
              </a:spcBef>
              <a:spcAft>
                <a:spcPts val="600"/>
              </a:spcAft>
            </a:pPr>
            <a:r>
              <a:rPr lang="pt-BR" altLang="pt-BR" sz="2000" dirty="0">
                <a:solidFill>
                  <a:schemeClr val="tx2"/>
                </a:solidFill>
                <a:latin typeface="+mn-lt"/>
                <a:cs typeface="Times New Roman" panose="02020603050405020304" pitchFamily="18" charset="0"/>
              </a:rPr>
              <a:t>10 - </a:t>
            </a:r>
            <a:r>
              <a:rPr lang="pt-BR" altLang="pt-BR" sz="2000" b="1" dirty="0">
                <a:solidFill>
                  <a:schemeClr val="tx2"/>
                </a:solidFill>
                <a:latin typeface="+mn-lt"/>
                <a:cs typeface="Times New Roman" panose="02020603050405020304" pitchFamily="18" charset="0"/>
              </a:rPr>
              <a:t>Estimativa de custos. </a:t>
            </a:r>
          </a:p>
          <a:p>
            <a:pPr marL="1076325" lvl="2" indent="-180975" eaLnBrk="1" hangingPunct="1">
              <a:spcBef>
                <a:spcPts val="0"/>
              </a:spcBef>
              <a:spcAft>
                <a:spcPts val="600"/>
              </a:spcAft>
              <a:buFont typeface="Arial" panose="020B0604020202020204" pitchFamily="34" charset="0"/>
              <a:buChar char="•"/>
            </a:pPr>
            <a:r>
              <a:rPr lang="pt-BR" altLang="pt-BR" sz="1800" dirty="0">
                <a:solidFill>
                  <a:srgbClr val="000000"/>
                </a:solidFill>
                <a:latin typeface="+mn-lt"/>
                <a:cs typeface="Times New Roman" panose="02020603050405020304" pitchFamily="18" charset="0"/>
              </a:rPr>
              <a:t>A estimativa de custos do projeto indica o custo total esperado do projeto e é normalmente precedida de um modificador que fornece alguma indicação de exatidão como, por exemplo, conceitual ou definitiva. </a:t>
            </a:r>
          </a:p>
          <a:p>
            <a:pPr lvl="1" eaLnBrk="1" hangingPunct="1">
              <a:spcBef>
                <a:spcPts val="0"/>
              </a:spcBef>
              <a:spcAft>
                <a:spcPts val="600"/>
              </a:spcAft>
            </a:pPr>
            <a:r>
              <a:rPr lang="pt-BR" altLang="pt-BR" sz="2000" dirty="0">
                <a:solidFill>
                  <a:schemeClr val="tx2"/>
                </a:solidFill>
                <a:latin typeface="+mn-lt"/>
                <a:cs typeface="Times New Roman" panose="02020603050405020304" pitchFamily="18" charset="0"/>
              </a:rPr>
              <a:t>11 - </a:t>
            </a:r>
            <a:r>
              <a:rPr lang="pt-BR" altLang="pt-BR" sz="2000" b="1" dirty="0">
                <a:solidFill>
                  <a:schemeClr val="tx2"/>
                </a:solidFill>
                <a:latin typeface="+mn-lt"/>
                <a:cs typeface="Times New Roman" panose="02020603050405020304" pitchFamily="18" charset="0"/>
              </a:rPr>
              <a:t>Requisitos do gerenciamento de configuração do projeto.</a:t>
            </a:r>
            <a:r>
              <a:rPr lang="pt-BR" altLang="pt-BR" sz="1600" b="1" dirty="0">
                <a:solidFill>
                  <a:srgbClr val="000000"/>
                </a:solidFill>
                <a:latin typeface="+mn-lt"/>
                <a:cs typeface="Times New Roman" panose="02020603050405020304" pitchFamily="18" charset="0"/>
              </a:rPr>
              <a:t> </a:t>
            </a:r>
          </a:p>
          <a:p>
            <a:pPr marL="1076325" lvl="1" indent="-180975" eaLnBrk="1" hangingPunct="1">
              <a:spcBef>
                <a:spcPts val="0"/>
              </a:spcBef>
              <a:spcAft>
                <a:spcPts val="600"/>
              </a:spcAft>
              <a:buFont typeface="Arial" panose="020B0604020202020204" pitchFamily="34" charset="0"/>
              <a:buChar char="•"/>
            </a:pPr>
            <a:r>
              <a:rPr lang="pt-BR" altLang="pt-BR" sz="1800" dirty="0">
                <a:solidFill>
                  <a:srgbClr val="000000"/>
                </a:solidFill>
                <a:latin typeface="+mn-lt"/>
                <a:cs typeface="Times New Roman" panose="02020603050405020304" pitchFamily="18" charset="0"/>
              </a:rPr>
              <a:t>Descreve o nível de gerenciamento de configuração e controle de mudanças que será implementado no projeto. </a:t>
            </a:r>
          </a:p>
          <a:p>
            <a:pPr lvl="1" eaLnBrk="1" hangingPunct="1">
              <a:spcBef>
                <a:spcPts val="0"/>
              </a:spcBef>
              <a:spcAft>
                <a:spcPts val="600"/>
              </a:spcAft>
            </a:pPr>
            <a:r>
              <a:rPr lang="pt-BR" altLang="pt-BR" sz="2000" dirty="0">
                <a:solidFill>
                  <a:schemeClr val="tx2"/>
                </a:solidFill>
                <a:latin typeface="+mn-lt"/>
                <a:cs typeface="Times New Roman" panose="02020603050405020304" pitchFamily="18" charset="0"/>
              </a:rPr>
              <a:t>12 - E</a:t>
            </a:r>
            <a:r>
              <a:rPr lang="pt-BR" altLang="pt-BR" sz="2000" b="1" dirty="0">
                <a:solidFill>
                  <a:schemeClr val="tx2"/>
                </a:solidFill>
                <a:latin typeface="+mn-lt"/>
                <a:cs typeface="Times New Roman" panose="02020603050405020304" pitchFamily="18" charset="0"/>
              </a:rPr>
              <a:t>specificações do projeto. </a:t>
            </a:r>
          </a:p>
          <a:p>
            <a:pPr lvl="2" eaLnBrk="1" hangingPunct="1">
              <a:spcBef>
                <a:spcPts val="0"/>
              </a:spcBef>
              <a:spcAft>
                <a:spcPts val="600"/>
              </a:spcAft>
              <a:buFont typeface="Arial" panose="020B0604020202020204" pitchFamily="34" charset="0"/>
              <a:buChar char="•"/>
            </a:pPr>
            <a:r>
              <a:rPr lang="pt-BR" altLang="pt-BR" sz="1800" dirty="0">
                <a:solidFill>
                  <a:srgbClr val="000000"/>
                </a:solidFill>
                <a:latin typeface="+mn-lt"/>
                <a:cs typeface="Times New Roman" panose="02020603050405020304" pitchFamily="18" charset="0"/>
              </a:rPr>
              <a:t>Identifica os documentos de especificação com os quais o projeto deve estar de acordo. </a:t>
            </a:r>
          </a:p>
          <a:p>
            <a:pPr lvl="1" eaLnBrk="1" hangingPunct="1">
              <a:spcBef>
                <a:spcPts val="0"/>
              </a:spcBef>
              <a:spcAft>
                <a:spcPts val="600"/>
              </a:spcAft>
            </a:pPr>
            <a:r>
              <a:rPr lang="pt-BR" altLang="pt-BR" sz="2000" b="1" dirty="0">
                <a:solidFill>
                  <a:schemeClr val="tx2"/>
                </a:solidFill>
                <a:latin typeface="+mn-lt"/>
                <a:cs typeface="Times New Roman" panose="02020603050405020304" pitchFamily="18" charset="0"/>
              </a:rPr>
              <a:t>13 - Requisitos de aprovação. </a:t>
            </a:r>
          </a:p>
          <a:p>
            <a:pPr lvl="2" eaLnBrk="1" hangingPunct="1">
              <a:spcBef>
                <a:spcPts val="0"/>
              </a:spcBef>
              <a:spcAft>
                <a:spcPts val="600"/>
              </a:spcAft>
              <a:buFont typeface="Arial" panose="020B0604020202020204" pitchFamily="34" charset="0"/>
              <a:buChar char="•"/>
            </a:pPr>
            <a:r>
              <a:rPr lang="pt-BR" altLang="pt-BR" sz="1800" dirty="0">
                <a:solidFill>
                  <a:srgbClr val="000000"/>
                </a:solidFill>
                <a:latin typeface="+mn-lt"/>
                <a:cs typeface="Times New Roman" panose="02020603050405020304" pitchFamily="18" charset="0"/>
              </a:rPr>
              <a:t>Identifica os requisitos de aprovação que podem ser aplicados a itens como objetivos, entregas, documentos e trabalho do projeto. </a:t>
            </a:r>
          </a:p>
        </p:txBody>
      </p:sp>
      <p:sp>
        <p:nvSpPr>
          <p:cNvPr id="3" name="Rectangle 2">
            <a:extLst>
              <a:ext uri="{FF2B5EF4-FFF2-40B4-BE49-F238E27FC236}">
                <a16:creationId xmlns:a16="http://schemas.microsoft.com/office/drawing/2014/main" id="{7EA62068-F353-4573-947E-8D6C4D56BD0E}"/>
              </a:ext>
            </a:extLst>
          </p:cNvPr>
          <p:cNvSpPr txBox="1">
            <a:spLocks noChangeArrowheads="1"/>
          </p:cNvSpPr>
          <p:nvPr/>
        </p:nvSpPr>
        <p:spPr>
          <a:xfrm>
            <a:off x="0" y="0"/>
            <a:ext cx="9144000" cy="792088"/>
          </a:xfrm>
          <a:prstGeom prst="rect">
            <a:avLst/>
          </a:prstGeom>
          <a:solidFill>
            <a:srgbClr val="333399"/>
          </a:solidFill>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fontAlgn="auto">
              <a:spcAft>
                <a:spcPts val="0"/>
              </a:spcAft>
            </a:pPr>
            <a:r>
              <a:rPr lang="pt-BR" altLang="pt-BR" sz="4200" dirty="0">
                <a:solidFill>
                  <a:schemeClr val="bg1"/>
                </a:solidFill>
                <a:latin typeface="Calibri" panose="020F0502020204030204" pitchFamily="34" charset="0"/>
                <a:cs typeface="Calibri" panose="020F0502020204030204" pitchFamily="34" charset="0"/>
              </a:rPr>
              <a:t>GPS – Gestão de Projetos de SW</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a:extLst>
              <a:ext uri="{FF2B5EF4-FFF2-40B4-BE49-F238E27FC236}">
                <a16:creationId xmlns:a16="http://schemas.microsoft.com/office/drawing/2014/main" id="{AF152831-8027-4E27-A2C4-CA0B91C871F0}"/>
              </a:ext>
            </a:extLst>
          </p:cNvPr>
          <p:cNvSpPr>
            <a:spLocks noChangeArrowheads="1"/>
          </p:cNvSpPr>
          <p:nvPr/>
        </p:nvSpPr>
        <p:spPr bwMode="auto">
          <a:xfrm>
            <a:off x="107504" y="908720"/>
            <a:ext cx="8928992"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marL="457200" indent="-457200" eaLnBrk="1" hangingPunct="1">
              <a:buFont typeface="Wingdings" panose="05000000000000000000" pitchFamily="2" charset="2"/>
              <a:buChar char="Ø"/>
            </a:pPr>
            <a:r>
              <a:rPr lang="pt-BR" altLang="pt-BR" sz="2800" b="1" dirty="0">
                <a:solidFill>
                  <a:schemeClr val="tx2"/>
                </a:solidFill>
                <a:latin typeface="+mn-lt"/>
                <a:cs typeface="Arial" panose="020B0604020202020204" pitchFamily="34" charset="0"/>
              </a:rPr>
              <a:t>Saídas</a:t>
            </a:r>
            <a:r>
              <a:rPr lang="pt-BR" altLang="pt-BR" sz="2800" b="1" dirty="0">
                <a:solidFill>
                  <a:srgbClr val="3399FF"/>
                </a:solidFill>
                <a:latin typeface="+mn-lt"/>
                <a:cs typeface="Arial" panose="020B0604020202020204" pitchFamily="34" charset="0"/>
              </a:rPr>
              <a:t> </a:t>
            </a:r>
            <a:r>
              <a:rPr lang="pt-BR" altLang="pt-BR" sz="2800" b="1" dirty="0">
                <a:solidFill>
                  <a:schemeClr val="tx2"/>
                </a:solidFill>
                <a:latin typeface="+mn-lt"/>
                <a:cs typeface="Arial" panose="020B0604020202020204" pitchFamily="34" charset="0"/>
              </a:rPr>
              <a:t>(Cont...)</a:t>
            </a:r>
            <a:endParaRPr lang="pt-BR" altLang="pt-BR" sz="2800" b="1" dirty="0">
              <a:solidFill>
                <a:schemeClr val="tx2"/>
              </a:solidFill>
              <a:latin typeface="+mn-lt"/>
              <a:cs typeface="Times New Roman" panose="02020603050405020304" pitchFamily="18" charset="0"/>
            </a:endParaRPr>
          </a:p>
          <a:p>
            <a:pPr marL="361950" eaLnBrk="1" hangingPunct="1">
              <a:spcAft>
                <a:spcPts val="1200"/>
              </a:spcAft>
            </a:pPr>
            <a:r>
              <a:rPr lang="pt-BR" altLang="pt-BR" sz="2000" b="1" dirty="0">
                <a:solidFill>
                  <a:schemeClr val="tx2"/>
                </a:solidFill>
                <a:latin typeface="+mn-lt"/>
                <a:cs typeface="Times New Roman" panose="02020603050405020304" pitchFamily="18" charset="0"/>
              </a:rPr>
              <a:t>14 - Mudanças solicitadas </a:t>
            </a:r>
            <a:endParaRPr lang="pt-BR" altLang="pt-BR" sz="2000" dirty="0">
              <a:solidFill>
                <a:schemeClr val="tx2"/>
              </a:solidFill>
              <a:latin typeface="+mn-lt"/>
              <a:cs typeface="Times New Roman" panose="02020603050405020304" pitchFamily="18" charset="0"/>
            </a:endParaRPr>
          </a:p>
          <a:p>
            <a:pPr marL="895350" lvl="1" indent="-180975" eaLnBrk="1" hangingPunct="1">
              <a:spcAft>
                <a:spcPts val="1200"/>
              </a:spcAft>
              <a:buFont typeface="Arial" panose="020B0604020202020204" pitchFamily="34" charset="0"/>
              <a:buChar char="•"/>
            </a:pPr>
            <a:r>
              <a:rPr lang="pt-BR" altLang="pt-BR" sz="1800" dirty="0">
                <a:solidFill>
                  <a:srgbClr val="000000"/>
                </a:solidFill>
                <a:latin typeface="+mn-lt"/>
                <a:cs typeface="Times New Roman" panose="02020603050405020304" pitchFamily="18" charset="0"/>
              </a:rPr>
              <a:t>As mudanças solicitadas no plano de gerenciamento do projeto e nos seus planos auxiliares podem ser desenvolvidas durante o processo Definição do escopo. As mudanças solicitadas são processadas para revisão e destinação pelo processo Controle integrado de mudanças. </a:t>
            </a:r>
          </a:p>
          <a:p>
            <a:pPr marL="361950" eaLnBrk="1" hangingPunct="1">
              <a:spcAft>
                <a:spcPts val="1200"/>
              </a:spcAft>
            </a:pPr>
            <a:r>
              <a:rPr lang="pt-BR" altLang="pt-BR" sz="2000" b="1" dirty="0">
                <a:solidFill>
                  <a:schemeClr val="tx2"/>
                </a:solidFill>
                <a:latin typeface="+mn-lt"/>
                <a:cs typeface="Times New Roman" panose="02020603050405020304" pitchFamily="18" charset="0"/>
              </a:rPr>
              <a:t>15 - Plano de gerenciamento do escopo do projeto (atualizações) </a:t>
            </a:r>
            <a:endParaRPr lang="pt-BR" altLang="pt-BR" sz="2000" dirty="0">
              <a:solidFill>
                <a:schemeClr val="tx2"/>
              </a:solidFill>
              <a:latin typeface="+mn-lt"/>
              <a:cs typeface="Times New Roman" panose="02020603050405020304" pitchFamily="18" charset="0"/>
            </a:endParaRPr>
          </a:p>
          <a:p>
            <a:pPr marL="895350" lvl="1" indent="-180975" eaLnBrk="1" hangingPunct="1">
              <a:spcAft>
                <a:spcPts val="1200"/>
              </a:spcAft>
              <a:buFont typeface="Arial" panose="020B0604020202020204" pitchFamily="34" charset="0"/>
              <a:buChar char="•"/>
            </a:pPr>
            <a:r>
              <a:rPr lang="pt-BR" altLang="pt-BR" sz="1800" dirty="0">
                <a:solidFill>
                  <a:srgbClr val="000000"/>
                </a:solidFill>
                <a:latin typeface="+mn-lt"/>
                <a:cs typeface="Times New Roman" panose="02020603050405020304" pitchFamily="18" charset="0"/>
              </a:rPr>
              <a:t>Talvez seja necessário atualizar o componente plano de gerenciamento do escopo do projeto do plano de gerenciamento do projeto para incluir as solicitações de mudança aprovadas resultantes do processo Definição do escopo do </a:t>
            </a:r>
          </a:p>
          <a:p>
            <a:pPr eaLnBrk="1" hangingPunct="1">
              <a:spcAft>
                <a:spcPts val="1200"/>
              </a:spcAft>
            </a:pPr>
            <a:endParaRPr lang="pt-BR" altLang="pt-BR" sz="1800" dirty="0">
              <a:solidFill>
                <a:srgbClr val="000000"/>
              </a:solidFill>
              <a:latin typeface="+mn-lt"/>
              <a:cs typeface="Times New Roman" panose="02020603050405020304" pitchFamily="18" charset="0"/>
            </a:endParaRPr>
          </a:p>
          <a:p>
            <a:pPr eaLnBrk="1" hangingPunct="1">
              <a:spcAft>
                <a:spcPts val="1200"/>
              </a:spcAft>
            </a:pPr>
            <a:endParaRPr lang="pt-BR" altLang="pt-BR" sz="1600" dirty="0">
              <a:solidFill>
                <a:srgbClr val="000000"/>
              </a:solidFill>
              <a:latin typeface="+mn-lt"/>
              <a:cs typeface="Times New Roman" panose="02020603050405020304" pitchFamily="18" charset="0"/>
            </a:endParaRPr>
          </a:p>
        </p:txBody>
      </p:sp>
      <p:sp>
        <p:nvSpPr>
          <p:cNvPr id="3" name="Rectangle 2">
            <a:extLst>
              <a:ext uri="{FF2B5EF4-FFF2-40B4-BE49-F238E27FC236}">
                <a16:creationId xmlns:a16="http://schemas.microsoft.com/office/drawing/2014/main" id="{7EA62068-F353-4573-947E-8D6C4D56BD0E}"/>
              </a:ext>
            </a:extLst>
          </p:cNvPr>
          <p:cNvSpPr txBox="1">
            <a:spLocks noChangeArrowheads="1"/>
          </p:cNvSpPr>
          <p:nvPr/>
        </p:nvSpPr>
        <p:spPr>
          <a:xfrm>
            <a:off x="0" y="0"/>
            <a:ext cx="9144000" cy="792088"/>
          </a:xfrm>
          <a:prstGeom prst="rect">
            <a:avLst/>
          </a:prstGeom>
          <a:solidFill>
            <a:srgbClr val="333399"/>
          </a:solidFill>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fontAlgn="auto">
              <a:spcAft>
                <a:spcPts val="0"/>
              </a:spcAft>
            </a:pPr>
            <a:r>
              <a:rPr lang="pt-BR" altLang="pt-BR" sz="4200" dirty="0">
                <a:solidFill>
                  <a:schemeClr val="bg1"/>
                </a:solidFill>
                <a:latin typeface="Calibri" panose="020F0502020204030204" pitchFamily="34" charset="0"/>
                <a:cs typeface="Calibri" panose="020F0502020204030204" pitchFamily="34" charset="0"/>
              </a:rPr>
              <a:t>GPS – Gestão de Projetos de SW</a:t>
            </a:r>
          </a:p>
        </p:txBody>
      </p:sp>
    </p:spTree>
    <p:extLst>
      <p:ext uri="{BB962C8B-B14F-4D97-AF65-F5344CB8AC3E}">
        <p14:creationId xmlns:p14="http://schemas.microsoft.com/office/powerpoint/2010/main" val="2221983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287524" y="1052736"/>
            <a:ext cx="8568952" cy="4114800"/>
          </a:xfrm>
        </p:spPr>
        <p:txBody>
          <a:bodyPr>
            <a:normAutofit fontScale="77500" lnSpcReduction="20000"/>
          </a:bodyPr>
          <a:lstStyle/>
          <a:p>
            <a:pPr marL="457200" indent="-457200">
              <a:lnSpc>
                <a:spcPct val="95000"/>
              </a:lnSpc>
              <a:spcBef>
                <a:spcPts val="600"/>
              </a:spcBef>
              <a:spcAft>
                <a:spcPts val="600"/>
              </a:spcAft>
            </a:pPr>
            <a:r>
              <a:rPr lang="en-US" altLang="pt-BR" sz="2800" dirty="0">
                <a:solidFill>
                  <a:srgbClr val="000000"/>
                </a:solidFill>
                <a:latin typeface="Arial" pitchFamily="34" charset="0"/>
              </a:rPr>
              <a:t>Pressman, R. S. - </a:t>
            </a:r>
            <a:r>
              <a:rPr lang="en-US" altLang="pt-BR" sz="2800" dirty="0" err="1">
                <a:solidFill>
                  <a:srgbClr val="000000"/>
                </a:solidFill>
                <a:latin typeface="Arial" pitchFamily="34" charset="0"/>
              </a:rPr>
              <a:t>Engenharia</a:t>
            </a:r>
            <a:r>
              <a:rPr lang="en-US" altLang="pt-BR" sz="2800" dirty="0">
                <a:solidFill>
                  <a:srgbClr val="000000"/>
                </a:solidFill>
                <a:latin typeface="Arial" pitchFamily="34" charset="0"/>
              </a:rPr>
              <a:t> de Software - 6ª </a:t>
            </a:r>
            <a:r>
              <a:rPr lang="en-US" altLang="pt-BR" sz="2800" dirty="0" err="1">
                <a:solidFill>
                  <a:srgbClr val="000000"/>
                </a:solidFill>
                <a:latin typeface="Arial" pitchFamily="34" charset="0"/>
              </a:rPr>
              <a:t>edição</a:t>
            </a:r>
            <a:r>
              <a:rPr lang="en-US" altLang="pt-BR" sz="2800" dirty="0">
                <a:solidFill>
                  <a:srgbClr val="000000"/>
                </a:solidFill>
                <a:latin typeface="Arial" pitchFamily="34" charset="0"/>
              </a:rPr>
              <a:t> </a:t>
            </a:r>
            <a:br>
              <a:rPr lang="en-US" altLang="pt-BR" sz="2800" dirty="0">
                <a:solidFill>
                  <a:srgbClr val="000000"/>
                </a:solidFill>
                <a:latin typeface="Arial" pitchFamily="34" charset="0"/>
              </a:rPr>
            </a:br>
            <a:br>
              <a:rPr lang="en-US" altLang="pt-BR" sz="2800" dirty="0">
                <a:solidFill>
                  <a:srgbClr val="000000"/>
                </a:solidFill>
                <a:latin typeface="Arial" pitchFamily="34" charset="0"/>
              </a:rPr>
            </a:br>
            <a:r>
              <a:rPr lang="en-US" altLang="pt-BR" sz="2800" dirty="0">
                <a:solidFill>
                  <a:srgbClr val="000000"/>
                </a:solidFill>
                <a:latin typeface="Arial" pitchFamily="34" charset="0"/>
              </a:rPr>
              <a:t>Pressman, R. S. - Software Engineering, A Practitioner's Approach - 5th edition</a:t>
            </a:r>
          </a:p>
          <a:p>
            <a:pPr marL="457200" indent="-457200">
              <a:lnSpc>
                <a:spcPct val="95000"/>
              </a:lnSpc>
              <a:spcBef>
                <a:spcPts val="600"/>
              </a:spcBef>
              <a:spcAft>
                <a:spcPts val="600"/>
              </a:spcAft>
            </a:pPr>
            <a:r>
              <a:rPr lang="en-US" altLang="pt-BR" sz="2800" dirty="0" err="1">
                <a:solidFill>
                  <a:srgbClr val="000000"/>
                </a:solidFill>
                <a:latin typeface="Arial" pitchFamily="34" charset="0"/>
              </a:rPr>
              <a:t>Karner</a:t>
            </a:r>
            <a:r>
              <a:rPr lang="en-US" altLang="pt-BR" sz="2800" dirty="0">
                <a:solidFill>
                  <a:srgbClr val="000000"/>
                </a:solidFill>
                <a:latin typeface="Arial" pitchFamily="34" charset="0"/>
              </a:rPr>
              <a:t>, G. "Resource Estimation for </a:t>
            </a:r>
            <a:r>
              <a:rPr lang="en-US" altLang="pt-BR" sz="2800" dirty="0" err="1">
                <a:solidFill>
                  <a:srgbClr val="000000"/>
                </a:solidFill>
                <a:latin typeface="Arial" pitchFamily="34" charset="0"/>
              </a:rPr>
              <a:t>Objectory</a:t>
            </a:r>
            <a:r>
              <a:rPr lang="en-US" altLang="pt-BR" sz="2800" dirty="0">
                <a:solidFill>
                  <a:srgbClr val="000000"/>
                </a:solidFill>
                <a:latin typeface="Arial" pitchFamily="34" charset="0"/>
              </a:rPr>
              <a:t> Projects". Objective</a:t>
            </a:r>
            <a:br>
              <a:rPr lang="en-US" altLang="pt-BR" sz="2800" dirty="0">
                <a:solidFill>
                  <a:srgbClr val="000000"/>
                </a:solidFill>
                <a:latin typeface="Arial" pitchFamily="34" charset="0"/>
              </a:rPr>
            </a:br>
            <a:r>
              <a:rPr lang="en-US" altLang="pt-BR" sz="2800" dirty="0">
                <a:solidFill>
                  <a:srgbClr val="000000"/>
                </a:solidFill>
                <a:latin typeface="Arial" pitchFamily="34" charset="0"/>
              </a:rPr>
              <a:t>Systems SF AB (copyright owned by Rational Software), 1993</a:t>
            </a:r>
          </a:p>
          <a:p>
            <a:pPr marL="457200" indent="-457200">
              <a:lnSpc>
                <a:spcPct val="95000"/>
              </a:lnSpc>
              <a:spcBef>
                <a:spcPts val="600"/>
              </a:spcBef>
              <a:spcAft>
                <a:spcPts val="600"/>
              </a:spcAft>
            </a:pPr>
            <a:r>
              <a:rPr lang="en-US" altLang="pt-BR" sz="2800" dirty="0">
                <a:solidFill>
                  <a:srgbClr val="000000"/>
                </a:solidFill>
                <a:latin typeface="Arial" pitchFamily="34" charset="0"/>
              </a:rPr>
              <a:t>Albrecht, A. J. "Measuring Application Development Productivity". Proc. IBM Application Development </a:t>
            </a:r>
            <a:r>
              <a:rPr lang="en-US" altLang="pt-BR" sz="2800" dirty="0" err="1">
                <a:solidFill>
                  <a:srgbClr val="000000"/>
                </a:solidFill>
                <a:latin typeface="Arial" pitchFamily="34" charset="0"/>
              </a:rPr>
              <a:t>Sysmposium</a:t>
            </a:r>
            <a:r>
              <a:rPr lang="en-US" altLang="pt-BR" sz="2800" dirty="0">
                <a:solidFill>
                  <a:srgbClr val="000000"/>
                </a:solidFill>
                <a:latin typeface="Arial" pitchFamily="34" charset="0"/>
              </a:rPr>
              <a:t>, Monterey, CA, out. de 1979, p 83-92.</a:t>
            </a:r>
          </a:p>
          <a:p>
            <a:pPr marL="457200" indent="-457200">
              <a:lnSpc>
                <a:spcPct val="95000"/>
              </a:lnSpc>
              <a:spcBef>
                <a:spcPts val="600"/>
              </a:spcBef>
              <a:spcAft>
                <a:spcPts val="600"/>
              </a:spcAft>
            </a:pPr>
            <a:r>
              <a:rPr lang="en-US" altLang="pt-BR" sz="2800" dirty="0">
                <a:solidFill>
                  <a:srgbClr val="000000"/>
                </a:solidFill>
              </a:rPr>
              <a:t>PMI/PMBOCK – </a:t>
            </a:r>
            <a:r>
              <a:rPr lang="en-US" altLang="pt-BR" sz="2800" dirty="0" err="1">
                <a:solidFill>
                  <a:srgbClr val="000000"/>
                </a:solidFill>
              </a:rPr>
              <a:t>Guia</a:t>
            </a:r>
            <a:r>
              <a:rPr lang="en-US" altLang="pt-BR" sz="2800" dirty="0">
                <a:solidFill>
                  <a:srgbClr val="000000"/>
                </a:solidFill>
              </a:rPr>
              <a:t> de </a:t>
            </a:r>
            <a:r>
              <a:rPr lang="en-US" altLang="pt-BR" sz="2800" dirty="0" err="1">
                <a:solidFill>
                  <a:srgbClr val="000000"/>
                </a:solidFill>
              </a:rPr>
              <a:t>Conhecimentos</a:t>
            </a:r>
            <a:r>
              <a:rPr lang="en-US" altLang="pt-BR" sz="2800" dirty="0">
                <a:solidFill>
                  <a:srgbClr val="000000"/>
                </a:solidFill>
              </a:rPr>
              <a:t> </a:t>
            </a:r>
            <a:r>
              <a:rPr lang="en-US" altLang="pt-BR" sz="2800" dirty="0" err="1">
                <a:solidFill>
                  <a:srgbClr val="000000"/>
                </a:solidFill>
              </a:rPr>
              <a:t>em</a:t>
            </a:r>
            <a:r>
              <a:rPr lang="en-US" altLang="pt-BR" sz="2800" dirty="0">
                <a:solidFill>
                  <a:srgbClr val="000000"/>
                </a:solidFill>
              </a:rPr>
              <a:t> </a:t>
            </a:r>
            <a:r>
              <a:rPr lang="en-US" altLang="pt-BR" sz="2800" dirty="0" err="1">
                <a:solidFill>
                  <a:srgbClr val="000000"/>
                </a:solidFill>
              </a:rPr>
              <a:t>Gerenciamento</a:t>
            </a:r>
            <a:r>
              <a:rPr lang="en-US" altLang="pt-BR" sz="2800" dirty="0">
                <a:solidFill>
                  <a:srgbClr val="000000"/>
                </a:solidFill>
              </a:rPr>
              <a:t> de </a:t>
            </a:r>
            <a:r>
              <a:rPr lang="en-US" altLang="pt-BR" sz="2800" dirty="0" err="1">
                <a:solidFill>
                  <a:srgbClr val="000000"/>
                </a:solidFill>
              </a:rPr>
              <a:t>Projetos</a:t>
            </a:r>
            <a:r>
              <a:rPr lang="en-US" altLang="pt-BR" sz="2800" dirty="0">
                <a:solidFill>
                  <a:srgbClr val="000000"/>
                </a:solidFill>
              </a:rPr>
              <a:t>, 6a. </a:t>
            </a:r>
            <a:r>
              <a:rPr lang="en-US" altLang="pt-BR" sz="2800" dirty="0" err="1">
                <a:solidFill>
                  <a:srgbClr val="000000"/>
                </a:solidFill>
              </a:rPr>
              <a:t>Edição</a:t>
            </a:r>
            <a:r>
              <a:rPr lang="en-US" altLang="pt-BR" sz="2800" dirty="0">
                <a:solidFill>
                  <a:srgbClr val="000000"/>
                </a:solidFill>
              </a:rPr>
              <a:t>, PMI; 2018. </a:t>
            </a:r>
          </a:p>
          <a:p>
            <a:pPr marL="457200" indent="-457200">
              <a:lnSpc>
                <a:spcPct val="95000"/>
              </a:lnSpc>
              <a:spcBef>
                <a:spcPts val="600"/>
              </a:spcBef>
              <a:spcAft>
                <a:spcPts val="600"/>
              </a:spcAft>
            </a:pPr>
            <a:endParaRPr lang="en-US" altLang="pt-BR" sz="2800" dirty="0">
              <a:solidFill>
                <a:srgbClr val="000000"/>
              </a:solidFill>
              <a:latin typeface="Arial" pitchFamily="34" charset="0"/>
            </a:endParaRPr>
          </a:p>
          <a:p>
            <a:pPr marL="457200" indent="-457200">
              <a:lnSpc>
                <a:spcPct val="95000"/>
              </a:lnSpc>
              <a:spcBef>
                <a:spcPct val="0"/>
              </a:spcBef>
            </a:pPr>
            <a:endParaRPr lang="en-US" altLang="pt-BR" sz="2800" dirty="0">
              <a:solidFill>
                <a:srgbClr val="000000"/>
              </a:solidFill>
              <a:latin typeface="Arial" pitchFamily="34" charset="0"/>
            </a:endParaRPr>
          </a:p>
        </p:txBody>
      </p:sp>
      <p:sp>
        <p:nvSpPr>
          <p:cNvPr id="7" name="Rectangle 2"/>
          <p:cNvSpPr txBox="1">
            <a:spLocks noChangeArrowheads="1"/>
          </p:cNvSpPr>
          <p:nvPr/>
        </p:nvSpPr>
        <p:spPr>
          <a:xfrm>
            <a:off x="0" y="0"/>
            <a:ext cx="9144000" cy="836712"/>
          </a:xfrm>
          <a:prstGeom prst="rect">
            <a:avLst/>
          </a:prstGeom>
          <a:solidFill>
            <a:srgbClr val="333399"/>
          </a:solidFill>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fontAlgn="auto">
              <a:spcAft>
                <a:spcPts val="0"/>
              </a:spcAft>
            </a:pPr>
            <a:r>
              <a:rPr lang="pt-BR" altLang="pt-BR" dirty="0">
                <a:solidFill>
                  <a:schemeClr val="bg1"/>
                </a:solidFill>
              </a:rPr>
              <a:t>Referências</a:t>
            </a:r>
          </a:p>
        </p:txBody>
      </p:sp>
      <p:sp>
        <p:nvSpPr>
          <p:cNvPr id="3" name="Espaço Reservado para Número de Slide 2"/>
          <p:cNvSpPr>
            <a:spLocks noGrp="1"/>
          </p:cNvSpPr>
          <p:nvPr>
            <p:ph type="sldNum" sz="quarter" idx="12"/>
          </p:nvPr>
        </p:nvSpPr>
        <p:spPr/>
        <p:txBody>
          <a:bodyPr/>
          <a:lstStyle/>
          <a:p>
            <a:fld id="{63F498A9-4107-4ACB-8E5E-4BEF455CE75A}" type="slidenum">
              <a:rPr lang="pt-BR" altLang="pt-BR" smtClean="0"/>
              <a:pPr/>
              <a:t>43</a:t>
            </a:fld>
            <a:endParaRPr lang="pt-BR" altLang="pt-BR"/>
          </a:p>
        </p:txBody>
      </p:sp>
    </p:spTree>
    <p:extLst>
      <p:ext uri="{BB962C8B-B14F-4D97-AF65-F5344CB8AC3E}">
        <p14:creationId xmlns:p14="http://schemas.microsoft.com/office/powerpoint/2010/main" val="3708108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27384"/>
            <a:ext cx="9144000" cy="792088"/>
          </a:xfrm>
          <a:solidFill>
            <a:srgbClr val="333399"/>
          </a:solidFill>
        </p:spPr>
        <p:txBody>
          <a:bodyPr>
            <a:normAutofit/>
          </a:bodyPr>
          <a:lstStyle/>
          <a:p>
            <a:pPr algn="ctr"/>
            <a:r>
              <a:rPr lang="pt-BR" altLang="pt-BR" sz="4200" dirty="0">
                <a:solidFill>
                  <a:schemeClr val="bg1"/>
                </a:solidFill>
                <a:latin typeface="Calibri" panose="020F0502020204030204" pitchFamily="34" charset="0"/>
                <a:cs typeface="Calibri" panose="020F0502020204030204" pitchFamily="34" charset="0"/>
              </a:rPr>
              <a:t>GPS – Gestão de Projetos de Sw</a:t>
            </a:r>
          </a:p>
        </p:txBody>
      </p:sp>
      <p:sp>
        <p:nvSpPr>
          <p:cNvPr id="7" name="Espaço Reservado para Conteúdo 6"/>
          <p:cNvSpPr>
            <a:spLocks noGrp="1"/>
          </p:cNvSpPr>
          <p:nvPr>
            <p:ph sz="quarter" idx="2"/>
          </p:nvPr>
        </p:nvSpPr>
        <p:spPr>
          <a:xfrm>
            <a:off x="0" y="908720"/>
            <a:ext cx="9144000" cy="1224136"/>
          </a:xfrm>
        </p:spPr>
        <p:txBody>
          <a:bodyPr>
            <a:normAutofit lnSpcReduction="10000"/>
          </a:bodyPr>
          <a:lstStyle/>
          <a:p>
            <a:pPr>
              <a:lnSpc>
                <a:spcPct val="90000"/>
              </a:lnSpc>
              <a:buFontTx/>
              <a:buNone/>
            </a:pPr>
            <a:r>
              <a:rPr lang="pt-BR" altLang="pt-BR" sz="2800" b="1" dirty="0">
                <a:solidFill>
                  <a:srgbClr val="002060"/>
                </a:solidFill>
                <a:latin typeface="Calibri" panose="020F0502020204030204" pitchFamily="34" charset="0"/>
                <a:cs typeface="Calibri" panose="020F0502020204030204" pitchFamily="34" charset="0"/>
              </a:rPr>
              <a:t>Características Marcantes dos Projetos</a:t>
            </a:r>
          </a:p>
          <a:p>
            <a:pPr>
              <a:lnSpc>
                <a:spcPct val="90000"/>
              </a:lnSpc>
              <a:buFontTx/>
              <a:buNone/>
            </a:pPr>
            <a:r>
              <a:rPr lang="pt-BR" altLang="pt-BR" dirty="0">
                <a:latin typeface="Calibri" panose="020F0502020204030204" pitchFamily="34" charset="0"/>
                <a:cs typeface="Calibri" panose="020F0502020204030204" pitchFamily="34" charset="0"/>
              </a:rPr>
              <a:t> </a:t>
            </a:r>
          </a:p>
          <a:p>
            <a:r>
              <a:rPr lang="pt-BR" dirty="0"/>
              <a:t>Tempo, Elaboração e Resultado</a:t>
            </a:r>
          </a:p>
        </p:txBody>
      </p:sp>
      <p:sp>
        <p:nvSpPr>
          <p:cNvPr id="9" name="Espaço Reservado para Número de Slide 8"/>
          <p:cNvSpPr>
            <a:spLocks noGrp="1"/>
          </p:cNvSpPr>
          <p:nvPr>
            <p:ph type="sldNum" sz="quarter" idx="12"/>
          </p:nvPr>
        </p:nvSpPr>
        <p:spPr/>
        <p:txBody>
          <a:bodyPr/>
          <a:lstStyle/>
          <a:p>
            <a:fld id="{2DDFE4A2-43E5-438B-8415-B6593A35A262}" type="slidenum">
              <a:rPr lang="pt-BR" altLang="pt-BR" smtClean="0"/>
              <a:pPr/>
              <a:t>5</a:t>
            </a:fld>
            <a:endParaRPr lang="pt-BR" altLang="pt-BR"/>
          </a:p>
        </p:txBody>
      </p:sp>
      <p:pic>
        <p:nvPicPr>
          <p:cNvPr id="2" name="Imagem 1">
            <a:extLst>
              <a:ext uri="{FF2B5EF4-FFF2-40B4-BE49-F238E27FC236}">
                <a16:creationId xmlns:a16="http://schemas.microsoft.com/office/drawing/2014/main" id="{48DEE445-0DAF-437E-A215-63E7AECBB334}"/>
              </a:ext>
            </a:extLst>
          </p:cNvPr>
          <p:cNvPicPr>
            <a:picLocks noChangeAspect="1"/>
          </p:cNvPicPr>
          <p:nvPr/>
        </p:nvPicPr>
        <p:blipFill>
          <a:blip r:embed="rId2"/>
          <a:stretch>
            <a:fillRect/>
          </a:stretch>
        </p:blipFill>
        <p:spPr>
          <a:xfrm>
            <a:off x="1547664" y="2420888"/>
            <a:ext cx="5943246" cy="3081277"/>
          </a:xfrm>
          <a:prstGeom prst="rect">
            <a:avLst/>
          </a:prstGeom>
        </p:spPr>
      </p:pic>
    </p:spTree>
    <p:extLst>
      <p:ext uri="{BB962C8B-B14F-4D97-AF65-F5344CB8AC3E}">
        <p14:creationId xmlns:p14="http://schemas.microsoft.com/office/powerpoint/2010/main" val="3121192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27384"/>
            <a:ext cx="9144000" cy="792088"/>
          </a:xfrm>
          <a:solidFill>
            <a:srgbClr val="333399"/>
          </a:solidFill>
        </p:spPr>
        <p:txBody>
          <a:bodyPr>
            <a:normAutofit/>
          </a:bodyPr>
          <a:lstStyle/>
          <a:p>
            <a:pPr algn="ctr"/>
            <a:r>
              <a:rPr lang="pt-BR" altLang="pt-BR" sz="4200" dirty="0">
                <a:solidFill>
                  <a:schemeClr val="bg1"/>
                </a:solidFill>
                <a:latin typeface="Calibri" panose="020F0502020204030204" pitchFamily="34" charset="0"/>
                <a:cs typeface="Calibri" panose="020F0502020204030204" pitchFamily="34" charset="0"/>
              </a:rPr>
              <a:t>GPS – Gestão de Projetos de Sw</a:t>
            </a:r>
          </a:p>
        </p:txBody>
      </p:sp>
      <p:sp>
        <p:nvSpPr>
          <p:cNvPr id="7" name="Espaço Reservado para Conteúdo 6"/>
          <p:cNvSpPr>
            <a:spLocks noGrp="1"/>
          </p:cNvSpPr>
          <p:nvPr>
            <p:ph sz="quarter" idx="2"/>
          </p:nvPr>
        </p:nvSpPr>
        <p:spPr>
          <a:xfrm>
            <a:off x="19844" y="908720"/>
            <a:ext cx="9144000" cy="1152128"/>
          </a:xfrm>
        </p:spPr>
        <p:txBody>
          <a:bodyPr>
            <a:normAutofit/>
          </a:bodyPr>
          <a:lstStyle/>
          <a:p>
            <a:pPr>
              <a:lnSpc>
                <a:spcPct val="90000"/>
              </a:lnSpc>
              <a:buFontTx/>
              <a:buNone/>
            </a:pPr>
            <a:r>
              <a:rPr lang="pt-BR" altLang="pt-BR" sz="2800" b="1" dirty="0">
                <a:solidFill>
                  <a:srgbClr val="002060"/>
                </a:solidFill>
                <a:latin typeface="Calibri" panose="020F0502020204030204" pitchFamily="34" charset="0"/>
                <a:cs typeface="Calibri" panose="020F0502020204030204" pitchFamily="34" charset="0"/>
              </a:rPr>
              <a:t>Áreas de Atenção na Gestão de Projetos</a:t>
            </a:r>
          </a:p>
          <a:p>
            <a:pPr>
              <a:lnSpc>
                <a:spcPct val="90000"/>
              </a:lnSpc>
            </a:pPr>
            <a:r>
              <a:rPr lang="pt-BR" altLang="pt-BR" dirty="0">
                <a:latin typeface="Calibri" panose="020F0502020204030204" pitchFamily="34" charset="0"/>
                <a:cs typeface="Calibri" panose="020F0502020204030204" pitchFamily="34" charset="0"/>
              </a:rPr>
              <a:t>Segundo as boas práticas do PMI</a:t>
            </a:r>
          </a:p>
        </p:txBody>
      </p:sp>
      <p:sp>
        <p:nvSpPr>
          <p:cNvPr id="9" name="Espaço Reservado para Número de Slide 8"/>
          <p:cNvSpPr>
            <a:spLocks noGrp="1"/>
          </p:cNvSpPr>
          <p:nvPr>
            <p:ph type="sldNum" sz="quarter" idx="12"/>
          </p:nvPr>
        </p:nvSpPr>
        <p:spPr/>
        <p:txBody>
          <a:bodyPr/>
          <a:lstStyle/>
          <a:p>
            <a:fld id="{2DDFE4A2-43E5-438B-8415-B6593A35A262}" type="slidenum">
              <a:rPr lang="pt-BR" altLang="pt-BR" smtClean="0"/>
              <a:pPr/>
              <a:t>6</a:t>
            </a:fld>
            <a:endParaRPr lang="pt-BR" altLang="pt-BR"/>
          </a:p>
        </p:txBody>
      </p:sp>
      <p:pic>
        <p:nvPicPr>
          <p:cNvPr id="21" name="Picture 4" descr="Processo Integrado">
            <a:extLst>
              <a:ext uri="{FF2B5EF4-FFF2-40B4-BE49-F238E27FC236}">
                <a16:creationId xmlns:a16="http://schemas.microsoft.com/office/drawing/2014/main" id="{8167BD2C-5BB3-419A-806D-71ABC61735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08" t="4244" r="3498" b="3269"/>
          <a:stretch/>
        </p:blipFill>
        <p:spPr bwMode="auto">
          <a:xfrm>
            <a:off x="1763688" y="1891144"/>
            <a:ext cx="5935976" cy="4579921"/>
          </a:xfrm>
          <a:prstGeom prst="rect">
            <a:avLst/>
          </a:prstGeom>
          <a:noFill/>
          <a:ln w="28575">
            <a:solidFill>
              <a:schemeClr val="accent1">
                <a:lumMod val="7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764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ítulo 3">
            <a:extLst>
              <a:ext uri="{FF2B5EF4-FFF2-40B4-BE49-F238E27FC236}">
                <a16:creationId xmlns:a16="http://schemas.microsoft.com/office/drawing/2014/main" id="{B364849D-2928-4B4E-8D85-9DCBBD341B7B}"/>
              </a:ext>
            </a:extLst>
          </p:cNvPr>
          <p:cNvSpPr>
            <a:spLocks noGrp="1"/>
          </p:cNvSpPr>
          <p:nvPr>
            <p:ph type="ctrTitle"/>
          </p:nvPr>
        </p:nvSpPr>
        <p:spPr>
          <a:xfrm>
            <a:off x="0" y="2564904"/>
            <a:ext cx="9143999" cy="1728192"/>
          </a:xfrm>
          <a:solidFill>
            <a:srgbClr val="0070C0"/>
          </a:solidFill>
        </p:spPr>
        <p:txBody>
          <a:bodyPr anchor="ctr">
            <a:normAutofit/>
          </a:bodyPr>
          <a:lstStyle/>
          <a:p>
            <a:pPr algn="ctr"/>
            <a:r>
              <a:rPr lang="pt-BR" altLang="pt-BR" sz="4000" dirty="0">
                <a:solidFill>
                  <a:schemeClr val="bg1"/>
                </a:solidFill>
              </a:rPr>
              <a:t>Definição do Escopo do Projeto</a:t>
            </a:r>
          </a:p>
        </p:txBody>
      </p:sp>
      <p:sp>
        <p:nvSpPr>
          <p:cNvPr id="3" name="Rectangle 2">
            <a:extLst>
              <a:ext uri="{FF2B5EF4-FFF2-40B4-BE49-F238E27FC236}">
                <a16:creationId xmlns:a16="http://schemas.microsoft.com/office/drawing/2014/main" id="{362B0882-E67D-4456-A7A7-89271BBA295B}"/>
              </a:ext>
            </a:extLst>
          </p:cNvPr>
          <p:cNvSpPr txBox="1">
            <a:spLocks noChangeArrowheads="1"/>
          </p:cNvSpPr>
          <p:nvPr/>
        </p:nvSpPr>
        <p:spPr>
          <a:xfrm>
            <a:off x="0" y="-27384"/>
            <a:ext cx="9144000" cy="792088"/>
          </a:xfrm>
          <a:prstGeom prst="rect">
            <a:avLst/>
          </a:prstGeom>
          <a:solidFill>
            <a:srgbClr val="333399"/>
          </a:solidFill>
        </p:spPr>
        <p:txBody>
          <a:bodyPr vert="horz" anchor="b">
            <a:normAutofit/>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fontAlgn="auto">
              <a:spcAft>
                <a:spcPts val="0"/>
              </a:spcAft>
            </a:pPr>
            <a:r>
              <a:rPr lang="pt-BR" altLang="pt-BR" sz="4200" dirty="0">
                <a:solidFill>
                  <a:schemeClr val="bg1"/>
                </a:solidFill>
                <a:latin typeface="Calibri" panose="020F0502020204030204" pitchFamily="34" charset="0"/>
                <a:cs typeface="Calibri" panose="020F0502020204030204" pitchFamily="34" charset="0"/>
              </a:rPr>
              <a:t>GPS – Gestão de Projetos de SW</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27384"/>
            <a:ext cx="9144000" cy="792088"/>
          </a:xfrm>
          <a:solidFill>
            <a:srgbClr val="333399"/>
          </a:solidFill>
        </p:spPr>
        <p:txBody>
          <a:bodyPr>
            <a:normAutofit/>
          </a:bodyPr>
          <a:lstStyle/>
          <a:p>
            <a:pPr algn="ctr"/>
            <a:r>
              <a:rPr lang="pt-BR" altLang="pt-BR" sz="4200" dirty="0">
                <a:solidFill>
                  <a:schemeClr val="bg1"/>
                </a:solidFill>
                <a:latin typeface="Calibri" panose="020F0502020204030204" pitchFamily="34" charset="0"/>
                <a:cs typeface="Calibri" panose="020F0502020204030204" pitchFamily="34" charset="0"/>
              </a:rPr>
              <a:t>GPS – Gestão de Projetos de Sw</a:t>
            </a:r>
          </a:p>
        </p:txBody>
      </p:sp>
      <p:sp>
        <p:nvSpPr>
          <p:cNvPr id="7" name="Espaço Reservado para Conteúdo 6"/>
          <p:cNvSpPr>
            <a:spLocks noGrp="1"/>
          </p:cNvSpPr>
          <p:nvPr>
            <p:ph sz="quarter" idx="2"/>
          </p:nvPr>
        </p:nvSpPr>
        <p:spPr>
          <a:xfrm>
            <a:off x="0" y="836712"/>
            <a:ext cx="9036496" cy="5184576"/>
          </a:xfrm>
        </p:spPr>
        <p:txBody>
          <a:bodyPr>
            <a:normAutofit/>
          </a:bodyPr>
          <a:lstStyle/>
          <a:p>
            <a:pPr>
              <a:lnSpc>
                <a:spcPct val="90000"/>
              </a:lnSpc>
            </a:pPr>
            <a:r>
              <a:rPr lang="pt-BR" altLang="pt-BR" sz="2800" dirty="0">
                <a:cs typeface="Calibri" panose="020F0502020204030204" pitchFamily="34" charset="0"/>
              </a:rPr>
              <a:t>Escopo de Projetos</a:t>
            </a:r>
          </a:p>
          <a:p>
            <a:pPr lvl="1">
              <a:lnSpc>
                <a:spcPct val="90000"/>
              </a:lnSpc>
            </a:pPr>
            <a:r>
              <a:rPr lang="pt-BR" altLang="pt-BR" dirty="0">
                <a:solidFill>
                  <a:srgbClr val="262E45"/>
                </a:solidFill>
                <a:cs typeface="Calibri" panose="020F0502020204030204" pitchFamily="34" charset="0"/>
              </a:rPr>
              <a:t>O que é Escopo do produto?</a:t>
            </a:r>
          </a:p>
          <a:p>
            <a:pPr lvl="2">
              <a:lnSpc>
                <a:spcPct val="90000"/>
              </a:lnSpc>
            </a:pPr>
            <a:r>
              <a:rPr lang="pt-BR" altLang="pt-BR" b="1" dirty="0">
                <a:solidFill>
                  <a:srgbClr val="002060"/>
                </a:solidFill>
                <a:cs typeface="Calibri" panose="020F0502020204030204" pitchFamily="34" charset="0"/>
              </a:rPr>
              <a:t>Escopo do produto </a:t>
            </a:r>
            <a:r>
              <a:rPr lang="pt-BR" altLang="pt-BR" dirty="0">
                <a:solidFill>
                  <a:srgbClr val="262E45"/>
                </a:solidFill>
                <a:cs typeface="Calibri" panose="020F0502020204030204" pitchFamily="34" charset="0"/>
              </a:rPr>
              <a:t>é o conjunto de características que descrevem o resultado final do projeto (o produto acabado). </a:t>
            </a:r>
          </a:p>
          <a:p>
            <a:pPr lvl="3">
              <a:lnSpc>
                <a:spcPct val="90000"/>
              </a:lnSpc>
            </a:pPr>
            <a:r>
              <a:rPr lang="pt-BR" altLang="pt-BR" dirty="0">
                <a:solidFill>
                  <a:srgbClr val="262E45"/>
                </a:solidFill>
                <a:cs typeface="Calibri" panose="020F0502020204030204" pitchFamily="34" charset="0"/>
              </a:rPr>
              <a:t>O gerente de projetos deve entender quais são as expectativas do cliente em relação ao produto e levantar as suas características para entregar de acordo com o esperado.</a:t>
            </a:r>
          </a:p>
          <a:p>
            <a:pPr lvl="1">
              <a:lnSpc>
                <a:spcPct val="90000"/>
              </a:lnSpc>
            </a:pPr>
            <a:r>
              <a:rPr lang="pt-BR" altLang="pt-BR" dirty="0">
                <a:solidFill>
                  <a:srgbClr val="262E45"/>
                </a:solidFill>
                <a:cs typeface="Calibri" panose="020F0502020204030204" pitchFamily="34" charset="0"/>
              </a:rPr>
              <a:t>O que é Escopo do projeto?</a:t>
            </a:r>
          </a:p>
          <a:p>
            <a:pPr lvl="2">
              <a:lnSpc>
                <a:spcPct val="90000"/>
              </a:lnSpc>
            </a:pPr>
            <a:r>
              <a:rPr lang="pt-BR" altLang="pt-BR" b="1" dirty="0">
                <a:solidFill>
                  <a:srgbClr val="002060"/>
                </a:solidFill>
                <a:cs typeface="Calibri" panose="020F0502020204030204" pitchFamily="34" charset="0"/>
              </a:rPr>
              <a:t>Escopo de projeto </a:t>
            </a:r>
            <a:r>
              <a:rPr lang="pt-BR" altLang="pt-BR" dirty="0">
                <a:solidFill>
                  <a:srgbClr val="262E45"/>
                </a:solidFill>
                <a:cs typeface="Calibri" panose="020F0502020204030204" pitchFamily="34" charset="0"/>
              </a:rPr>
              <a:t>é o detalhamento de todo o trabalho necessário para entregar o produto final dentro das expectativas do cliente.</a:t>
            </a:r>
          </a:p>
          <a:p>
            <a:pPr lvl="3">
              <a:lnSpc>
                <a:spcPct val="90000"/>
              </a:lnSpc>
            </a:pPr>
            <a:r>
              <a:rPr lang="pt-BR" altLang="pt-BR" dirty="0">
                <a:solidFill>
                  <a:srgbClr val="262E45"/>
                </a:solidFill>
                <a:cs typeface="Calibri" panose="020F0502020204030204" pitchFamily="34" charset="0"/>
              </a:rPr>
              <a:t>O gerente de Projetos deve definir o escopo do produto para então definir o escopo de projeto: é preciso saber o que deve ser entregue para definir como será feito.</a:t>
            </a:r>
          </a:p>
          <a:p>
            <a:pPr>
              <a:lnSpc>
                <a:spcPct val="90000"/>
              </a:lnSpc>
            </a:pPr>
            <a:endParaRPr lang="pt-BR" altLang="pt-BR" dirty="0">
              <a:solidFill>
                <a:srgbClr val="262E45"/>
              </a:solidFill>
              <a:cs typeface="Calibri" panose="020F0502020204030204" pitchFamily="34" charset="0"/>
            </a:endParaRPr>
          </a:p>
          <a:p>
            <a:endParaRPr lang="pt-BR" dirty="0"/>
          </a:p>
        </p:txBody>
      </p:sp>
      <p:sp>
        <p:nvSpPr>
          <p:cNvPr id="9" name="Espaço Reservado para Número de Slide 8"/>
          <p:cNvSpPr>
            <a:spLocks noGrp="1"/>
          </p:cNvSpPr>
          <p:nvPr>
            <p:ph type="sldNum" sz="quarter" idx="12"/>
          </p:nvPr>
        </p:nvSpPr>
        <p:spPr/>
        <p:txBody>
          <a:bodyPr/>
          <a:lstStyle/>
          <a:p>
            <a:fld id="{2DDFE4A2-43E5-438B-8415-B6593A35A262}" type="slidenum">
              <a:rPr lang="pt-BR" altLang="pt-BR" smtClean="0"/>
              <a:pPr/>
              <a:t>8</a:t>
            </a:fld>
            <a:endParaRPr lang="pt-BR" altLang="pt-BR"/>
          </a:p>
        </p:txBody>
      </p:sp>
    </p:spTree>
    <p:extLst>
      <p:ext uri="{BB962C8B-B14F-4D97-AF65-F5344CB8AC3E}">
        <p14:creationId xmlns:p14="http://schemas.microsoft.com/office/powerpoint/2010/main" val="287134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27384"/>
            <a:ext cx="9144000" cy="792088"/>
          </a:xfrm>
          <a:solidFill>
            <a:srgbClr val="333399"/>
          </a:solidFill>
        </p:spPr>
        <p:txBody>
          <a:bodyPr>
            <a:normAutofit/>
          </a:bodyPr>
          <a:lstStyle/>
          <a:p>
            <a:pPr algn="ctr"/>
            <a:r>
              <a:rPr lang="pt-BR" altLang="pt-BR" sz="4200" dirty="0">
                <a:solidFill>
                  <a:schemeClr val="bg1"/>
                </a:solidFill>
                <a:latin typeface="Calibri" panose="020F0502020204030204" pitchFamily="34" charset="0"/>
                <a:cs typeface="Calibri" panose="020F0502020204030204" pitchFamily="34" charset="0"/>
              </a:rPr>
              <a:t>GPS – Gestão de Projetos de Sw</a:t>
            </a:r>
          </a:p>
        </p:txBody>
      </p:sp>
      <p:sp>
        <p:nvSpPr>
          <p:cNvPr id="7" name="Espaço Reservado para Conteúdo 6"/>
          <p:cNvSpPr>
            <a:spLocks noGrp="1"/>
          </p:cNvSpPr>
          <p:nvPr>
            <p:ph sz="quarter" idx="2"/>
          </p:nvPr>
        </p:nvSpPr>
        <p:spPr>
          <a:xfrm>
            <a:off x="0" y="764704"/>
            <a:ext cx="9036496" cy="360040"/>
          </a:xfrm>
        </p:spPr>
        <p:txBody>
          <a:bodyPr>
            <a:normAutofit fontScale="25000" lnSpcReduction="20000"/>
          </a:bodyPr>
          <a:lstStyle/>
          <a:p>
            <a:pPr marL="630936" lvl="2" indent="0">
              <a:lnSpc>
                <a:spcPct val="90000"/>
              </a:lnSpc>
              <a:buNone/>
            </a:pPr>
            <a:endParaRPr lang="pt-BR" sz="2000" b="1" i="0" dirty="0">
              <a:solidFill>
                <a:srgbClr val="262E45"/>
              </a:solidFill>
              <a:effectLst/>
            </a:endParaRPr>
          </a:p>
          <a:p>
            <a:pPr>
              <a:lnSpc>
                <a:spcPct val="90000"/>
              </a:lnSpc>
            </a:pPr>
            <a:r>
              <a:rPr lang="pt-BR" altLang="pt-BR" sz="9600" b="1" dirty="0">
                <a:solidFill>
                  <a:srgbClr val="262E45"/>
                </a:solidFill>
                <a:cs typeface="Calibri" panose="020F0502020204030204" pitchFamily="34" charset="0"/>
              </a:rPr>
              <a:t>Diferença entre Escopo de Projeto e Escopo de Produto</a:t>
            </a:r>
          </a:p>
          <a:p>
            <a:pPr>
              <a:lnSpc>
                <a:spcPct val="90000"/>
              </a:lnSpc>
            </a:pPr>
            <a:endParaRPr lang="pt-BR" altLang="pt-BR" sz="2000" b="1" dirty="0">
              <a:cs typeface="Calibri" panose="020F0502020204030204" pitchFamily="34" charset="0"/>
            </a:endParaRPr>
          </a:p>
          <a:p>
            <a:endParaRPr lang="pt-BR" sz="2000" b="1" dirty="0"/>
          </a:p>
        </p:txBody>
      </p:sp>
      <p:sp>
        <p:nvSpPr>
          <p:cNvPr id="9" name="Espaço Reservado para Número de Slide 8"/>
          <p:cNvSpPr>
            <a:spLocks noGrp="1"/>
          </p:cNvSpPr>
          <p:nvPr>
            <p:ph type="sldNum" sz="quarter" idx="12"/>
          </p:nvPr>
        </p:nvSpPr>
        <p:spPr/>
        <p:txBody>
          <a:bodyPr/>
          <a:lstStyle/>
          <a:p>
            <a:fld id="{2DDFE4A2-43E5-438B-8415-B6593A35A262}" type="slidenum">
              <a:rPr lang="pt-BR" altLang="pt-BR" smtClean="0"/>
              <a:pPr/>
              <a:t>9</a:t>
            </a:fld>
            <a:endParaRPr lang="pt-BR" altLang="pt-BR"/>
          </a:p>
        </p:txBody>
      </p:sp>
      <p:sp>
        <p:nvSpPr>
          <p:cNvPr id="5" name="Espaço Reservado para Conteúdo 6">
            <a:extLst>
              <a:ext uri="{FF2B5EF4-FFF2-40B4-BE49-F238E27FC236}">
                <a16:creationId xmlns:a16="http://schemas.microsoft.com/office/drawing/2014/main" id="{6CE6B0BF-6491-4BDF-BCAD-3644AB98BAFF}"/>
              </a:ext>
            </a:extLst>
          </p:cNvPr>
          <p:cNvSpPr txBox="1">
            <a:spLocks/>
          </p:cNvSpPr>
          <p:nvPr/>
        </p:nvSpPr>
        <p:spPr>
          <a:xfrm>
            <a:off x="28997" y="1196752"/>
            <a:ext cx="4759027" cy="5184576"/>
          </a:xfrm>
          <a:prstGeom prst="rect">
            <a:avLst/>
          </a:prstGeom>
          <a:ln>
            <a:noFill/>
            <a:prstDash val="sysDash"/>
            <a:miter lim="800000"/>
          </a:ln>
        </p:spPr>
        <p:txBody>
          <a:bodyPr vert="horz">
            <a:normAutofit fontScale="85000" lnSpcReduction="10000"/>
          </a:bodyPr>
          <a:lstStyle>
            <a:lvl1pPr marL="365760" indent="-256032" algn="l" rtl="0" eaLnBrk="1" latinLnBrk="0" hangingPunct="1">
              <a:spcBef>
                <a:spcPts val="400"/>
              </a:spcBef>
              <a:spcAft>
                <a:spcPts val="0"/>
              </a:spcAft>
              <a:buClr>
                <a:schemeClr val="accent1"/>
              </a:buClr>
              <a:buSzPct val="68000"/>
              <a:buFont typeface="Wingdings 3"/>
              <a:buChar char=""/>
              <a:defRPr kumimoji="0" sz="24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0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18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6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6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630936" lvl="2" indent="0" fontAlgn="auto">
              <a:lnSpc>
                <a:spcPct val="90000"/>
              </a:lnSpc>
              <a:spcAft>
                <a:spcPts val="0"/>
              </a:spcAft>
              <a:buFont typeface="Wingdings 2"/>
              <a:buNone/>
            </a:pPr>
            <a:endParaRPr lang="pt-BR" dirty="0">
              <a:solidFill>
                <a:srgbClr val="262E45"/>
              </a:solidFill>
            </a:endParaRPr>
          </a:p>
          <a:p>
            <a:pPr fontAlgn="auto">
              <a:lnSpc>
                <a:spcPct val="90000"/>
              </a:lnSpc>
            </a:pPr>
            <a:r>
              <a:rPr lang="pt-BR" altLang="pt-BR" sz="2200" dirty="0">
                <a:solidFill>
                  <a:srgbClr val="262E45"/>
                </a:solidFill>
                <a:cs typeface="Calibri" panose="020F0502020204030204" pitchFamily="34" charset="0"/>
              </a:rPr>
              <a:t>Escopo de Produto - Exemplo</a:t>
            </a:r>
          </a:p>
          <a:p>
            <a:pPr lvl="1">
              <a:buFont typeface="Arial" panose="020B0604020202020204" pitchFamily="34" charset="0"/>
              <a:buChar char="•"/>
            </a:pPr>
            <a:r>
              <a:rPr lang="pt-BR" sz="2200" dirty="0">
                <a:solidFill>
                  <a:srgbClr val="262E45"/>
                </a:solidFill>
              </a:rPr>
              <a:t>Em um projeto de construção de uma casa, </a:t>
            </a:r>
            <a:r>
              <a:rPr lang="pt-BR" sz="1900" dirty="0">
                <a:solidFill>
                  <a:srgbClr val="262E45"/>
                </a:solidFill>
              </a:rPr>
              <a:t>temos:</a:t>
            </a:r>
          </a:p>
          <a:p>
            <a:pPr marL="980694" lvl="2" indent="-285750">
              <a:spcAft>
                <a:spcPts val="0"/>
              </a:spcAft>
              <a:buFont typeface="Arial" panose="020B0604020202020204" pitchFamily="34" charset="0"/>
              <a:buChar char="•"/>
            </a:pPr>
            <a:r>
              <a:rPr lang="pt-BR" sz="1700" b="1" dirty="0">
                <a:solidFill>
                  <a:srgbClr val="002060"/>
                </a:solidFill>
              </a:rPr>
              <a:t>Cliente</a:t>
            </a:r>
            <a:r>
              <a:rPr lang="pt-BR" sz="1700" dirty="0">
                <a:solidFill>
                  <a:srgbClr val="002060"/>
                </a:solidFill>
              </a:rPr>
              <a:t>: </a:t>
            </a:r>
            <a:r>
              <a:rPr lang="pt-BR" sz="1700" dirty="0">
                <a:solidFill>
                  <a:srgbClr val="262E45"/>
                </a:solidFill>
              </a:rPr>
              <a:t>futuro dono da casa, pessoa que solicitou a edificação.</a:t>
            </a:r>
          </a:p>
          <a:p>
            <a:pPr marL="980694" lvl="2" indent="-285750">
              <a:spcAft>
                <a:spcPts val="0"/>
              </a:spcAft>
              <a:buFont typeface="Arial" panose="020B0604020202020204" pitchFamily="34" charset="0"/>
              <a:buChar char="•"/>
            </a:pPr>
            <a:r>
              <a:rPr lang="pt-BR" sz="1700" b="1" dirty="0">
                <a:solidFill>
                  <a:srgbClr val="002060"/>
                </a:solidFill>
              </a:rPr>
              <a:t>Partes interessadas</a:t>
            </a:r>
            <a:r>
              <a:rPr lang="pt-BR" sz="1700" b="1" dirty="0">
                <a:solidFill>
                  <a:srgbClr val="262E45"/>
                </a:solidFill>
              </a:rPr>
              <a:t>:</a:t>
            </a:r>
            <a:r>
              <a:rPr lang="pt-BR" sz="1700" dirty="0">
                <a:solidFill>
                  <a:srgbClr val="262E45"/>
                </a:solidFill>
              </a:rPr>
              <a:t> demais moradores da casa, e vizinhança. Pessoas que podem interferir nas características dessa casa.</a:t>
            </a:r>
          </a:p>
          <a:p>
            <a:pPr marL="980694" lvl="2" indent="-285750">
              <a:spcAft>
                <a:spcPts val="0"/>
              </a:spcAft>
              <a:buFont typeface="Arial" panose="020B0604020202020204" pitchFamily="34" charset="0"/>
              <a:buChar char="•"/>
            </a:pPr>
            <a:r>
              <a:rPr lang="pt-BR" sz="1700" b="1" dirty="0">
                <a:solidFill>
                  <a:srgbClr val="002060"/>
                </a:solidFill>
              </a:rPr>
              <a:t>Produto: </a:t>
            </a:r>
            <a:r>
              <a:rPr lang="pt-BR" sz="1700" dirty="0">
                <a:solidFill>
                  <a:srgbClr val="262E45"/>
                </a:solidFill>
              </a:rPr>
              <a:t>casa.</a:t>
            </a:r>
          </a:p>
          <a:p>
            <a:pPr marL="980694" lvl="2" indent="-285750">
              <a:spcAft>
                <a:spcPts val="0"/>
              </a:spcAft>
              <a:buFont typeface="Arial" panose="020B0604020202020204" pitchFamily="34" charset="0"/>
              <a:buChar char="•"/>
            </a:pPr>
            <a:r>
              <a:rPr lang="pt-BR" sz="1700" b="1" dirty="0">
                <a:solidFill>
                  <a:srgbClr val="002060"/>
                </a:solidFill>
              </a:rPr>
              <a:t>Escopo do produto: </a:t>
            </a:r>
            <a:r>
              <a:rPr lang="pt-BR" sz="1700" dirty="0">
                <a:solidFill>
                  <a:srgbClr val="262E45"/>
                </a:solidFill>
              </a:rPr>
              <a:t>quantidade de cômodos, layout da parte externa, tamanho da garagem, quantidade de janelas e etc.</a:t>
            </a:r>
          </a:p>
          <a:p>
            <a:pPr lvl="1"/>
            <a:r>
              <a:rPr lang="pt-BR" sz="1900" dirty="0">
                <a:solidFill>
                  <a:srgbClr val="262E45"/>
                </a:solidFill>
              </a:rPr>
              <a:t>Cabe ao </a:t>
            </a:r>
            <a:r>
              <a:rPr lang="pt-BR" sz="1900" dirty="0">
                <a:solidFill>
                  <a:srgbClr val="002060"/>
                </a:solidFill>
              </a:rPr>
              <a:t>gerente de projetos </a:t>
            </a:r>
            <a:r>
              <a:rPr lang="pt-BR" sz="1900" dirty="0">
                <a:solidFill>
                  <a:srgbClr val="262E45"/>
                </a:solidFill>
              </a:rPr>
              <a:t>conseguir identificar as expectativas das partes interessadas e estruturar o escopo do produto, que irá resultar no projeto.</a:t>
            </a:r>
          </a:p>
          <a:p>
            <a:pPr lvl="1"/>
            <a:r>
              <a:rPr lang="pt-BR" sz="1900" dirty="0">
                <a:solidFill>
                  <a:srgbClr val="262E45"/>
                </a:solidFill>
              </a:rPr>
              <a:t>A partir disso estabelecer o </a:t>
            </a:r>
            <a:r>
              <a:rPr lang="pt-BR" sz="1900" b="1" dirty="0">
                <a:solidFill>
                  <a:srgbClr val="262E45"/>
                </a:solidFill>
              </a:rPr>
              <a:t>escopo de projeto</a:t>
            </a:r>
            <a:r>
              <a:rPr lang="pt-BR" sz="1900" dirty="0">
                <a:solidFill>
                  <a:srgbClr val="262E45"/>
                </a:solidFill>
              </a:rPr>
              <a:t>:</a:t>
            </a:r>
          </a:p>
          <a:p>
            <a:pPr fontAlgn="auto">
              <a:lnSpc>
                <a:spcPct val="90000"/>
              </a:lnSpc>
            </a:pPr>
            <a:endParaRPr lang="pt-BR" altLang="pt-BR" dirty="0">
              <a:cs typeface="Calibri" panose="020F0502020204030204" pitchFamily="34" charset="0"/>
            </a:endParaRPr>
          </a:p>
          <a:p>
            <a:pPr fontAlgn="auto"/>
            <a:endParaRPr lang="pt-BR" dirty="0"/>
          </a:p>
        </p:txBody>
      </p:sp>
      <p:sp>
        <p:nvSpPr>
          <p:cNvPr id="6" name="Espaço Reservado para Conteúdo 6">
            <a:extLst>
              <a:ext uri="{FF2B5EF4-FFF2-40B4-BE49-F238E27FC236}">
                <a16:creationId xmlns:a16="http://schemas.microsoft.com/office/drawing/2014/main" id="{CC4474BA-B268-4986-8D0A-F8735001C4FE}"/>
              </a:ext>
            </a:extLst>
          </p:cNvPr>
          <p:cNvSpPr txBox="1">
            <a:spLocks/>
          </p:cNvSpPr>
          <p:nvPr/>
        </p:nvSpPr>
        <p:spPr>
          <a:xfrm>
            <a:off x="4644008" y="1196752"/>
            <a:ext cx="4427984" cy="5184576"/>
          </a:xfrm>
          <a:prstGeom prst="rect">
            <a:avLst/>
          </a:prstGeom>
          <a:ln>
            <a:noFill/>
            <a:prstDash val="sysDash"/>
            <a:miter lim="800000"/>
          </a:ln>
        </p:spPr>
        <p:txBody>
          <a:bodyPr vert="horz">
            <a:normAutofit fontScale="92500" lnSpcReduction="10000"/>
          </a:bodyPr>
          <a:lstStyle>
            <a:lvl1pPr marL="365760" indent="-256032" algn="l" rtl="0" eaLnBrk="1" latinLnBrk="0" hangingPunct="1">
              <a:spcBef>
                <a:spcPts val="400"/>
              </a:spcBef>
              <a:spcAft>
                <a:spcPts val="0"/>
              </a:spcAft>
              <a:buClr>
                <a:schemeClr val="accent1"/>
              </a:buClr>
              <a:buSzPct val="68000"/>
              <a:buFont typeface="Wingdings 3"/>
              <a:buChar char=""/>
              <a:defRPr kumimoji="0" sz="24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0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18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6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6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630936" lvl="2" indent="0" fontAlgn="auto">
              <a:lnSpc>
                <a:spcPct val="90000"/>
              </a:lnSpc>
              <a:spcAft>
                <a:spcPts val="0"/>
              </a:spcAft>
              <a:buFont typeface="Wingdings 2"/>
              <a:buNone/>
            </a:pPr>
            <a:endParaRPr lang="pt-BR" dirty="0">
              <a:solidFill>
                <a:srgbClr val="262E45"/>
              </a:solidFill>
            </a:endParaRPr>
          </a:p>
          <a:p>
            <a:pPr fontAlgn="auto">
              <a:lnSpc>
                <a:spcPct val="90000"/>
              </a:lnSpc>
            </a:pPr>
            <a:r>
              <a:rPr lang="pt-BR" altLang="pt-BR" sz="2200" dirty="0">
                <a:solidFill>
                  <a:srgbClr val="262E45"/>
                </a:solidFill>
                <a:cs typeface="Calibri" panose="020F0502020204030204" pitchFamily="34" charset="0"/>
              </a:rPr>
              <a:t>Escopo de Projeto - Exemplo</a:t>
            </a:r>
          </a:p>
          <a:p>
            <a:pPr lvl="1">
              <a:buFont typeface="Arial" panose="020B0604020202020204" pitchFamily="34" charset="0"/>
              <a:buChar char="•"/>
            </a:pPr>
            <a:r>
              <a:rPr lang="pt-BR" sz="1900" dirty="0">
                <a:solidFill>
                  <a:srgbClr val="262E45"/>
                </a:solidFill>
              </a:rPr>
              <a:t>Partindo do mesmo exemplo, temos que: </a:t>
            </a:r>
          </a:p>
          <a:p>
            <a:pPr lvl="1"/>
            <a:r>
              <a:rPr lang="pt-BR" sz="1900" b="1" i="0" dirty="0">
                <a:solidFill>
                  <a:srgbClr val="262E45"/>
                </a:solidFill>
                <a:effectLst/>
              </a:rPr>
              <a:t>Produto a ser entregue casa</a:t>
            </a:r>
            <a:endParaRPr lang="pt-BR" sz="1900" b="0" i="0" dirty="0">
              <a:solidFill>
                <a:srgbClr val="262E45"/>
              </a:solidFill>
              <a:effectLst/>
            </a:endParaRPr>
          </a:p>
          <a:p>
            <a:pPr lvl="2">
              <a:buFont typeface="Arial" panose="020B0604020202020204" pitchFamily="34" charset="0"/>
              <a:buChar char="•"/>
            </a:pPr>
            <a:r>
              <a:rPr lang="pt-BR" sz="1700" b="1" i="0" dirty="0">
                <a:solidFill>
                  <a:srgbClr val="262E45"/>
                </a:solidFill>
                <a:effectLst/>
              </a:rPr>
              <a:t>Cliente:</a:t>
            </a:r>
            <a:r>
              <a:rPr lang="pt-BR" sz="1700" b="0" i="0" dirty="0">
                <a:solidFill>
                  <a:srgbClr val="262E45"/>
                </a:solidFill>
                <a:effectLst/>
              </a:rPr>
              <a:t> futuro dono da casa, pessoa que solicitou a edificação.</a:t>
            </a:r>
          </a:p>
          <a:p>
            <a:pPr lvl="2">
              <a:buFont typeface="Arial" panose="020B0604020202020204" pitchFamily="34" charset="0"/>
              <a:buChar char="•"/>
            </a:pPr>
            <a:r>
              <a:rPr lang="pt-BR" sz="1700" b="1" i="0" dirty="0">
                <a:solidFill>
                  <a:srgbClr val="262E45"/>
                </a:solidFill>
                <a:effectLst/>
              </a:rPr>
              <a:t>Partes interessadas:</a:t>
            </a:r>
            <a:r>
              <a:rPr lang="pt-BR" sz="1700" b="0" i="0" dirty="0">
                <a:solidFill>
                  <a:srgbClr val="262E45"/>
                </a:solidFill>
                <a:effectLst/>
              </a:rPr>
              <a:t> demais moradores da casa, e vizinhança. Pessoas que podem interferir nas características dessa casa.</a:t>
            </a:r>
          </a:p>
          <a:p>
            <a:pPr lvl="2">
              <a:buFont typeface="Arial" panose="020B0604020202020204" pitchFamily="34" charset="0"/>
              <a:buChar char="•"/>
            </a:pPr>
            <a:r>
              <a:rPr lang="pt-BR" sz="1700" b="1" i="0" dirty="0">
                <a:solidFill>
                  <a:srgbClr val="262E45"/>
                </a:solidFill>
                <a:effectLst/>
              </a:rPr>
              <a:t>Produto:</a:t>
            </a:r>
            <a:r>
              <a:rPr lang="pt-BR" sz="1700" b="0" i="0" dirty="0">
                <a:solidFill>
                  <a:srgbClr val="262E45"/>
                </a:solidFill>
                <a:effectLst/>
              </a:rPr>
              <a:t> casa.</a:t>
            </a:r>
          </a:p>
          <a:p>
            <a:pPr lvl="2">
              <a:buFont typeface="Arial" panose="020B0604020202020204" pitchFamily="34" charset="0"/>
              <a:buChar char="•"/>
            </a:pPr>
            <a:r>
              <a:rPr lang="pt-BR" sz="1700" b="1" i="0" dirty="0">
                <a:solidFill>
                  <a:srgbClr val="262E45"/>
                </a:solidFill>
                <a:effectLst/>
              </a:rPr>
              <a:t>Escopo do produto:</a:t>
            </a:r>
            <a:r>
              <a:rPr lang="pt-BR" sz="1700" b="0" i="0" dirty="0">
                <a:solidFill>
                  <a:srgbClr val="262E45"/>
                </a:solidFill>
                <a:effectLst/>
              </a:rPr>
              <a:t> quantidade de cômodos, layout da parte externa, tamanho da garagem, quantidade de janelas, etc.</a:t>
            </a:r>
          </a:p>
          <a:p>
            <a:pPr lvl="2">
              <a:buFont typeface="Arial" panose="020B0604020202020204" pitchFamily="34" charset="0"/>
              <a:buChar char="•"/>
            </a:pPr>
            <a:r>
              <a:rPr lang="pt-BR" sz="1700" b="1" i="0" dirty="0">
                <a:solidFill>
                  <a:srgbClr val="262E45"/>
                </a:solidFill>
                <a:effectLst/>
              </a:rPr>
              <a:t>Escopo de projeto</a:t>
            </a:r>
            <a:r>
              <a:rPr lang="pt-BR" sz="1700" b="0" i="0" dirty="0">
                <a:solidFill>
                  <a:srgbClr val="262E45"/>
                </a:solidFill>
                <a:effectLst/>
              </a:rPr>
              <a:t>: comprar o terreno, contratar de mão de obra, obter licença da prefeitura, fazer terraplenagem, fazer fundação, comprar material, etc.</a:t>
            </a:r>
          </a:p>
          <a:p>
            <a:pPr lvl="2" fontAlgn="auto">
              <a:lnSpc>
                <a:spcPct val="90000"/>
              </a:lnSpc>
            </a:pPr>
            <a:endParaRPr lang="pt-BR" altLang="pt-BR" sz="1700" dirty="0">
              <a:cs typeface="Calibri" panose="020F0502020204030204" pitchFamily="34" charset="0"/>
            </a:endParaRPr>
          </a:p>
          <a:p>
            <a:pPr fontAlgn="auto"/>
            <a:endParaRPr lang="pt-BR" dirty="0"/>
          </a:p>
        </p:txBody>
      </p:sp>
    </p:spTree>
    <p:extLst>
      <p:ext uri="{BB962C8B-B14F-4D97-AF65-F5344CB8AC3E}">
        <p14:creationId xmlns:p14="http://schemas.microsoft.com/office/powerpoint/2010/main" val="32821700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_rels/theme2.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Ângulos">
  <a:themeElements>
    <a:clrScheme name="Personalizada 4">
      <a:dk1>
        <a:srgbClr val="FFFFFF"/>
      </a:dk1>
      <a:lt1>
        <a:srgbClr val="FFFFFF"/>
      </a:lt1>
      <a:dk2>
        <a:srgbClr val="000000"/>
      </a:dk2>
      <a:lt2>
        <a:srgbClr val="808080"/>
      </a:lt2>
      <a:accent1>
        <a:srgbClr val="333399"/>
      </a:accent1>
      <a:accent2>
        <a:srgbClr val="333399"/>
      </a:accent2>
      <a:accent3>
        <a:srgbClr val="333399"/>
      </a:accent3>
      <a:accent4>
        <a:srgbClr val="000000"/>
      </a:accent4>
      <a:accent5>
        <a:srgbClr val="262672"/>
      </a:accent5>
      <a:accent6>
        <a:srgbClr val="2D2D8A"/>
      </a:accent6>
      <a:hlink>
        <a:srgbClr val="009999"/>
      </a:hlink>
      <a:folHlink>
        <a:srgbClr val="99CC00"/>
      </a:folHlink>
    </a:clrScheme>
    <a:fontScheme name="Ângulo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Ângulo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1">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Concurso">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oncurso">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urso">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F52C5CF0618D9F429CEC3EBEA1BACF0E" ma:contentTypeVersion="0" ma:contentTypeDescription="Crie um novo documento." ma:contentTypeScope="" ma:versionID="c4cf412edfcad46e187462d1cee4d741">
  <xsd:schema xmlns:xsd="http://www.w3.org/2001/XMLSchema" xmlns:xs="http://www.w3.org/2001/XMLSchema" xmlns:p="http://schemas.microsoft.com/office/2006/metadata/properties" targetNamespace="http://schemas.microsoft.com/office/2006/metadata/properties" ma:root="true" ma:fieldsID="574c6ccb71ee63fbc30cff3237551ec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9AF9500-22D5-4C74-BE0E-178884217520}"/>
</file>

<file path=customXml/itemProps2.xml><?xml version="1.0" encoding="utf-8"?>
<ds:datastoreItem xmlns:ds="http://schemas.openxmlformats.org/officeDocument/2006/customXml" ds:itemID="{515B266D-F240-46D3-87BE-6B6CA9EA1C23}"/>
</file>

<file path=customXml/itemProps3.xml><?xml version="1.0" encoding="utf-8"?>
<ds:datastoreItem xmlns:ds="http://schemas.openxmlformats.org/officeDocument/2006/customXml" ds:itemID="{CF2CA0EB-6416-400A-AA6F-B1D25D4FF04B}"/>
</file>

<file path=docProps/app.xml><?xml version="1.0" encoding="utf-8"?>
<Properties xmlns="http://schemas.openxmlformats.org/officeDocument/2006/extended-properties" xmlns:vt="http://schemas.openxmlformats.org/officeDocument/2006/docPropsVTypes">
  <Template>Aula 10 - Estruturas Heterogeneas - ED</Template>
  <TotalTime>3210</TotalTime>
  <Words>3838</Words>
  <Application>Microsoft Office PowerPoint</Application>
  <PresentationFormat>Apresentação na tela (4:3)</PresentationFormat>
  <Paragraphs>389</Paragraphs>
  <Slides>43</Slides>
  <Notes>29</Notes>
  <HiddenSlides>0</HiddenSlides>
  <MMClips>0</MMClips>
  <ScaleCrop>false</ScaleCrop>
  <HeadingPairs>
    <vt:vector size="8" baseType="variant">
      <vt:variant>
        <vt:lpstr>Fontes usadas</vt:lpstr>
      </vt:variant>
      <vt:variant>
        <vt:i4>14</vt:i4>
      </vt:variant>
      <vt:variant>
        <vt:lpstr>Tema</vt:lpstr>
      </vt:variant>
      <vt:variant>
        <vt:i4>2</vt:i4>
      </vt:variant>
      <vt:variant>
        <vt:lpstr>Servidores OLE inseridos</vt:lpstr>
      </vt:variant>
      <vt:variant>
        <vt:i4>1</vt:i4>
      </vt:variant>
      <vt:variant>
        <vt:lpstr>Títulos de slides</vt:lpstr>
      </vt:variant>
      <vt:variant>
        <vt:i4>43</vt:i4>
      </vt:variant>
    </vt:vector>
  </HeadingPairs>
  <TitlesOfParts>
    <vt:vector size="60" baseType="lpstr">
      <vt:lpstr>Amasis MT Pro Medium</vt:lpstr>
      <vt:lpstr>Arial</vt:lpstr>
      <vt:lpstr>Arial,Bold</vt:lpstr>
      <vt:lpstr>Calibri</vt:lpstr>
      <vt:lpstr>Franklin Gothic Book</vt:lpstr>
      <vt:lpstr>Franklin Gothic Medium</vt:lpstr>
      <vt:lpstr>Lucida Sans Unicode</vt:lpstr>
      <vt:lpstr>Tahoma</vt:lpstr>
      <vt:lpstr>Times New Roman</vt:lpstr>
      <vt:lpstr>Trebuchet MS</vt:lpstr>
      <vt:lpstr>Verdana</vt:lpstr>
      <vt:lpstr>Wingdings</vt:lpstr>
      <vt:lpstr>Wingdings 2</vt:lpstr>
      <vt:lpstr>Wingdings 3</vt:lpstr>
      <vt:lpstr>Ângulos</vt:lpstr>
      <vt:lpstr>Concurso</vt:lpstr>
      <vt:lpstr>Microsoft Org Chart</vt:lpstr>
      <vt:lpstr>gestão de projetos de software  Conceitos e Definições de Projetos </vt:lpstr>
      <vt:lpstr>gestão de projetos de software</vt:lpstr>
      <vt:lpstr>GPS – Gestão de Projetos de Sw</vt:lpstr>
      <vt:lpstr>GPS – Gestão de Projetos de Sw</vt:lpstr>
      <vt:lpstr>GPS – Gestão de Projetos de Sw</vt:lpstr>
      <vt:lpstr>GPS – Gestão de Projetos de Sw</vt:lpstr>
      <vt:lpstr>Definição do Escopo do Projeto</vt:lpstr>
      <vt:lpstr>GPS – Gestão de Projetos de Sw</vt:lpstr>
      <vt:lpstr>GPS – Gestão de Projetos de Sw</vt:lpstr>
      <vt:lpstr>GPS – Gestão de Projetos de Sw</vt:lpstr>
      <vt:lpstr>Apresentação do PowerPoint</vt:lpstr>
      <vt:lpstr>GPS – Gestão de Projetos de SW</vt:lpstr>
      <vt:lpstr>Apresentação do PowerPoint</vt:lpstr>
      <vt:lpstr>Apresentação do PowerPoint</vt:lpstr>
      <vt:lpstr>Apresentação do PowerPoint</vt:lpstr>
      <vt:lpstr>Apresentação do PowerPoint</vt:lpstr>
      <vt:lpstr>EAP – Estrutura Analítica do Projeto WBS – Work Breakdown Structure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MÉTRICAS DE SOFTWARE</dc:title>
  <dc:creator>Antonio Carlos Tonini</dc:creator>
  <cp:lastModifiedBy>Sildenir Alves Ribeiro</cp:lastModifiedBy>
  <cp:revision>149</cp:revision>
  <dcterms:created xsi:type="dcterms:W3CDTF">2004-04-29T20:30:55Z</dcterms:created>
  <dcterms:modified xsi:type="dcterms:W3CDTF">2022-01-31T21:23:16Z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0x010100F52C5CF0618D9F429CEC3EBEA1BACF0E</vt:lpwstr>
  </property>
</Properties>
</file>