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0" r:id="rId10"/>
    <p:sldId id="269" r:id="rId11"/>
    <p:sldId id="271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12-01T23:13:52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18733 12994 83 0,'0'0'225'0,"0"-5"-205"16,-11-2 17-16,10 4 8 0,-3-1-24 15,4 3 7 1,-2 0-13-16,2-1-2 0,0 2-3 16,0 0 1-16,0-2-1 15,0 2 6-15,0 0 0 16,0-1 4-16,0 1 0 16,0-4-4-16,0-3-6 15,0-6-6-15,6-4-1 16,1-3-2-16,4-3 4 15,-2-5-4-15,-3 1 5 16,-1-3-6-16,5 0 0 16,-2 0 5-16,1 3-5 0,0 6 1 15,-3-1 0 1,-1 6 1-16,-2 2-3 16,0 5 4-16,-2 4-6 0,-1 5 3 15,3 0 1-15,-3 0 0 16,0 0 3-16,1 0-1 15,-1 0-2-15,0 0-1 16,0 0 6-16,2 0-6 16,-2 0 5-16,2 0-2 15,-2 0-1-15,0 0 0 16,0 0-2-16,0 0 2 16,0 0-4-16,0 0-8 15,0 0 10-15,0 0 0 16,0 12-2-16,0 6 5 15,0 1 0-15,0 6-5 0,0 4 5 16,0 2-4 0,0 3 3-16,0 2-5 0,0 2 5 15,0-2-3-15,0 4 2 16,0-1-1-16,0 0-1 16,0 0 3-16,0 1-4 15,0 2 4-15,0 0-3 16,0 1 3-16,0-3-3 15,0-2 2-15,0-3-2 16,0-5 2-16,0-2-2 16,0-4 2-16,0-6 2 15,0-6-6-15,0-1 5 16,0-6-5-16,0-2 5 0,0 0-3 16,0-1 2-16,0 1 1 15,0-3-3-15,0 2-2 16,0-2-3-16,0 0 7 15,-2 0-6-15,-8 0-4 16,-1 0 0-16,-5 0 6 16,-7 0 2-16,1-2 1 15,-8 0 1-15,1 2-2 16,0 0 4-16,-1 0-4 16,3 0 7-16,4 0-3 15,6 0 3-15,5 0-6 16,2 0 8-16,5-1 1 15,3 1-3-15,2 0-3 16,0 0-6-16,0 0 1 0,0 0-6 16,0 0 8-16,11 0-1 15,4 0 3-15,3 3-2 16,7 2 2-16,-1 2-1 16,6-3 0-16,4 0 2 15,-3-1-3-15,5-1 2 16,-1-2-3-16,-1 0 3 15,-1 2-3-15,-1-2 1 16,-4 1 0-16,-1 3 0 16,-5-3 2-16,-1 1-4 15,-2 0 4-15,-8-2-1 16,-1 0 2-16,-5 0-2 16,-3 0 3-16,-2 0 3 0,0 0 2 15,0 0 4-15,0 0-2 16,0 0-1-16,0 0-4 15,0 0 1-15,0 0-7 16,0 2 4-16,0-2-7 16,0 0-4-16,0 1-19 15,0-1-24-15,0 0-66 16,0 0-156-16</inkml:trace>
  <inkml:trace contextRef="#ctx0" brushRef="#br0" timeOffset="4248.79">19868 12694 169 0,'-12'2'75'0,"0"-2"-43"16,5 0 3-16,3 2-14 16,2-2-5-16,2 0-1 15,0 0 9-15,0 0-12 16,0 0-6-16,-1 1-1 15,-2 4 10-15,0 0 0 16,-4 5-2-16,-1 0 8 16,0 5-2-16,-1 2-5 15,0-1-3-15,-1 4 1 16,3-2-4-16,-1-2-2 0,1 3 1 16,0-4 0-16,0 2 2 15,2-1-2-15,2 0 3 16,0 0-7-16,2-1 5 15,1 1-7-15,0 2 11 16,0 1-5-16,0 0 3 16,0 3-4-16,0 1-4 15,0 2 4-15,1 0-4 16,7-1 5-16,-2-1-6 16,0 0 4-16,-1-1-5 15,2 0 0-15,1-2 3 16,-1 0 0-16,3-2 2 0,-1 1-2 15,2-1 2 1,0 1 1-16,1-6-4 0,-3-1-3 16,2-2 3-16,0 0-2 15,0-2 2-15,2-1-1 16,5-1 3-16,0 1-4 16,1-2 0-16,-2-1 4 15,-1 1-4-15,1-1 0 16,-1-1 0-16,-2-1 2 15,0 0-2-15,4-2 2 16,-2 0 1-16,3 0-2 16,-3 0 1-16,3-11-7 15,-5-3 4-15,2-2-5 0,-3-5 8 16,-3 0-5 0,1-1 2-16,-1-1-1 0,-4 3-1 15,1-1 6-15,-1 1-5 16,0 2 7-16,-1-2-5 15,-2 2 1-15,0-3-2 16,-1-1 2-16,0 1-3 16,-1-4 3-16,-1 1-1 15,3 0 0-15,-2-1 3 16,2 3-5-16,-2 2 2 16,-1 4 0-16,0 0 4 15,0 2-5-15,0-2 1 16,0 3 1-16,0 1 0 15,0-1 2-15,0-1-5 0,-5-2 4 16,1 0-3-16,-1 2 5 16,0 0-4-16,0 5 5 15,2-2-4-15,-2 4 0 16,1 2 6-16,0-2-6 16,1 0 4-16,-2 1-6 15,-1-1 4-15,1 0-1 16,-1 4 1-16,-2-1-2 15,1 3 1-15,-2 1-1 16,-3 0-1-16,2-2 4 16,-2 2-5-16,1-2 4 15,3 2-4-15,-3 0 6 16,1-1-6-16,3 1 6 16,0 0-4-16,-1 0 1 0,1 0-2 15,1-2 0-15,1 1 2 16,-4 1-4-16,3 0 4 15,1 0-4-15,-1 0 6 16,-2 0-4-16,1 0 3 16,-3 0-1-16,3 0-2 15,3 0 1-15,-3 0-1 16,4 0 5-16,-3 0-6 16,0 0 4-16,0 0-4 15,3 0 1-15,-2 0 1 16,1 0-1-16,-3 0-1 15,2 0-1-15,-2 0 1 16,0 0-11-16,-3 0-6 0,1 0-36 16,-3 0-79-16,-10 6-394 15</inkml:trace>
  <inkml:trace contextRef="#ctx0" brushRef="#br0" timeOffset="8305.12">21292 12878 228 0,'-13'-6'17'16,"10"1"12"-16,3 5-8 15,0-2 4-15,0 0 9 16,0 0 1-16,0 0-11 16,-3-4 0-16,2 1-2 15,-1-1 10-15,0 2 6 16,1 1-13-16,-1 3-11 16,-3 0 2-16,4 0-2 0,-2 0-11 15,2 0-2-15,-3 0-6 16,-2 0 2-16,-1 3-2 15,0 9 8-15,-5 1-1 16,4 2-4-16,-2 4 2 16,-5-2-1-16,5 5 5 15,-1-1-5-15,0 1 6 16,2 0-4-16,3 3 1 16,-4 2 1-16,3 3-2 15,2 2 1-15,3-2-2 16,2-3 2-16,0-2-3 15,0-2 1-15,0 1-1 16,7-1 3-16,3 0-4 0,0-3 2 16,1 3 1-1,0-1 1-15,-3-4-1 0,3-1-2 16,3-3 2-16,0-3-2 16,-2-4 3-16,6 2-1 15,-4 0 2-15,4-2-1 16,3 0 3-16,-2 2 0 15,2-2-3-15,-3-1 3 16,1-5-5-16,0-1 6 16,-3 0-2-16,4-1 0 15,-3-14-3-15,4-3 4 16,-1-3 0-16,1-3-4 0,-5-1 3 16,5-3-5-1,-3 0 3-15,-3-2-2 0,0-1 3 16,-3-1-7-16,-3-3 8 15,-2 3-3-15,-1-2 1 16,-5 1 0-16,-1 3-3 16,0 3 4-16,0 0-2 15,0 2 0-15,-7 1 0 16,0-1 0-16,-8 7-2 16,1 2 3-16,-1 3 1 15,2 1-3-15,-4 0 2 16,-2 1-3-16,-2 3 4 15,0 1-6-15,2 3 8 16,-6 4-7-16,0 0 4 16,1 0-2-16,-2 0-1 0,4 4 1 15,1 3-5-15,2-1 7 16,5 1-11-16,0-2-1 16,2 2-18-16,4-6-20 15,2-1-21-15,6 0-5 16,0 0-50-16,0 0-45 15</inkml:trace>
  <inkml:trace contextRef="#ctx0" brushRef="#br0" timeOffset="9321.04">22231 12880 149 0,'0'-7'228'16,"-9"6"-168"-16,2 1-11 15,1 0-9-15,-2 0-22 16,1 0-1-16,0 0-9 15,-3 6-3-15,-3 7 4 16,2-1-8-16,-2 3 11 16,0 3-3-16,0-2 0 15,2 3-6-15,0 2 1 16,1-2 2-16,3 3 1 0,2 1 2 16,-2-1-8-1,5 5 2-15,0-1-2 0,-1 2 1 16,3-1-2-16,0-1 0 15,0 1-2-15,0 1 2 16,5-1 0-16,4-2-1 16,2-2-1-16,1 0 3 15,2-1 1-15,-1-5-4 16,-2-1 2-16,1-2 1 16,0-5-1-16,1-3 0 15,-4-1-1-15,1 0 2 16,3-3-1-16,-2 0 4 15,4-2-2-15,1 0 0 16,1 0-1-16,0 0 3 16,-1 0-3-16,2 0-1 0,-5-6 2 15,-1 1-3 1,1 0 4-16,-5-1-4 0,1-1 3 16,2 0-1-16,-2-2 1 15,-2-5-2-15,0-2 0 16,-2-2 2-16,3-6-3 15,-2 4 2-15,-1-5-4 16,-3-2 6-16,-1 1-4 16,-1 1 2-16,0-1-2 15,0 4 3-15,0-3-2 16,0 2 1-16,0-3 1 16,-1 1-2-16,-12 5 3 0,-2-3-2 15,-1 4 3-15,-5 1-1 16,-1-3-2-16,1 5 2 15,-5-2 0-15,1 2 2 16,1 3-5-16,-2 1 5 16,0 1-6-16,0 6 3 15,1-2-2-15,-3 2 2 16,5 0-4-16,-2 1 2 16,3 2-10-16,0 2-12 15,2 0-34-15,-2 0-94 16</inkml:trace>
  <inkml:trace contextRef="#ctx0" brushRef="#br0" timeOffset="10472.68">21145 13969 257 0,'0'0'96'0,"0"0"-64"15,0 0 10-15,0 0-22 16,0 0 2-16,0 0 11 15,2 0 5-15,4 0-11 16,2 0-15-16,6 0 0 16,4-9-2-16,7-9-3 15,4 0-8-15,8-5 3 16,8-1-1-16,1-1 0 16,7 0-2-16,-1 2 1 15,2 6-1-15,-2 7-2 16,-2 5 3-16,1 5-1 15,-2 0 0-15,-6 0-2 16,-5 14 3-16,-6 2-2 0,-3 3-1 16,-10-1 1-1,-1-4 2-15,-5 3 2 0,-6-4-3 16,-2-1 4-16,-2-2-3 16,-3-3 3-16,0-4 0 15,0-1 2-15,0-2 1 16,0 0-1-16,-4 0-1 15,-6 0-7-15,5 0-4 16,-1-5-1-16,0 0-2 16,5-1 4-16,1 3 6 15,0-2-11-15,0-1-9 16,4-1 3-16,9-2 9 16,6 4 4-16,0-1-1 0,10 0 3 15,3 0-1-15,4-1 1 16,8 2 0-16,2 1 1 15,-1 2-1-15,3 0 2 16,-5 2-1-16,0 0-1 16,-4 0 4-16,-6 0-2 15,-2 0 3-15,-11-3-1 16,1 1 2-16,0 0 5 16,-3-3 1-16,1 1 1 15,-8-2-6-15,0 0 3 16,-4 1-1-16,-2 1 0 15,0 0-1-15,-4 4-2 0,-1-1-6 16,0 1-7 0,0 0-53-16,-15 0-163 0</inkml:trace>
  <inkml:trace contextRef="#ctx0" brushRef="#br0" timeOffset="11351.57">21817 14259 335 0,'-11'0'87'16,"8"0"-45"-16,1 0-9 15,2 0-9-15,0-1-5 16,0-4-4-16,0-4-14 0,5-1-1 16,12-3-3-16,2-1 1 15,-1 0 3-15,1 4-3 16,-4 5 0-16,-2 3-2 16,1 2 3-16,-6 0-2 15,2 6 4-15,-5 10-3 16,2 2 7-16,-4 3 6 15,-3 11-5-15,0 5 9 16,0 7-7-16,-15 6-3 16,-3 0-3-16,-6-2 1 15,3-4-3-15,2-5 1 16,0-14 0-16,4-5-1 0,4-10 2 16,0-6-6-16,4-4 1 15,-2 0-14-15,4-4-14 16,4-8 6-16,-1-4 21 15,2 0 3-15,0 0 3 16,0 0-1-16,0 7 0 16,0-1 2-16,0 4-3 15,0 5 3-15,0-1 2 16,2 2 5-16,-1 0-2 16,1 0 1-16,6 0 0 15,0 0 0-15,4 0 7 16,6 3-7-16,9 11 7 15,4 1-3-15,7 0 3 16,2 0-6-16,0-3 1 16,-1 1-3-16,-4-2 2 0,-5-3 3 15,-7-1-11-15,-6-4 4 16,-4-3-3-16,-6 2 0 16,-3-2-3-16,-3 1 3 15,-1-1-3-15,0 0 2 16,0 0 2-16,0 0 0 15,0 0 0-15,0 0-10 16,0 0-10-16,-9 0-20 16,0 0-52-16,-11 0-191 15</inkml:trace>
  <inkml:trace contextRef="#ctx0" brushRef="#br0" timeOffset="12723.55">20059 14185 166 0,'-16'0'184'15,"-2"4"-159"-15,9 7-7 16,0 1 12-16,-1 1 0 15,4-4 4-15,2 1-11 16,1 0-5-16,-2 5-7 0,-2 0 3 16,3 3 6-16,-3 2 1 15,2 1-4-15,2 6-3 16,-2 0 0-16,5-1-7 16,0 4-3-16,0-6-2 15,0-1 2-15,12-1-4 16,4-2 1-16,-2-2 0 15,3-2-1-15,-1-4 3 16,-1-6-4-16,2-3 4 16,-2-3-5-16,-1 0 5 15,1 0-2-15,0 0 1 16,1-9 1-16,-2-8 1 16,3-5-3-16,-6-1-1 15,4-4 3-15,-8-3-5 0,0 0 6 16,0 1-5-16,-6 0 2 15,-1 4-2-15,0 0 2 16,0 7 1-16,0-3-5 16,-11 6 7-16,0 4-4 15,-5 0 1-15,1 10 1 16,-5 0-1-16,0 1 3 16,-2-2-2-16,-1 2 2 15,3 0 1-15,-1 0-4 16,3 0 0-16,1 7 3 15,2-1-8-15,3-1 9 16,2-3-11-16,2-2-29 16,5 0-32-16,1 0-102 0</inkml:trace>
  <inkml:trace contextRef="#ctx0" brushRef="#br0" timeOffset="14176.76">18737 14350 465 0,'-9'0'35'16,"9"0"-1"-16,0 0-13 15,0 0-18-15,0-8 6 16,0-8-4-16,11-6-1 16,-3 1-2-16,-1-2-2 0,0 4 6 15,-3 1-4-15,4-2 4 16,-6 0-8-16,3 3 6 16,1 9-4-16,-5 0 0 15,2 4 0-15,-3 3 6 16,1-1 4-16,-1 2-8 15,2 0 6-15,-2 0-1 16,0 0 3-16,0 0-11 16,0 0 2-16,0 0-1 15,2 0 2-15,-2 0-2 16,3 0-1-16,0 9 2 16,1 1-1-16,0 6 5 0,0 2-5 15,-1 3 6-15,-3 4-4 16,0 9 0-16,0 3-2 15,0 6 1-15,0 6 0 16,-4 1 0-16,-2 2 0 16,1-1-3-16,2-6 6 15,-2-5-6-15,3-6 5 16,2-9-3-16,0-4 1 16,0-7-2-16,0-1 2 15,0-7 1-15,0-1-4 16,0-4 4-16,0-1-3 15,0 0 3-15,0 0-1 16,0 0 5-16,0 0-5 0,-7 0 3 16,0 0-2-1,-2-5-15-15,-7-2 3 0,-3 0 0 16,-3 0 3-16,1 0 5 16,1 5 3-16,2-2 0 15,-2 1-2-15,4 3 2 16,-1-2 0-16,6 0 5 15,2 0-3-15,2 1 5 16,2-1-8-16,5 2 5 16,0 0-3-16,0 0 1 15,0 0-4-15,5 0-4 16,13 0 2-16,11 0 1 0,4 0 4 16,4 0-2-16,0 0 4 15,-2 0-5-15,5 0 5 16,-1 0-4-16,-2 0 0 15,-1 0 1-15,-9 0-1 16,-5 0 1-16,-2 0-2 16,-9 0 4-16,-6 0-5 15,-2 0 6-15,0 0-5 16,-3 0 5-16,0 0 0 16,0 0 0-16,0 0 0 15,0 0-3-15,0 0-15 16,0 0-44-16,0 0-168 15</inkml:trace>
  <inkml:trace contextRef="#ctx0" brushRef="#br0" timeOffset="25986.78">26474 11645 332 0,'0'0'14'16,"0"0"8"-16,0-7 14 16,0-4-9-16,0-7-23 15,0-4 0-15,13-5 14 16,-5-3 22-16,1 3-25 0,-1 0 17 15,-3 4-11-15,1 1-16 16,-1-2 1-16,2 6-5 16,-3-5 1-16,0 4-2 15,1 2 0-15,-4 3 1 16,-1 3-2-16,0 6 6 16,0 2-5-16,0 3 4 15,0 0-12-15,0 0 3 16,0 0-9-16,0 0 9 15,0 7 10-15,0 7-4 16,-1 7 2-16,-4 6-6 16,1 7 6-16,3 1-4 15,1 3 4-15,-2-1-5 16,-2 3 3-16,0 0-1 16,-1-1 2-16,2 1-1 0,-3-2-2 15,2-1 4-15,0-5-3 16,1-5 2-16,0-9-3 15,3-1 5-15,0-6-5 16,0-3 2-16,0-5 2 16,-1-1-4-16,-2-2 8 15,2 0-7-15,-5 0-1 16,-1 0-6-16,-6 0 1 16,0 0-7-16,-6 1 10 15,-2 3-2-15,4 3 3 16,-3-2 0-16,6 0 1 15,3-1 8-15,5 0-6 0,4-1 7 16,2-1-7-16,0-2-5 16,0 7-9-1,4-3 20-15,12 4 2 0,2-2 5 16,7-1-1-16,0-5-1 16,-1 0 1-16,0 0-8 15,-3 0 4-15,-2 0-6 16,-5-5-2-16,-2 5-1 15,-2-2-7-15,-4-1-30 16,3 3-40-16,4 0-57 16,8 0-83-16</inkml:trace>
  <inkml:trace contextRef="#ctx0" brushRef="#br0" timeOffset="26648.78">27348 11567 132 0,'-18'10'247'16,"-1"0"-217"-16,2 0-3 15,3 2 0-15,-2 6-14 16,4-4-3-16,1 4 0 16,2 0-3-16,2 4-2 15,1 3 7-15,1 0-2 16,-2 2 2-16,3 0-10 16,4 0 2-16,0 1-1 0,0 0-1 15,2-3 0-15,14-3-3 16,4-4 3-16,3-5-4 15,7-4 4-15,1-6 1 16,-1-3 6-16,2 0-5 16,0-8 2-16,0-13 1 15,-4-2-6-15,-6-2 2 16,-5-2-5-16,-4 0 3 16,-5-5-4-16,-3-1 4 15,-5-1-1-15,0-1 0 0,0 0 1 16,-4 4 3-1,-12 1-1-15,-7 3 4 0,-3 4 5 16,-5 3 5-16,-3 5 7 16,-1 4-14-16,-3 2-5 15,2 7-3-15,6 2 0 16,0 0-4-16,3 14-42 16,-3 19-79-16,5 7-291 15</inkml:trace>
  <inkml:trace contextRef="#ctx0" brushRef="#br0" timeOffset="27483.43">28623 11676 320 0,'0'0'181'15,"0"0"-127"-15,0 0-7 0,0 0-32 16,0 0-16-16,0 3 0 16,0 6-3-16,6 1 11 15,10 6-2-15,5 5 5 16,4-1 1-16,-2 3-5 16,3 2-2-16,-5-3-3 15,0-2 0-15,-1 0-2 16,0-1 3-16,-6 1-1 15,-2-4 1-15,-1 0-1 16,-3-5-1-16,-5-2-11 16,1-4-29-16,-4-5-41 15,3 0-102-15</inkml:trace>
  <inkml:trace contextRef="#ctx0" brushRef="#br0" timeOffset="27789.67">28616 12007 449 0,'0'-18'27'0,"0"-5"-23"16,22-4 26-16,4-6-16 0,4-3 4 15,1-2 12-15,1 0-8 16,-3-1 2 0,-6 7-10-16,-3 3 3 0,-12 10-8 15,-4 10-2-15,-4 7-1 16,0 2-2-16,0 0-6 16,0 0-30-16,0 0-59 15,0 5-34-15,0 7-127 16</inkml:trace>
  <inkml:trace contextRef="#ctx0" brushRef="#br0" timeOffset="28121.27">29424 11575 462 0,'0'0'107'0,"0"0"-81"16,-1 0 2-16,-5 8-9 16,-2 11-11-16,1 8 7 15,-3 7-4-15,3 8-2 0,2 6 0 16,-1 6-5-1,2 7 2-15,-3 2-3 16,4-3-1-16,3-12-5 0,0-14-8 16,0-15-38-16,1-15-35 15,12-4-48-15,9-4-60 16</inkml:trace>
  <inkml:trace contextRef="#ctx0" brushRef="#br0" timeOffset="28562.99">29709 11681 522 0,'-14'10'62'0,"4"-3"-40"15,3 6 3-15,-7 2-14 0,7 3-1 16,3 0-4-16,3 2 1 15,1 1-7-15,0 0 2 16,0 2 0-16,0 0-2 16,7 4-1-16,8-4 0 15,6 0 3-15,2-3-7 16,-2-6 6-16,4-2-1 16,1-5 1-16,-4-5 1 15,7-2-1-15,-3-2 4 16,-5-17-3-16,0-6 0 15,-5-5-7-15,-2-4 3 0,-8-4-3 16,-6-2 7-16,0 1-3 16,0 3 3-16,-16 7 0 15,-8 6-2-15,-4 4 9 16,-8 7 0-16,3 5-4 16,1 5 5-16,0 2-4 15,1 0-7-15,2 0 1 16,4 9-7-16,11-2-34 15,4-2-154-15</inkml:trace>
  <inkml:trace contextRef="#ctx0" brushRef="#br0" timeOffset="32527.89">30120 11075 389 0,'-14'-7'56'15,"3"-4"-20"-15,4 2 24 16,7 8-31-16,0-3-3 15,0 2-5-15,0-5-18 16,0-2-1-16,0-1-6 16,7 1 6-16,3 3 0 15,1-6 5-15,1 5-9 0,-2-4 6 16,1 4-3 0,4-2-2-16,-4 6-1 0,0 1-4 15,1 2 2-15,1 0-1 16,-2 0 5-16,2 7-4 15,-2 7 7-15,0 11 4 16,-7 5-3-16,-4 7 1 16,0 4-1-16,-10 2 2 15,-16 2-4-15,-3-3 4 16,-3-3-7-16,-4-6 4 16,1-6-6-16,1-9 0 15,6-9-4-15,2-6-4 16,3-3 7-16,2 0-6 15,6-7 11-15,3-9-6 0,3-1 10 16,8 0-7-16,1 2 6 16,0 6-10-16,0 2 5 15,7 2-5-15,8 3 2 16,4 2 6-16,1 0 1 16,1 2 8-16,-1 11-8 15,2 4 4-15,-1 2 1 16,3 0 1-16,-4-1-3 15,4-3 1-15,-4-1-2 16,-3-4-3-16,1-2 4 16,-3-1-7-16,0-2 4 15,-2 0-6-15,-2-1 3 16,2 1-34-16,0-3-22 16,8 0-79-16,6-2-212 0</inkml:trace>
  <inkml:trace contextRef="#ctx0" brushRef="#br0" timeOffset="35052.61">30540 10014 162 0,'-14'23'21'0,"6"-3"30"15,6 0-9-15,1-4-9 16,1 0 0-16,0 3-3 16,0 1-5-16,0 3-1 15,0 2-1-15,-4 5-3 0,-2 4 0 16,-2 8-1-16,-3 8-7 15,-1 2-4-15,-2 1-8 16,5-1 6-16,0-9-2 16,3-7-2-16,6-7 2 15,-4-10-2-15,4-6 2 16,0-4-6-16,0-6 7 16,0-1-10-16,0-2 3 15,0 0-38-15,0 0-41 16,0 0-19-16,0-4-93 15</inkml:trace>
  <inkml:trace contextRef="#ctx0" brushRef="#br0" timeOffset="35750.75">30330 10384 102 0,'3'12'9'16,"-3"0"29"-16,0 3-1 0,0 1 28 15,0 2-14-15,0 0-4 16,0 3-18-16,0 0 5 16,0 1-10-16,0-1-11 15,1 0-4-15,1-1-3 16,-1-3-1-16,3-2 0 16,-1-2 10-16,2 0-12 15,-1-1 4-15,-1 0-6 16,3 0 0-16,-1-7 1 15,-1 1-5-15,2-5 2 16,1-1 2-16,4 0 14 16,4 0-10-16,2-4 4 0,2-10-12 15,2-1-1-15,-2 0 0 16,2 0 0-16,-2 0 5 16,-1-1-5-16,-1 2 6 15,-1 0-6-15,-3 1 5 16,-3 1-3-16,-4-1 6 15,-3 3-4-15,0 1 3 16,-3 3 2-16,0 1 6 16,0 2 14-16,0 1-9 15,-6 0 6-15,-5-1-4 16,-10 1-9-16,-1 2-7 16,-4 0 2-16,-6 0-4 15,-2 0 0-15,1 0 2 0,4 0-1 16,0 0 12-1,9 0-8-15,1 0 5 0,8 0-5 16,5 0-1-16,2 0-7 16,3-3-8-16,1-1-30 15,0-2-36-15,0-2-88 16,16-5-78-16</inkml:trace>
  <inkml:trace contextRef="#ctx0" brushRef="#br0" timeOffset="36642.71">31035 9711 207 0,'-21'-7'145'0,"4"0"-124"16,10 5 40-16,5-3-28 16,2 1-1-16,0 3-6 15,0-1-1-15,0 0-24 16,0-3-3-16,12 1-2 15,2-2 5-15,2 3-2 0,4 1-3 16,-2 2 7 0,2 0-6-16,4 0 1 0,-2 0-1 15,-3 5 3-15,1 3-5 16,-5 3 3-16,-4-1-2 16,-4-1 0-16,-5 0 8 15,-2 0-3-15,0-2 9 16,0 4-4-16,-9-2 2 15,-8-1-7-15,-1 2 2 16,0-2-2-16,0-3 5 16,3-1 13-16,1-2-5 15,6-1-4-15,1-1-9 16,6 0 3-16,-1 1-6 16,2-1 3-16,0 0-9 15,0 3-5-15,0-2-1 0,6 2 12 16,9 2 2-1,2 4 1-15,3-2 2 0,1 6-4 16,1-3 4-16,0 4-5 16,-7-3 3-16,-2 2-2 15,-2-2-1-15,-7-1 5 16,-4 0-6-16,0-1 7 16,0 2 2-16,-12-1 1 15,-13 3-5-15,-6 1 3 16,-3-3-7-16,1 0 4 15,-2-4 3-15,8-2 9 16,4-3 0-16,7-2-7 0,6 0-3 16,5 0-5-16,2 0 6 15,3 0-21-15,0 0-25 16,0-4-47-16,4-3-52 16,18-7-121-16</inkml:trace>
  <inkml:trace contextRef="#ctx0" brushRef="#br0" timeOffset="36931.31">31500 9633 387 0,'0'0'96'0,"0"0"-74"16,0 0 22-16,0 0-31 15,0 0-9-15,0 0-3 16,4 0 5-16,11 0-3 16,3 0 8-16,1 0-11 15,-2 0 3-15,-6 0-42 16,0 0-53-16,3 0-83 15</inkml:trace>
  <inkml:trace contextRef="#ctx0" brushRef="#br0" timeOffset="37474.55">31765 9436 121 0,'-4'-7'275'15,"1"1"-246"-15,0 3 11 16,0 1-27-16,3-1-12 0,-2-2 1 16,-1-1 1-1,-1 1-1-15,-6 1-1 16,-1-3 3-16,-4 4 13 15,-2 1-17-15,2 0 2 0,-8 2-5 16,3 0 6-16,2 7-8 16,-4 9 4-16,3 3-1 15,2-1 1-15,5-2 0 16,4 1-1-16,2-3 2 16,5 5-3-16,1-2 4 15,0 1-4-15,0-1 2 16,0-5-5-16,11-5-1 15,1-3 8-15,-1-4 2 16,2 0 1-16,-1 0 0 0,3 0 7 16,2-9-11-16,-5-4 6 15,5 2-7-15,-6 1 3 16,-3 3 0-16,-1 5-2 16,-7 2 2-16,0 0-5 15,3 0 0-15,-1 0 1 16,3 2 14-16,0 5-6 15,6 4 4-15,-1 1-8 16,3 2 0-16,0 6-1 16,4-2-59-16,4 3-150 15</inkml:trace>
  <inkml:trace contextRef="#ctx0" brushRef="#br0" timeOffset="38112.01">31913 10175 531 0,'0'1'40'0,"0"-1"-37"16,0 0 32 0,8-12-36-16,14-18-2 0,14-13-25 15,8-16-24-15,3-2-39 16,-5-4 9-16,-5 4 65 16,-4 0 8-16,-4 2 6 15,-9 6 5-15,-7 2 15 16,-13 12-4-16,0 7 10 15,0 11 4-15,-9 8 30 16,-4 4-29-16,-1 9-28 16,-1 0 9-16,-3 7-10 15,-3 18 3-15,-1 9-1 16,3 7 11-16,1 8-1 0,1 12 5 16,1 10-2-1,-2 14-2-15,2 13-7 0,-1 3-2 16,4 3 2-16,-3-6-5 15,2-7 7-15,3-10-5 16,1-12 6-16,2-12 0 16,0-17-4-16,3-13 0 15,3-14-1-15,-1-9 4 16,3-4 13-16,0 0 14 16,-5-15-31-16,-1-14-17 15,1-9 13-15,0-3 1 16,5-1 0-16,0 1-1 15,0 9 1-15,0 3-2 16,0 9 3-16,0 7-8 0,9 4 0 16,6 4-54-1,3-1-26-15,8 1-61 0</inkml:trace>
  <inkml:trace contextRef="#ctx0" brushRef="#br0" timeOffset="39039.1">32465 10134 361 0,'0'-9'152'0,"4"0"-104"16,-2 2-4-16,2-2-28 0,1 0-12 15,1-3 3 1,4-1-1-16,-5-1-6 0,2-1 3 15,0 0-5-15,-7 3 6 16,0-1-4-16,0 1 5 16,0 1-7-16,-7 2-7 15,-6 2-3-15,-7 5 6 16,-4 2-4-16,-5 0 5 16,2 11 5-16,-5 7-7 15,0 4 7-15,6-2-3 16,0 3 5-16,4-1-3 15,5 3 1-15,2-1 1 0,5 0-3 16,6 0 2 0,1-4-3-16,3-1 4 0,0-4-6 15,3-3 7-15,9-5-3 16,4-2-2-16,2-1 4 16,2-4 5-16,8 0 3 15,-2-7-6-15,4-11 6 16,-2-5-9-16,0 0 4 15,-3-2-5-15,-5 1 1 16,-2 2 2-16,-2 4-2 16,-5-1 1-16,-6 4-2 15,1 3 6-15,-5 4-8 16,2 4 5-16,-3 3 0 16,0 1 3-16,0 0-4 15,0 0-7-15,0 0 0 0,0 0-1 16,0 12 8-1,0 3-2-15,0 5 5 0,0 5-5 16,0 0 2-16,0 2-2 16,0 0 2-16,0-5-3 15,9-1 2-15,0-5-1 16,2-5-2-16,4-7 2 16,0-2 0-16,3-2 8 15,3 0-3-15,5-11 2 16,3-9 0-16,3-10-6 15,-3-5 1-15,-1-1-3 16,-2 0-3-16,-7 4-2 0,-2 4 9 16,-5 4-4-16,-7 7 4 15,-2 7-1-15,-3 4 6 16,0 6 7-16,0 0-8 16,0 0-2-16,0 0-5 15,0 0 0-15,0 4-3 16,0 8 7-16,0 5 0 15,0 7 3-15,0 2-5 16,-2 5 1-16,-1 2-1 16,-3 2-1-16,2-4 1 15,0-2-16-15,4-8-31 16,0-10-20-16,0-6-24 16,0-5-68-16,8 0-111 0</inkml:trace>
  <inkml:trace contextRef="#ctx0" brushRef="#br0" timeOffset="39194.15">33068 9708 535 0,'0'-11'59'16,"0"9"-8"-16,0 2-31 15,0 0-12-15,0 0-12 16,0 0-16-16,-2 4-12 15,-8 12-78-15,1 4-212 16</inkml:trace>
  <inkml:trace contextRef="#ctx0" brushRef="#br0" timeOffset="39630.78">32905 10187 355 0,'0'2'82'16,"0"-2"-57"-16,0 0 28 15,0 0-24-15,10-9-30 16,10-10 4-16,9-4-4 16,4-2 4-16,0-4-7 15,3 6 0-15,-3-1 3 0,-2 6-1 16,0 5 0-1,-3 4-5-15,-2 6 7 0,-4 3-11 16,-4 0-1-16,-7 3 6 16,-3 15 8-16,-4 3-1 15,-4 2 4-15,0 2 5 16,-5 2 7-16,-14 1 0 16,-3-1-7-16,1-1 8 15,1-8-2-15,4 0 0 16,2-6-9-16,5-5-2 15,3-1-1-15,3-6-2 16,3 0 2-16,0 0-10 0,0 0 1 16,0 0-18-1,0 0-15-15,13 0-18 0,9-13-58 16,5-4-149-16</inkml:trace>
  <inkml:trace contextRef="#ctx0" brushRef="#br0" timeOffset="39936.37">33535 9992 241 0,'10'-14'145'16,"-8"5"-53"-16,-2 5-9 15,0 1-32-15,0 1-9 16,0 2-17-16,0 0-15 16,0 0-14-16,-10 0 10 0,-7 9-10 15,1 9 2 1,-2 3 3-16,-2 7-6 0,4-1 9 15,5 1-7-15,-3 2 5 16,3-5-5-16,5-2 4 16,1 0-5-16,3-7 1 15,2-1 3-15,0-1-5 16,0-4-9-16,11-6 1 16,8-2 0-16,0-2-10 15,1 0-4-15,8-14-33 16,-4-2-16-16,2-2-19 15,1 0-64-15</inkml:trace>
  <inkml:trace contextRef="#ctx0" brushRef="#br0" timeOffset="40393.9">33734 10067 144 0,'4'-6'123'15,"-2"0"-36"-15,1 1-16 16,-2 2-28-16,1-2 10 15,0-1-10-15,1-3-20 16,1 1-12-16,1-1-8 16,-4 1 4-16,-1 1-2 15,0 2 0-15,0 0 2 16,0 0 13-16,0 3-15 16,-10 2-3-16,-3 0-7 15,-6 0-1-15,-2 11 6 0,-8 12-3 16,3 5 4-16,3 0-6 15,2 2 9-15,6-3-9 16,1-4 5-16,7-2-2 16,6-1 1-16,1-4-4 15,0-2 2-15,0-3 3 16,13-4-6-16,8-5 7 16,4-2-23-16,1 0-30 15,2-2-2-15,-2-12 29 16,0 1 10-16,-3-1-2 15,-7 5 12-15,-5 5 0 16,-5 4 3-16,-6 0-7 0,0 0 23 16,0 4 1-16,2 14-5 15,-2 3-6-15,0 6-2 16,0 1-2-16,0 2-47 16,0-1-160-16</inkml:trace>
  <inkml:trace contextRef="#ctx0" brushRef="#br0" timeOffset="49050.75">26293 13658 544 0,'-3'0'40'15,"-8"0"-20"-15,7-7 24 16,4-1-26-16,0-2-2 16,0-3-9-16,0-4 1 15,10-4-2-15,-3-2-6 16,1-2 9-16,-1 0-2 15,-2-2 5-15,1-1-14 16,0-1 5-16,-1-3-2 0,-1 1 3 16,-2 2-5-16,-2 8 4 15,0 5 4-15,0 11-8 16,0 4 4-16,0 1-4 16,0 0 5-16,0 0-12 15,0 0-4-15,0 1-2 16,0 9 17-16,0 8-2 15,0 12 4-15,0 8-2 16,0 9-5-16,1 3 6 16,2 3-7-16,-2 1 6 15,2 0-4-15,-2-4 3 16,1-5-3-16,0-1 1 0,0-7 2 16,-1-6-4-16,3-3 6 15,0-7-6-15,-4-5 4 16,0-5-4-16,2-4 6 15,-2-5-4-15,0-2 1 16,0 0 0-16,0 0-4 16,-2 0 3-16,-17 0-17 15,3 0 9-15,-5 0 4 16,3 0 6-16,1 0-4 16,2 0 3-16,5 0-2 15,3 0 2-15,7 0 8 16,0 0-7-16,0 0 0 15,0 0-10-15,0 0 3 0,0 0-8 16,11 0 12 0,10 0 4-16,8 0 0 0,3 0 0 15,7 3-2-15,4-3 1 16,7 0-26-16,3-5-33 16,2-13-80-16,5-6-168 15</inkml:trace>
  <inkml:trace contextRef="#ctx0" brushRef="#br0" timeOffset="49467.84">27102 13524 499 0,'-5'-1'89'15,"-6"1"-44"-15,1 0-25 16,1 0-5-16,0 6-6 15,-2 11 5-15,-1 3 2 16,1 7-5-16,0 3-3 16,1 3-6-16,6 3 4 15,0 1-5-15,4-3 2 16,0-4-6-16,7-5 4 16,13-2-3-16,3-7 3 15,3-5-1-15,4-8 0 16,5-3 4-16,0 0-6 15,3-11 6-15,-5-15-6 16,-3-13-7-16,-6 0-5 0,-6-7-2 16,-7 1 14-1,-8 0 0-15,-3 3 4 0,0 6-2 16,-11 5 6-16,-13 6-9 16,-8 7 10-16,-4 4-4 15,-5 12 5-15,-7 2-7 16,-6 16-2-16,-4 17 0 15,2 7 0-15,8 1 1 16,12 3-11-16,14-3-48 16,17 0-148-16</inkml:trace>
  <inkml:trace contextRef="#ctx0" brushRef="#br0" timeOffset="50181.16">27960 13502 401 0,'-14'0'31'0,"9"-9"0"0,2-7-2 16,3-2-14-16,0 2-8 15,0-2-7-15,1 2 2 16,14 0-1-16,1 4-1 15,2 7 3-15,-3 5-8 16,3 0 6-16,1 3 0 16,-5 15 11-16,1 7-4 15,-5 10 8-15,-6 12-5 0,-4 9-2 16,-4 9 2 0,-21 2-7-16,-4-2 2 0,-3-11-6 15,6-13 3-15,5-13-3 16,1-15 5-16,6-6-5 15,-6-7 3-15,5 0-14 16,4-9-3-16,6-9 11 16,5 2-2-16,0 0 5 15,0 2 8-15,5 5-1 16,14 5-6-16,-2 1 7 16,0 3-6-16,3 0 5 15,4 0 5-15,5 0-7 16,1 10 6-16,5 1-5 15,-2 2 3-15,0 0-4 16,-1-1 8-16,-3 0-5 0,-3-4 2 16,-6-2 20-1,-4-1-18-15,-3-3 4 0,-7-2-1 16,-2 0-2-16,-2 0-10 16,-2 0 4-16,0 0-10 15,0 0-4-15,0 0-31 16,0 0-19-16,0 0-106 15</inkml:trace>
  <inkml:trace contextRef="#ctx0" brushRef="#br0" timeOffset="57042.59">26504 15190 151 0,'0'0'109'0,"0"0"-64"15,0 0-1-15,0 0-9 16,0 0-15-16,0 0 13 16,0 0-8-16,0 0-9 15,0 0 2-15,0 0 4 16,0 0 21-16,0 0-13 16,0 0-10-16,0 0-7 15,0 0 9-15,0 0-13 16,2-19 1-16,6-6-12 15,5-9 2-15,-2-3 1 0,0 1-2 16,0 3 4-16,-2 4-6 16,-2 1 6-16,1 5-7 15,-6 5 7-15,2 8-4 16,-4 4 3-16,0 3-1 16,0 3-2-16,0 0-1 15,0 0-9-15,2 0 5 16,-2 0 4-16,0 0-1 15,2 6-2-15,0 9 10 16,2 10-3-16,-1 8 0 16,1 5 1-16,-1 5-4 15,-2 4 5-15,3-2-6 16,-3-1 6-16,2-7-7 0,1-3 5 16,-1-9-3-16,-2-7 2 15,1-6 0-15,-2-6-3 16,0 0 5-16,0-4-5 15,0 4 5-15,0-3-5 16,-6 2 1-16,-5-3 2 16,-1 0-6-16,-4-2-7 15,-3 0 9-15,5 0 3 16,-1 0 0-16,2 0 3 16,2 0-3-16,2 0 5 15,5 0-3-15,0 0 6 16,4 0-6-16,0 0 1 0,0 0-8 15,0 0 4-15,1 0-4 16,15 0 4-16,3 0 7 16,4 0-6-16,3 0 4 15,4 0-6-15,-2 4 5 16,5-4-5-16,3 0-1 16,2 0-54-16,9-6-51 15,2-11-90-15</inkml:trace>
  <inkml:trace contextRef="#ctx0" brushRef="#br0" timeOffset="57475.58">27232 15015 458 0,'-8'0'46'0,"0"0"-5"16,1 0-12-16,0 0-18 15,-1 10-5-15,2 4 12 16,-3 3-9-16,1 2 2 16,0 7-4-16,4 1-3 15,2 3 1-15,2-3-4 16,0-4 4-16,6 0-5 16,19-2 2-16,3 1-1 15,8-2 5-15,5-5-9 0,-1-4 8 16,0-4-7-1,-5-5 5-15,-4-2-3 16,-10 0-6-16,-4-10 6 0,-6-15-11 16,-2-9-1-16,-5-6 2 15,-4-7 8-15,0 0 1 16,-13 3 4-16,-8 3 0 16,-4 4 3-16,-4 8 2 15,0 6 7-15,0 12 2 16,2 8-12-16,0 3-3 15,1 16-7-15,1 20 5 16,2 11-6-16,10 7-25 16,4 1-48-16,9 2-84 15</inkml:trace>
  <inkml:trace contextRef="#ctx0" brushRef="#br0" timeOffset="58546.97">28198 15041 369 0,'-25'0'40'16,"-2"0"-6"-16,4 0 0 16,15 0-7-16,2 0 0 15,2 0-5-15,0 0-17 16,-1 4 5-16,-1 8-10 0,-1 6 19 16,1 5-2-1,3 5-6-15,1 2-4 0,2 4-4 16,0 0 3-16,5-2-5 15,13-4 5-15,-1-6-11 16,4-9 4-16,1-8-6 16,3-5 16-16,1 0-4 15,3-13 2-15,3-16 1 16,0-4-8-16,-5-6 1 16,-2-3-1-16,-6 2 5 15,-6 3-5-15,-4 2 2 16,-9 6-2-16,0 4 4 0,0 4-3 15,-16 3-2 1,-8 2 3-16,-5 4-2 0,-7 5 2 16,-1 5-7-16,-2 2 8 15,2 0-9-15,4 4 6 16,4 13-10-16,7 4-13 16,11 1-9-16,7 0-32 15,4 2-5-15,11-1-61 16,18-4-34-16</inkml:trace>
  <inkml:trace contextRef="#ctx0" brushRef="#br0" timeOffset="58958.48">28640 15006 410 0,'0'-4'64'0,"-14"1"-25"15,0 3 1-15,0 0-28 16,2 0-11-16,-1 15 8 16,0 3-7-16,1 7 7 15,5 2-3-15,3 5 3 16,3 7 3-16,1-1-8 16,0 2 0-16,21-4-1 15,8-3 5-15,7-6-4 16,6-8 0-16,1-6-2 15,2-8-2-15,-4-5 5 0,-5-5-2 16,-7-17 10-16,-7-13-13 16,-3-9 5-16,-13-1-8 15,-6-6 6-15,0 6-5 16,-14 0 4-16,-11 3 0 16,-9 5-2-16,-5 7 1 15,-7 6-1-15,1 8 6 16,-1 10-11-16,2 6 6 15,1 12-5-15,7 25-13 16,8 15-69-16,7 10-121 16</inkml:trace>
  <inkml:trace contextRef="#ctx0" brushRef="#br0" timeOffset="59539.39">29713 15098 229 0,'-3'0'268'0,"3"0"-200"15,0 0-28-15,0 3-26 16,8-3-12-16,13 0 19 16,5 0-13-16,2 0-4 15,2 0-2-15,3 0-1 16,-1 0 3-16,-6 0-7 16,-5 0-18-16,-7 0-65 15,-7 0-77-15,-6-3-129 16</inkml:trace>
  <inkml:trace contextRef="#ctx0" brushRef="#br0" timeOffset="59763.9">29718 15236 420 0,'0'9'76'16,"0"-7"-77"-16,0 5 26 15,7-1 19-15,7 3-11 16,0-1-15-16,3-3-6 16,-3-3-3-16,8-2-6 15,-1 0 3-15,0 0-8 16,-2-14-61-16,-5 2-62 0,3-1-56 16</inkml:trace>
  <inkml:trace contextRef="#ctx0" brushRef="#br0" timeOffset="60805.47">30638 15054 499 0,'0'0'81'0,"-3"0"-38"16,3 0-12-16,0 0-22 16,0-4 8-16,11-21-23 15,5-12 10-15,3-11-6 16,-3-4 7-16,-5 3-9 15,-4 7 7-15,-3 7-3 0,0 9 1 16,-4 10 5-16,0 7-4 16,0 5 4-16,0 4-8 15,0 0 6-15,0 0-10 16,0 0 0-16,0 7 2 16,0 16 3-16,-5 9 4 15,1 6-7-15,0 4 10 16,4 4-11-16,0 4 7 15,0 0-4-15,0 3 5 16,0-5-4-16,0-1 1 16,2-5 0-16,5-7-1 15,-1-6 4-15,1-4-6 16,-3-4 8-16,-1-5-9 0,-2-4 7 16,1-3-5-1,-2 0 5-15,0-2-4 0,0 0 1 16,0-1 4-16,0-1-4 15,-10-1 4-15,-3 1-7 16,-2-1 6-16,-1 1-10 16,-2-3 10-16,-6 0-11 15,1-2 6-15,0 0 3 16,-3 0-4-16,6 0 6 16,2 0-6-16,6 0 8 15,3-4-8-15,5 4 6 16,4-2-5-16,0-1 1 0,0 3-8 15,0 0 1-15,1 0 3 16,15 0 4-16,3 0 12 16,8 0-4-16,3 0 5 15,4 0-2-15,-1 0 9 16,3 0-15-16,-7-1 0 16,-4-4-1-16,-6 3-5 15,-5 1 4-15,-3 1-32 16,4 0-15-16,-5 0-133 15</inkml:trace>
  <inkml:trace contextRef="#ctx0" brushRef="#br0" timeOffset="61689.03">31312 14789 215 0,'6'-12'111'15,"-4"2"-51"-15,-2 9 12 16,0 1-50-16,0 0-21 16,0 0 2-16,2 9 24 15,-2 12 5-15,1 9 2 16,-1 6-15-16,0 10 3 0,0 7-9 15,0 6-3 1,0 3 3-16,-1 2-11 0,-1-2 6 16,2-7-11-16,0-11 8 15,0-10-7-15,0-14 6 16,0-8-7-16,0-8 1 16,0-4 5-16,0 0 2 15,0-6 7-15,0-15-10 16,9-10 6-16,4-7-15 15,4-5 12-15,1-2-7 16,3 2 4-16,6-2-3 16,3 4-3-16,-3-1 11 15,3 6-7-15,-8 2 6 0,0 7-10 16,-2 2 8 0,-8 3-7-16,3 4 6 0,-2 2-18 15,-2 2-29-15,-2 6-13 16,-4 2-28-16,-4 4-42 15,-1 2-188-15</inkml:trace>
  <inkml:trace contextRef="#ctx0" brushRef="#br0" timeOffset="61953.94">31400 15067 455 0,'0'4'91'0,"0"-4"-97"16,0 8 14-16,13 2-7 15,3 2 26-15,5 8-12 16,1-2-4-16,4-1-3 16,-3 2-5-16,0-1 2 15,-4 0-4-15,-4-2 7 16,-5-3-11-16,0 3 9 15,-5-5-35-15,6 1-76 16,-4-4-131-16</inkml:trace>
  <inkml:trace contextRef="#ctx0" brushRef="#br0" timeOffset="62918.38">31782 15242 212 0,'-6'0'185'0,"5"0"-116"0,-4 0 5 16,5 0-37-16,0 0-3 16,0 0-15-16,0 0 0 15,0 0-11-15,0 3 4 16,0-3-11-16,0 2 3 16,0-2 0-16,0 0-4 15,0 2 5-15,0-2-8 16,0 2 4-16,0 1-5 15,9 3 10-15,5 1-8 16,5 2 5-16,1-4-3 16,8-2 1-16,-2-3 1 15,4 0 0-15,-3 0 3 16,-3-2-9-16,-2-10 10 16,-6-2-15-16,-2-2 4 0,-3-7-7 15,-4-4 4-15,-1-10-5 16,-5-4 1-16,-1-7 9 15,0-2 0-15,0 2 11 16,-5 4-9-16,-3 7 18 16,0 8-6-16,5 8 4 15,2 7-9-15,1 2-6 16,0 3 0-16,0 3-7 16,7 1 7-16,14-2-7 15,5 2 6-15,6 5-3 16,2 0 5-16,1 0-3 15,-1 3 2-15,2 9 0 0,-8 5-1 16,-5 2 1-16,-2 4-4 16,-3 2 8-16,-10 2-9 15,-2-2 12-15,-4-1-9 16,-2 1 5-16,0-3-4 16,0-1 1-16,-2-2 5 15,-9-1-7-15,-3 4 8 16,1-3-11-16,-2 4 8 15,4-1-6-15,3-1 7 16,2 1-8-16,2 2 5 16,4-3-1-16,0-1-3 15,0-1 5-15,0 0-7 16,15-4 7-16,4-2-7 0,0-1 7 16,8-2-5-16,1-2 6 15,5-3-2-15,3-2 0 16,-3-3 3-16,2 0-3 15,-4 0 8-15,-3-1-10 16,-1-6 11-16,-4 1-8 16,-8 2 5-16,-5 1-4 15,-1 3 1-15,-9 0 0 16,0 0-4-16,0 0 4 16,0 0-7-16,0 0 0 15,0 0-38-15,0 0-21 16,-11 9-176-16</inkml:trace>
  <inkml:trace contextRef="#ctx0" brushRef="#br0" timeOffset="79014.63">20760 8405 112 0,'16'-6'11'15,"-8"6"-13"-15,4 0 13 16,0 2 8-16,4 2 2 16,3-1-1-16,3-1-4 15,2-2-6-15,-2 0-5 16,6 0 0-16,-3 0-18 0,-1 0-69 16</inkml:trace>
  <inkml:trace contextRef="#ctx0" brushRef="#br0" timeOffset="80316.53">21026 8401 62 0,'0'-2'128'16,"0"1"-70"-16,0 0-32 15,-3-2 10-15,1 3-21 16,-3-2-1-16,-4 0 6 16,0 0-11-16,-1 2 3 15,2 0-4-15,-4 0 22 16,-1 0-17-16,0 0 2 15,-3 4-7-15,0 7 2 16,-1 5-4-16,-5 2-1 16,0 4 3-16,1 0-3 0,-3 1 11 15,-3-2-3-15,5 1-1 16,-2 1-6-16,8-2 3 16,1-1-4-16,1 1-3 15,6-2 0-15,-2 3-3 16,0-1 5-16,3 0-7 15,2 1 7-15,1 1-6 16,2 1 5-16,2-2-3 16,0 3 3-16,0 0-3 15,0 2 0-15,0 3 1 0,0-2-2 16,0 4 6 0,0-3-7-16,2-2 6 0,5 0-7 15,1 3 6-15,3 0-1 16,4 2-1-16,2-3 1 15,3 3-5-15,7 0 6 16,-2-2-3-16,5 0 5 16,2-1-8-16,-1-3 5 15,3 4-2-15,2-1 1 16,-2-4-2-16,8-1-2 16,2 0 7-16,4-3-5 15,9-1 10-15,1-3-11 16,5-1 6-16,2 0-6 15,-1 2 5-15,-3-6-4 0,-4 1 2 16,-4 2 1 0,-3-3-5-16,1 1 9 0,-3-2-13 15,-4-9 14-15,2 0-10 16,-6-2 6-16,3 0-3 16,-2 0 5-16,1-7-5 15,-3-4 3-15,-2-1-3 16,-2 1 2-16,-3-1 0 15,0-2-2-15,-3 1 6 16,3-7-6-16,1-3 3 16,3-1-2-16,1-3 1 15,0 0-2-15,-3-3 0 16,-4 1 7-16,-2 1-7 0,-2-4 9 16,4 2-7-16,-2 0 7 15,-5-4-6-15,1 1 4 16,-2-1-6-16,-2 0-1 15,-3-3 4-15,-2 3-7 16,-2-2 10-16,-8 4-10 16,1 1 11-16,-5-1-9 15,-1 1 8-15,0 1-4 16,0 2 2-16,0-1 3 16,-3 1-6-16,-6-1 3 15,-4-3-7-15,-2-1 5 16,-2-1-2-16,-3 2 1 15,-1-1-2-15,0 1 4 0,-2 0-4 16,-3 3 3-16,-3 1 0 16,5 1-3-16,-12 1 4 15,-1 2-3-15,2 5 5 16,-6-1-7-16,-2 1 5 16,3 3-4-16,0 2 2 15,4 1-1-15,-2 3-3 16,-1 1 6-16,-1 0-6 15,1 2 6-15,-2-4-7 16,1 2 9-16,-2-3-5 16,-1 3 4-16,2 1-5 15,-2 3 1-15,0 2 2 16,-1 1-4-16,-1 2 5 0,0 0-8 16,-1 0 9-16,0 0-7 15,-1 0 5-15,-2 5-5 16,1 4 4-16,-4 2-1 15,1 1-3-15,2 3 4 16,1 2-4-16,4 5 6 16,1 1-8-16,7 3 9 15,3 1-8-15,5-2 5 16,5 0-3-16,1 2 0 16,5-6 3-16,-1-2-5 15,5 1 6-15,3-8-6 16,-1 6 7-16,2 7-24 15,-7 14-73-15,-9 16-136 16</inkml:trace>
  <inkml:trace contextRef="#ctx0" brushRef="#br0" timeOffset="100712.65">18729 15814 335 0,'0'0'69'0,"-1"-5"-6"16,-1 5-28-16,2 0-14 15,0 0 17-15,0 0-26 16,0 0 13-16,0 0-16 15,0 0 2-15,0 0-6 16,0 0 5-16,0-2 1 0,0 2 0 16,0-3 16-16,0-7-15 15,0-5 9-15,0-9-26 16,7-3 12-16,2 2-12 16,-3 0 9-16,0 0-6 15,-2 1-1-15,-3-1 7 16,1 2-8-16,0 4 8 15,3 4-10-15,-5 8 15 16,1 6-15-16,-1 1 10 16,0 0-12-16,0 0 3 15,0 0 0-15,0 0-2 16,0 0-1-16,0 0 4 0,0 0 4 16,0 1-12-16,0 11 25 15,0 8-15-15,0 5 8 16,0 5-6-16,0 1 0 15,0 2 3-15,0 1-5 16,0-4 10-16,0 0-15 16,0 2 17-16,0-5-19 15,0-3 18-15,0-1-14 16,0-1 7-16,0 5-4 16,0-2-3-16,0-3 12 15,0-4-13-15,0-2 15 16,0-7-20-16,0-2 19 15,0-2-20-15,0 1 4 0,0-2-9 16,0-1 17 0,0 2 0-16,0-1-13 0,-10-1 15 15,-1-3-14-15,-5 0 21 16,2 2-15-16,2-2 11 16,-4 0-8-16,1 0 5 15,7 0-2-15,-3 0-4 16,4 2 12-16,3-1-11 15,1-1 11-15,2 1-14 16,0-1 16-16,1 0-13 16,0 0 7-16,0 0-12 15,0 0-5-15,0 0 0 0,9 0 17 16,6 3 11 0,11 0-16-16,1-2 16 15,0 1-15-15,6-2 10 0,-4 0-15 16,-1 0 10-16,3 2-3 15,-3-1-16-15,0 1-49 16,2-2-77-16,-3 0-162 16</inkml:trace>
  <inkml:trace contextRef="#ctx0" brushRef="#br0" timeOffset="101215.61">19287 15648 552 0,'0'0'27'16,"-4"0"11"-16,1 0-34 16,3 0-3-16,-3 0-4 15,2 10 0-15,0 12 8 16,-2 8-5-16,1 2 8 15,-2 1-16-15,0 1 17 16,-3-1-15-16,1-1 14 16,-4 0-13-16,3-3 7 15,0-3-1-15,1-3-6 16,5-9 10-16,1-7-13 0,0-5 5 16,0-2-18-16,0 0 18 15,0 0 8-15,10 0 7 16,1 0-8-16,1-4 1 15,2-6 3-15,-2-3-8 16,2-2 12-16,3-7-16 16,1-1 16-16,5-7-13 15,0-1 10-15,0-2-12 16,-3-3 2-16,0 6 3 16,-6 7-7-16,-2 9 11 15,-4 3-13-15,-1 5 13 16,0 3-15-16,-4 0 8 15,3 3-23-15,-2 0-6 0,1 0-35 16,-1 0-38 0,-1 0-67-16</inkml:trace>
  <inkml:trace contextRef="#ctx0" brushRef="#br0" timeOffset="101457.45">19392 15851 312 0,'-4'5'68'0,"0"0"-26"16,4 8 13-16,0 4-20 15,0 5-7-15,0 8 9 16,15 3-20-16,0 5 7 16,4 0-20-16,-1-1 8 15,0-4-17-15,-3-6 13 0,1-7-12 16,-1-8 0-16,1-10-34 15,5-2-33-15,4-11-19 16,5-19-158-16</inkml:trace>
  <inkml:trace contextRef="#ctx0" brushRef="#br0" timeOffset="102160.52">19756 16087 281 0,'-10'2'68'16,"1"-2"14"-16,8 1-11 15,1-1-43-15,0 0-9 16,0 0-26-16,0 0 17 15,0 0-14-15,5 0 15 16,5 0-11-16,0-3 13 16,1-4-9-16,1-6 8 15,3-5-1-15,0-6-5 16,-2-6 4-16,-2-2-13 0,-3 0 11 16,-2 2-13-16,-1 3 11 15,-2 2-12-15,1 0 11 16,-1 0-6-16,-2 6 1 15,1 3 2-15,2 5-5 16,-3 2 14-16,3 2-18 16,5 7 9-16,-1-2-14 15,7-3 13-15,2 3-6 16,3 0 4-16,1 2 1 16,1 0-2-16,-1 0 6 15,0 7-12-15,-3 2 17 16,-3-2-20-16,-4-1 16 15,-5 5-12-15,-5 1 16 0,-1 2-3 16,0 9-3-16,-11-1 5 16,-10 6-9-16,3-2 10 15,0-4-18-15,4 1 18 16,2-1-16-16,4-4 12 16,6 2-10-16,1-2 3 15,1-2 1-15,0 0-7 16,1-3 11-16,14-1-13 15,-1-6 14-15,7-1-10 16,-2-3 20-16,0-1-7 16,0-1 8-16,-4 0-11 15,-1 0-5-15,-2 0 4 0,0 0-26 16,0 0-51-16,-1 0-147 16</inkml:trace>
  <inkml:trace contextRef="#ctx0" brushRef="#br0" timeOffset="102453.65">20509 15812 473 0,'-12'3'103'16,"4"-3"-70"-16,6 0-15 0,2 0-21 16,0 0-3-16,0 0-10 15,11 0 30-15,15 0 3 16,5 0 0-16,2 0-18 16,0 0 4-16,0 0 0 15,-2 0-4-15,-9 0 7 16,-3 0-14-16,-6 0-1 15,-2 0-54-15,-3 0-37 16,-6 0-109-16</inkml:trace>
  <inkml:trace contextRef="#ctx0" brushRef="#br0" timeOffset="102736.39">20628 15645 153 0,'-3'0'338'0,"-1"0"-299"15,3 0-5-15,1 0-22 16,0 0-4-16,0 0 0 16,0 0 1-16,0 0 8 15,0 0-13-15,0 9 12 16,0 8-16-16,0 3 9 15,0 1-12-15,0 2 6 0,0-1-5 16,0 0-29 0,0 4-30-16,1 1-70 0,3 2-89 15</inkml:trace>
  <inkml:trace contextRef="#ctx0" brushRef="#br0" timeOffset="103015.49">20563 16156 244 0,'4'0'208'0,"-4"0"-185"15,6 0 7-15,-1 0-12 16,1 0 9-16,5 0-3 15,3 0-4-15,-2 0-2 16,4 0-17-16,-2-3 10 16,-2 1-16-16,0 2 13 15,-1 0-13-15,2 0 2 16,-4-2-51-16,9 0-63 16,-1-7-135-16</inkml:trace>
  <inkml:trace contextRef="#ctx0" brushRef="#br0" timeOffset="103516.85">21083 15690 501 0,'-14'-12'33'0,"0"2"16"16,8 3-17-16,5 0-25 15,1 5-10-15,0-4-4 0,1-2 9 16,19-1-10-16,3 2 15 16,7 1-14-16,6 1 12 15,1 3-10-15,2 2 8 16,-1 0-5-16,-5 0-1 15,-7 0 1-15,-7 4-14 16,-8 14-2-16,-8 9 11 16,-3 6 18-16,-8 9-21 15,-19 4 12-15,-11 1-7 16,-4-3 7-16,1 2 2 16,3-8-4-16,3-5 23 15,11-8-6-15,9-12 0 16,10-6-15-16,5-5 7 15,0-2-22-15,8 0 16 0,19 0 8 16,11 1-1 0,9 3-4-16,-2 0-8 0,-2 3 6 15,-3 0-10-15,-8-4-35 16,-7-3-36-16,5 0-54 16,-12-1-174-16</inkml:trace>
  <inkml:trace contextRef="#ctx0" brushRef="#br0" timeOffset="103944.45">21687 15742 493 0,'0'0'38'0,"-8"0"-27"0,-6 0-14 15,-5 18 6-15,-3 9-5 16,-4 5 10-16,3-2 6 15,2 2 15-15,1-2-11 16,7 5-17-16,5 1 14 16,7-2-19-16,1-7 10 15,1-1-11-15,26-3 10 16,8-3-3-16,10-3-4 16,10-8 7-16,2-7-6 15,-4-2 8-15,-6 0-15 16,-8-16 21-16,-10-11-25 15,-7-6 5-15,-9-6-3 16,-8-4 9-16,-5 7-2 0,-11 6-8 16,-21 9 0-16,-8 3 3 15,-11 0 22-15,-3 8-19 16,-1 3 18-16,1 7 5 16,6 0-7-16,7 5-10 15,8 11-8-15,9 7 5 16,10 1-27-16,10-1-30 15,4-2-77-15,0-2-40 16</inkml:trace>
  <inkml:trace contextRef="#ctx0" brushRef="#br0" timeOffset="104381.48">22111 15589 418 0,'-18'0'38'0,"0"2"-27"16,-1 11-2-16,-2 3 11 15,6 0-3-15,3 0 7 16,3 0-12-16,5-1 0 15,0 0-12-15,4-1 5 0,0-3-5 16,10 1 3-16,8-3 4 16,2-4-9-16,7-3 14 15,-1-2-13-15,0-3 13 16,-4-15-9-16,-4-6 7 16,-7 0-10-16,-7-5 3 15,-4 1 3-15,0 2-6 16,-1 3 6-16,-16 3-10 15,-3 4 15-15,-1 8-4 16,-4 8-2-16,-2 0-12 16,0 15-5-16,-2 15-4 15,4 9-31-15,5-1-7 0,9 3-46 16,5-3-73-16</inkml:trace>
  <inkml:trace contextRef="#ctx0" brushRef="#br0" timeOffset="104701.1">22679 15554 312 0,'-4'7'205'0,"-13"1"-194"15,-2 7-8-15,-3 12-3 16,-4 5 2-16,-4 9 7 0,-1 5 3 16,-2 4 28-16,2 2-29 15,5 6 6-15,-4 2-17 16,2 2 7-16,2 5-12 16,4-2 10-16,5-6-7 15,0-5-1-15,8-2-3 16,-1-6-45-16,10 0-13 15,-3-9-138-15</inkml:trace>
  <inkml:trace contextRef="#ctx0" brushRef="#br0" timeOffset="105097.69">22669 16099 403 0,'-19'8'57'16,"-5"4"-48"-16,4 2 12 16,-1 4-13-16,4 0 14 15,-3 3-2-15,2-1 12 16,3 2-18-16,3 3-5 15,8 0-10-15,4 3 6 0,0 4-5 16,7-5-2 0,17-4 6-16,3-7-8 0,5-5 14 15,-3-11-17-15,-1 0 22 16,-6-11 7-16,-8-15-9 16,-2-10-11-16,-10-10-6 15,-2-2-4-15,-9 6-12 16,-21 4-50-16,-17 13-109 15,-13 7-187-15</inkml:trace>
  <inkml:trace contextRef="#ctx0" brushRef="#br0" timeOffset="106165.05">20663 15863 63 0,'-5'-2'96'0,"4"2"-48"15,-2-2-11-15,3 2-6 0,0-3-3 16,0 1 10-16,0 0-30 16,0-1-5-16,0 1-2 15,0 0 25-15,0 1 20 16,0 1-3-16,0 0-16 15,0 0-12-15,0 0 1 16,0 0-9-16,0 0 8 16,0 0-7-16,0 0 11 15,0 0-3-15,-1 0-8 16,-3 0-7-16,-2 8 3 16,-2 8 0-16,-2 4-6 15,2 0 9-15,2-1-10 16,4-3 13-16,2-5-9 0,0 0 5 15,0-6-8 1,0 0 4-16,0-5-2 0,0 0-2 16,0 0 8-16,0 0-13 15,0 0 13-15,0 0-11 16,0 0 1-16,0 0-37 16,0 0-4-16,0 0 22 15,0 5-62-15,0 6-53 16</inkml:trace>
  <inkml:trace contextRef="#ctx0" brushRef="#br0" timeOffset="107432.3">23350 16073 212 0,'-12'12'30'16,"3"-1"-22"-16,1-5 10 15,8-2-16-15,0-3 16 0,0-1 17 16,0 0 9 0,0 0 2-16,0 0-19 0,0 0 6 15,0 0-22-15,5 0 8 16,9-10 2-16,10-8 4 16,10-9-13-16,5-4-4 15,5-10-5-15,7 2 0 16,3-3 5-16,0-1-13 15,-2-1 15-15,-3 1-13 16,-9 4 8-16,-6 12-10 16,-7 2 8-16,-10 8-4 15,-7 10 0-15,-8 5 1 0,0 2-10 16,-2 0 21-16,0 0-18 16,0 0 26-16,0 0-22 15,0 0 1-15,0 0-41 16,0 6-79-16,-4 1-266 15</inkml:trace>
  <inkml:trace contextRef="#ctx0" brushRef="#br0" timeOffset="110022.32">24314 15435 349 0,'0'0'78'0,"0"-5"-29"0,0 1-1 15,0-2-44-15,4-1 6 16,3-1-13-16,5-6 14 16,-3 0-3-16,1-2 0 15,0 5 8-15,-5 2-6 16,-5 4 2-16,1 0-10 15,-1-1 14-15,0-2-17 16,0-2 8-16,-1 0-15 16,-13 2 9-16,1 0-7 15,-6 1-5-15,1 3 17 0,3 4-11 16,-6 0 13 0,3 0-16-16,-1 0 13 15,-3 11-11-15,1 1 10 0,2-1-7 16,4 4 3-16,-1 2-3 15,5 2 1-15,2 4 4 16,5 0-9-16,2-1 10 16,2-2-14-16,0-3 7 15,7-4-6-15,17-3 6 16,3-3 4-16,7-5 1 16,2-2 3-16,2 0-4 15,3 0 7-15,-2 0-13 16,-7 2 9-16,-10 3-12 0,-4 4 5 15,-10 0-2 1,-5 5 6-16,-3 2 1 0,0 4 5 16,-19 2 0-16,-4 0-13 15,-8-2 13-15,0-3-12 16,4-6 12-16,6-4-11 16,8-7 9-16,0 0-1 15,4 0-4-15,9-10 0 16,0-15-1-16,0-6 6 15,25-7-12-15,4-3 13 16,6-4-10-16,5-1 10 16,-5 0-10-16,-1 8 6 0,-12 8 1 15,-9 8-22 1,-4 12-56-16,-9 8-29 0,0 2-74 16,0 13 99-1</inkml:trace>
  <inkml:trace contextRef="#ctx0" brushRef="#br0" timeOffset="110496.27">24814 15320 363 0,'-17'0'15'15,"-3"0"-2"-15,2 5 6 0,-3 11-4 16,0 0 6-16,5 0 9 16,-1 2-10-16,3 0 5 15,2 4-20-15,2 2 7 16,3 1-11-16,5 3 9 16,2-1-14-16,0 0 8 15,9-3-7-15,12-3 3 16,1-8 5-16,3-4-12 15,-2-9 16-15,0 0-11 16,1 0 19-16,-6-16-17 16,3-6 7-16,-4-5-10 15,-4-3-8-15,-6-5 7 0,-4 1 1 16,-3 0 10-16,0 4-13 16,-7 7 17-16,-11 6-12 15,-2 3 19-15,-3 6-16 16,-3 3 0-16,-2 5 1 15,1 0-6-15,0 13 1 16,3 8-9-16,9 2 12 16,8-1-33-16,7 0-15 15,0 1-49-15,11-3-55 16</inkml:trace>
  <inkml:trace contextRef="#ctx0" brushRef="#br0" timeOffset="110973.08">25104 15339 288 0,'-14'0'43'16,"-7"4"-9"-16,1 12 3 15,-1 0-18-15,5 2 6 16,0 4-6-16,5-2 0 15,2 3-15-15,3 0 10 16,3 0-9-16,3 0 2 16,0 1-7-16,6-1-1 15,10-4 2-15,5 1 0 16,3-4 6-16,2-9-13 0,4-2 15 16,-2-5-13-16,-3 0 14 15,-3-1-4-15,-4-14 6 16,-5-4-7-16,-4-6-5 15,-5 0 8-15,-4-2-5 16,0 1 7-16,-11-3-15 16,-10 5 14-16,-1-1-15 15,-4 5 23-15,0 3-3 16,4 6 4-16,1 4-8 16,6 3-12-16,7 4 1 15,-1 0-12-15,4 0 10 16,2 4-35-16,0 14-8 15,3 3-43-15,0 1-34 0,6 0-168 16</inkml:trace>
  <inkml:trace contextRef="#ctx0" brushRef="#br0" timeOffset="111683.84">25314 15652 264 0,'0'9'74'15,"-4"-2"-52"-15,0 0 14 0,4 0-22 16,0-3 11-16,0 1-16 16,0-3 9-16,0 0-6 15,2-2 1-15,9 0-1 16,2 0 22-16,4-11-14 15,3-8-18-15,2-5 4 16,3-6-10-16,-7-4 11 16,1-1-12-16,-2-2 11 15,-3 6-10-15,-6 3 7 16,-4 3-1-16,0 5-2 16,-4 7 7-16,3 3-3 15,-3 3 10-15,0 4-18 16,5 1 8-16,0 0-12 0,4-1 8 15,3 1-12 1,3 2 3-16,-3 0 8 16,3 0-6-16,-2 0 14 0,-2 0-15 15,-1 5 14-15,-2 4-12 16,-1 2 11-16,-3 3-9 16,-2 4 8-16,-2 3 0 15,0 2-5-15,0 4 6 16,-6-2-7-16,-1-2 8 15,-1-1-12-15,3-3 13 16,0-4-10-16,2 0 6 16,2-5-5-16,1-3 0 15,0-1-3-15,0-4 1 16,0 1 10-16,11-1-11 0,1-2 13 16,5 0-13-16,-1 0 12 15,0 0-7-15,-4 0 4 16,-4 0-2-16,-2 0 6 15,-1 0 3-15,-1 0-9 16,-4 0 11-16,0 0-10 16,0 0 17-16,0 0-9 15,0 0 3-15,0 0-14 16,2 0 1-16,2 0 3 16,1 0-6-16,2 0 8 15,0 0-10-15,-4 0 3 16,1 0-60-16,-4 0-26 15,0 0-151-15</inkml:trace>
  <inkml:trace contextRef="#ctx0" brushRef="#br0" timeOffset="113020.21">24311 16754 323 0,'0'2'79'15,"0"-2"-29"-15,0 0-2 16,2-2-20-16,9-17-22 16,5-11-2-16,0-11 0 15,3-2-1-15,-3-8 4 16,-3 3-8-16,-5 5 11 0,-5 8-10 16,-3 12 12-16,0 7-1 15,0 7 12-15,0 7-15 16,0 2-2-16,-2 0 0 15,-2 0-12-15,-3 14 9 16,-2 13-13-16,3 8 14 16,2 4-12-16,4 2 13 15,0 1-11-15,0-2 7 16,10-4-1-16,-1-1-1 16,1-2 3-16,3 1-4 15,-4-1 8-15,2-3-12 16,-4-1 14-16,-3-12-14 0,0-5 10 15,-4-1-5 1,0-6 4-16,0-1 3 16,-2 3-7-16,-16 1 6 0,-7 4-11 15,3-7 12-15,0-2-12 16,1-1 15-16,8 0-8 16,4-2 12-16,6 0-6 15,3 0-6-15,0 0 1 16,0 0-4-16,0 0 4 15,3 0-8-15,9 0 13 16,8-4-9-16,3 2 6 16,3-1-8-16,-1 3 4 15,1 0 2-15,3 0-4 16,-1-2-6-16,4-3-68 0,2-4-54 16,0-12-309-16</inkml:trace>
  <inkml:trace contextRef="#ctx0" brushRef="#br0" timeOffset="113433.18">24788 16513 511 0,'-15'-5'31'0,"8"-1"24"16,7 4-46-16,0-3-17 15,4 0-7-15,18-7 22 0,10-1-5 16,5 1-4-16,0 3 0 16,0 9-6-16,-7 0 12 15,-4 0-14-15,-11 12 9 16,-8 3-4-16,-7 9 11 16,0 6-4-16,-14 8 6 15,-15 3-4-15,0 1-1 16,-3-3 11-16,1-5-8 15,4-4 16-15,9-7-13 16,6-5 3-16,8-1-12 16,4 0 2-16,0 1-4 15,11 2-2-15,14 2 9 16,9-1-7-16,10-5-1 16,6-5-41-16,6-9-6 0,-5-2-14 15,-5-18-10-15,-8-11-50 16,-5-9-17-16,-7-4-8 15</inkml:trace>
  <inkml:trace contextRef="#ctx0" brushRef="#br0" timeOffset="114205.48">25267 16730 87 0,'6'-29'108'0,"-2"1"-38"16,-4 10 25-16,0 7 4 15,0 2-29-15,0 8-1 16,0 1-34-16,-4 0-23 16,-2 0 0-16,-4 0-13 15,0 14 5-15,-3 7-12 16,0 11 17-16,0 0-13 0,3 5 10 15,0 3-8 1,8-3 4-16,2 0-1 0,0-7-8 16,0-3 11-16,19-5-12 15,6-7 17-15,5-7-22 16,3-8 19-16,-1 0-7 16,-3-20 11-16,-3-17-9 15,-7-8-9-15,-7-6 7 16,-7-1-3-16,-5 1 9 15,0 2-10-15,-8 7 14 16,-10 8-15-16,0 9 16 16,-5 8-11-16,-1 11 1 0,-1 6-2 15,3 0-11 1,1 17 17-16,-1 16-11 0,3 6 12 16,8 4-14-16,4 4 13 15,5-4-11-15,2-5 5 16,0-6-14-16,3-11-26 15,19-11 15-15,5-10-11 16,8 0 4-16,3-8 4 16,3-15 9-16,3-6 9 15,-6-3 11-15,0-3-2 16,-7 0 2-16,-5 3 9 16,-9 10-3-16,-8 4 26 15,-9 11 6-15,0 7 27 16,0 0-22-16,0 0-22 15,-4 0-22-15,-11 16 8 0,-3 5-2 16,-2 9-4 0,4 4 10-16,4 3-8 0,2-4 8 15,9 1-12-15,1-1 10 16,0-1-13-16,1-3 9 16,20-4-4-16,5-2 0 15,3-4 2-15,5-9-4 16,4-8 8-16,0-2-8 15,1-9 14-15,-1-21-16 16,-7-7 13-16,-12-4-12 16,-7-5 5-16,-12-5-1 15,0 8-3-15,0 1 8 16,-20 9-8-16,-7 12 11 0,-4 3-12 16,-3 11 9-16,-2 7-16 15,1 9 15-15,1 21-13 16,6 8 3-16,7 7-12 15,9 4-43-15,9-2-65 16,3-2-126-16</inkml:trace>
  <inkml:trace contextRef="#ctx0" brushRef="#br0" timeOffset="114924.19">25879 17075 295 0,'-10'10'57'15,"2"0"-30"-15,5-1 14 16,-1-2-22-16,4-5 15 16,0 0-20-16,0 0-6 15,0 0-3-15,0-1-2 16,0 1 4-16,0-2-1 0,11 0 17 16,0-5 2-16,8-20-11 15,2-7-13-15,-3-4 4 16,-1-2-1-16,-4 0-1 15,3-1 10-15,-4 0-9 16,3-1 3-16,-1 0-12 16,0 6 16-16,-2 2-14 15,2 4 8-15,-1 3-6 16,-4 5 1-16,-3 4 2 16,1 2-7-16,1 5 8 15,3 1-11-15,7 0 9 16,-3 4-17-16,6 3 16 15,-2 1-5-15,-2 0 5 0,-2 0-2 16,-7 1-4 0,0 9 8-16,-8 0-5 0,0 6 10 15,0 2-9-15,0 7 11 16,-5 10-11-16,-10 4 7 16,0 1-5-16,2 2-1 15,5-6 4-15,2-3-8 16,6-8 12-16,0-2-14 15,0-3 13-15,0 1-15 16,0-5 13-16,14-2-9 16,10-1 8-16,4-6-2 15,6-2 2-15,4-5 16 0,4-3-4 16,1-15 1-16,-5-3-20 16,-6 3 14-16,-8 1-14 15,-11 6-12-15,-10 9-121 16,-3 2-319-16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8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0 10154,'-2'1'224,"0"-1"0,0 0 1,0 1-1,0 0 1,0-1-1,0 1 0,1 0 1,-1 0-1,0 0 1,0 0-1,1 0 0,-1 0 1,1 1-1,-1-1 1,1 0-1,-1 1 0,1-1 1,0 1-1,0 0 1,0-1-1,0 1 1,0 0-1,0 0 0,0 0 1,1 0-1,-1-1 1,0 1-1,1 3 0,-4 8-85,2 0-1,-3 28 1,4-37 80,-7 182 243,-2 10-267,8-179-237,1-8 26,0 0 0,1-1-1,0 1 1,2 15 0,6-40-37,231-386 491,-188 326-460,-61 83-11317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48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5381,'0'39'2819,"0"5"-1058,0-3-1312,0-3-289,0-5-160,9-11-96,2-10-1377,5-8-2211,3-4-1633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49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201 182 10378,'-1'-40'5790,"-1"27"-5682,2-1 1,0 0-1,0 0 0,1 0 0,1 0 0,1 0 0,0 1 0,5-16 1,-4 27-407,-1 10 250,0 9 132,-7 275 1668,-3-98-1358,7-186-385,0 18 2,0-25-9,-1 0 1,1-1-1,0 1 1,0-1-1,0 1 0,1 0 1,-1-1-1,0 1 0,0-1 1,0 1-1,0 0 1,0-1-1,1 1 0,-1-1 1,0 1-1,1-1 0,-1 1 1,0-1-1,1 1 1,-1-1-1,0 1 0,1-1 1,-1 0-1,1 1 0,-1-1 1,1 0-1,-1 1 1,1-1-1,-1 0 0,1 1 1,0-1-1,-1 0 148,-3-1-220,-42-8-58,0 2 0,-84-2 0,128 9 304,4-2-178,-1 0 0,1 0 0,0 0 1,0 0-1,0 1 0,0-1 0,0 1 0,0 0 1,0 0-1,0 0 0,0 1 0,0-1 0,1 1 0,5-1 1,4-1 87,32-8 181,-16 2-598,0 2 0,1 1 0,46-2 0,-56 7-4816,-3 0-6453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0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28 8488,'0'-1'207,"-1"0"0,0-1 0,0 1 0,0 0-1,0 0 1,0-1 0,0 1 0,0 0 0,0 0 0,0 0 0,-1 0 0,1 1 0,0-1-1,-1 0 1,1 0 0,0 1 0,-1-1 0,1 1 0,-1-1 0,1 1 0,-1 0-1,1-1 1,-1 1 0,1 0 0,-1 0 0,0 0 0,1 0 0,-1 0 0,1 1 0,-1-1-1,-2 1 1,1 0-65,0 0-1,1 0 0,-1 0 0,0 1 1,1-1-1,-1 1 0,1-1 0,-1 1 1,1 0-1,0 0 0,0 0 1,0 0-1,0 0 0,0 0 0,0 1 1,-2 3-1,-1 10-16,0 0-1,0 0 1,2 1 0,0 0 0,1-1-1,1 1 1,0 0 0,1 0-1,1-1 1,4 22 0,-4-32-122,0-1 0,0 0 1,1 0-1,-1 0 0,1 0 0,0 0 0,1 0 1,-1 0-1,1-1 0,0 1 0,0-1 0,0 0 1,1 0-1,-1 0 0,1 0 0,7 5 1,-5-5-3,0-1 0,0 0 0,0 0 0,0-1 0,0 1 0,0-1 0,1 0 1,-1-1-1,1 0 0,-1 0 0,1 0 0,13-1 0,-17 0 2,0-1 0,0 1 0,0 0 0,0-1 0,-1 0 0,1 0 0,0 0 0,0 0 0,0 0 0,0 0 0,-1-1 0,1 1 0,-1-1 0,1 0 0,-1 0 0,0 0 0,3-2 0,-2-1 10,0 1 1,0-1-1,0 1 1,0-1-1,-1 0 0,0 0 1,0 0-1,3-11 1,-1-6 38,-1-1 1,-1 0-1,-2-38 1,0 43-48,0 12-8,0 0-1,0 0 1,-1 0 0,0 0-1,0 0 1,0 0 0,-1 0-1,0 0 1,0 1 0,-1-1 0,1 1-1,-1-1 1,-1 1 0,1 0-1,-1 0 1,-3-4 0,3 5 6,0 1 0,0 0-1,0 1 1,0-1 0,0 1 0,0-1 0,-1 1 0,1 0 0,-1 1 0,0-1 0,1 1 0,-1 0 0,0 0 0,0 1 0,0-1 0,1 1 0,-1 0-1,0 0 1,0 1 0,-7 1 0,7-1-10,0 0-1,1 1 0,-1 0 0,1 0 0,-1 0 1,1 0-1,0 0 0,0 1 0,0 0 1,0 0-1,1 0 0,-1 0 0,1 1 0,0 0 1,0-1-1,0 1 0,0 0 0,1 0 1,-1 1-1,1-1 0,0 0 0,-2 9 0,0 0-96,0 0 0,1 1 0,1-1 0,0 1 0,0-1 0,2 27 0,0-36-203,0 0-1,1 0 1,-1 0 0,1 0 0,0 0-1,0 0 1,0 0 0,0-1 0,1 1 0,0 0-1,-1-1 1,1 1 0,1-1 0,-1 0-1,0 1 1,1-1 0,0 0 0,-1-1 0,7 5-1,26 17-6509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0.4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3491,'0'0'4709,"0"18"-2435,0 15 192,0 9-544,2 7-801,3 1-608,-3 1-417,0-7 0,3-9-96,-1-11 0,8-16-1057,1-8-2659,6-8-1216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0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0 249 4997,'3'0'9219,"-3"0"-9154,1-1 0,0 1-1,0 0 1,0 0-1,-1-1 1,1 1-1,0 0 1,-1-1 0,1 1-1,0 0 1,0-1-1,-1 1 1,1-1 0,-1 1-1,1-1 1,-1 0-1,1 1 1,-1-1-1,2-1 1,11-24 368,-1-2-1,-1 1 1,-1-2 0,10-53-1,-12 52-283,-3 14-78,-5 16-69,0 0 1,0 0 0,0 0 0,0 0 0,0 0-1,0 0 1,0 0 0,0 0 0,0 0 0,0 0-1,0 0 1,0 0 0,0 0 0,0 0-1,0 1 1,0-1 0,0 0 0,0 0 0,0 0-1,0 0 1,0 0 0,0 0 0,0 0 0,0 0-1,0 0 1,0 0 0,0 0 0,1 0 0,-1 0-1,0 0 1,0 0 0,0 0 0,0 0 0,0 0-1,0 0 1,0 0 0,0 0 0,0 0 0,0 0-1,0 0 1,0 0 0,0 0 0,0 0 0,0 0-1,0 0 1,1 0 0,-1 0 0,0 0-1,-1 30 301,0-10-216,-1 85 25,5 122 236,6-178-314,-6-39-19,0 0 1,-2 0-1,2 18 1,-3-28 101,-6 0-176,-94 0-250,99 0 939,18-18-11,-7 12-492,1 1 1,1-1-1,-1 2 1,24-7-1,13-6-225,36-24-3304,-32 7-4380,-18 8-1544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1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40 10122,'-1'-1'185,"1"1"1,-1 0 0,1 0 0,0 0 0,-1 0-1,1 0 1,-1 0 0,1-1 0,0 1-1,-1 0 1,1 0 0,0-1 0,-1 1 0,1 0-1,0 0 1,-1-1 0,1 1 0,0 0-1,-1-1 1,1 1 0,0-1 0,0 1 0,0 0-1,-1-1 1,1 1 0,0-1 0,0 1 0,0 0-1,0-1 1,0 1 0,0-1 0,0 1-1,0 0 1,0-1 0,0 1 0,0-1 0,0 1-1,0-1 1,0 1 0,0 0 0,0-1 0,1 1-1,-1-1 1,0 0 0,23-9 1093,36 0-2094,-37 8 754,0 1-1,0 1 1,28 3-1,-49-3-26,1 1 0,-1 0 0,0-1 0,1 1 0,-1 0 0,0 0 0,0 0 0,1 0 0,-1 0 0,0 0 0,0 0 0,0 0 0,0 0 0,-1 0 0,1 1 0,0-1 0,0 0 0,-1 0-1,1 1 1,-1-1 0,1 1 0,-1-1 0,0 1 0,1-1 0,-1 1 0,0-1 0,0 3 0,0 1-119,1 0 0,-1-1 0,-1 1 0,1-1-1,-1 1 1,1 0 0,-1-1 0,-2 5 0,-3 3-12,-1-1 1,0-1-1,0 1 1,-1-1 0,-1-1-1,-14 14 1,-16 19 151,31-32 73,-7 9 265,-19 30-1,30-43 61,1 0 0,0 0-1,0 1 1,1-1 0,-1 1-1,1-1 1,1 1 0,-1 0 0,1-1-1,0 9 1,1-14-274,1-1 0,-1 1 0,1 0 1,-1-1-1,1 1 0,-1 0 0,1-1 0,-1 1 0,1 0 0,0-1 1,-1 1-1,1-1 0,0 1 0,-1-1 0,1 0 0,0 1 0,0-1 0,-1 0 1,1 1-1,0-1 0,0 0 0,0 0 0,-1 0 0,1 0 0,0 0 1,0 0-1,0 0 0,0 0 0,32 1 522,-29-1-381,12 0-10,-1 0-1,1-1 1,-1-1-1,1-1 1,-1 0-1,0-1 1,18-7-1,23-6-2925,-32 16-3118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2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112 126 4100,'-2'-1'380,"1"-1"1,0 1-1,-1 0 1,1-1 0,-1 1-1,1 0 1,-1 0-1,0 0 1,1 0-1,-1 0 1,0 1-1,0-1 1,0 0-1,0 1 1,1-1-1,-1 1 1,0 0-1,0 0 1,0 0 0,0 0-1,0 0 1,0 0-1,0 0 1,-2 1-1,1 0-165,1 1 1,-1 0-1,1 0 0,0 0 1,-1 0-1,1 0 0,0 0 1,0 1-1,0-1 0,1 1 0,-1-1 1,0 1-1,1 0 0,-2 5 1,-4 8 24,1 0 1,1 0 0,1 0 0,0 1 0,1 0 0,0 0-1,2 0 1,0 33 0,2-47-243,-1 0 1,1 0-1,0 0 1,0 0-1,0 0 1,0 0-1,0 0 1,1 0-1,-1-1 1,1 1-1,0-1 1,-1 1-1,1-1 1,0 1-1,1-1 1,-1 0-1,0 0 1,1 0-1,-1 0 1,1 0-1,0-1 1,-1 1-1,1-1 1,0 0-1,0 0 0,0 0 1,0 0-1,6 1 1,-6-1-2,1-1 0,0 1 0,0 0 0,0-1 0,0 0 0,0 0 0,0 0 0,0-1 0,0 1 0,0-1 0,0 0 0,0 0 0,0 0 1,-1-1-1,1 1 0,0-1 0,-1 0 0,1 0 0,-1 0 0,0-1 0,0 1 0,4-5 0,0-2 2,-1-1 1,0 0-1,-1 0 1,0 0-1,-1-1 0,0 1 1,0-1-1,-1 0 1,-1-1-1,2-13 0,1-17 2,-3-57-1,-2 91 1,1 2 1,-1 1 1,-1-1 0,1 0 0,-1 1-1,0-1 1,0 1 0,-1-1 0,1 1-1,-5-10 1,4 13 1,1 0 1,-1 0-1,1 0 0,-1 0 0,0 0 0,0 1 1,0-1-1,0 1 0,0-1 0,0 1 0,-1 0 0,1-1 1,0 1-1,-1 0 0,1 0 0,0 1 0,-1-1 1,1 1-1,-1-1 0,0 1 0,1 0 0,-1 0 0,-3 0 1,2-1 1,0 1 0,1 0 0,-1 0 1,0 0-1,0 1 0,1-1 0,-1 1 1,0 0-1,1 0 0,-1 0 1,1 1-1,-1-1 0,1 1 0,0-1 1,-1 1-1,1 0 0,0 1 0,0-1 1,0 0-1,1 1 0,-1 0 0,1 0 1,-1 0-1,1 0 0,0 0 0,0 0 1,0 0-1,-2 5 0,1 1-37,-1 0 0,2 0-1,-1 1 1,1-1 0,0 0-1,1 1 1,0-1 0,1 12-1,6 29-1858,-5-46 1290,0 0 0,1 0-1,-1 0 1,1 0 0,0 0-1,0-1 1,0 1-1,4 4 1,20 16-6607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2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8328,'-7'37'2754,"1"5"-351,3 5-930,3-3-928,0-5-417,0-9-64,12-10-416,1-10-3364,1-10-1889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3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87 192 7687,'6'-47'10871,"20"-18"-8978,-19 50-2025,-1-1 0,0 0 0,3-16 0,-11 65 161,4 50-1,-1-16-16,-3 9-29,0-42 18,2 0 1,0 0-1,3 0 0,0-1 0,11 43 0,-13-75 1,-1 1 0,1-1 1,0 1-1,-1 0 0,1-1 1,-1 1-1,0 0 0,0-1 1,1 1-1,-1 0 1,0-1-1,-1 1 0,1 0 1,0 2-1,-2-3-2,1-1 1,0 1-1,0-1 1,-1 1-1,1-1 0,0 0 1,-1 1-1,1-1 1,0 0-1,-1 0 0,1 0 1,0 0-1,-1 0 1,1 0-1,-3-1 0,-4 1-84,-127 0-423,134 0 469,31-4 583,5-3-446,1 1-1,0 1 1,57 1 0,-84 4-418,0 0-985,0 0 0,-1 0-1,18-4 1,4-8-5166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0 8904,'-3'0'806,"0"0"-1,0 0 1,0 1-1,0-1 0,0 1 1,0-1-1,0 1 0,-4 2 1,4-1-658,0 0 1,0 0 0,0 0-1,1 0 1,-1 1 0,1-1 0,0 1-1,0 0 1,0 0 0,0 0-1,-2 3 1,-9 15 106,2 0 0,0 1 0,1 0 1,-8 24-1,18-45-260,0-1 1,0 1 0,0 0-1,0-1 1,0 1-1,0 0 1,0-1 0,0 1-1,0 0 1,0 0-1,0-1 1,0 1 0,1 0-1,-1-1 1,0 1-1,0 0 1,1-1 0,-1 1-1,0 0 1,1-1-1,-1 1 1,1-1 0,-1 1-1,1-1 1,-1 1-1,1-1 1,-1 1-1,1-1 1,0 0 0,-1 1-1,1-1 1,0 0-1,-1 1 1,1-1 0,0 0-1,-1 0 1,1 1-1,0-1 1,-1 0 0,1 0-1,1 0 1,38 1-88,-29-2 33,0 1-56,-1 0 1,0 1-1,1 0 1,-1 1 0,0 0-1,0 0 1,0 1 0,13 6-1,-19-8 98,-1 1-1,1 1 0,-1-1 1,0 0-1,1 1 1,-1 0-1,0 0 0,-1 0 1,1 0-1,0 0 0,-1 0 1,0 1-1,0-1 1,0 1-1,0 0 0,0 0 1,-1 0-1,1-1 1,-1 1-1,0 0 0,-1 0 1,1 1-1,0 7 0,0 3 39,-1 42 595,0-53-530,-1-1 1,1 1-1,-1 0 1,0-1 0,0 1-1,0-1 1,-1 1-1,1-1 1,-1 0-1,0 1 1,0-1 0,-3 4-1,-6 6 241,-1-1 0,-23 18 0,32-27-363,-1 0-1,1-1 0,-1 0 1,0 0-1,0 0 0,0 0 1,0 0-1,0-1 0,0 0 1,0 0-1,0 0 0,-1 0 1,1-1-1,0 1 0,-1-1 1,-5-1-1,8 0-341,0 0 1,0-1-1,0 1 0,0-1 1,0 1-1,0-1 0,1 0 1,-1 0-1,1 1 1,-1-1-1,1 0 0,0 0 1,0-1-1,0 1 0,0 0 1,0 0-1,0 0 1,0-1-1,1 1 0,-1 0 1,1-3-1,-3-6-2114,-8-20-5932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9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4420,'-2'18'2979,"2"8"-929,0 8-320,0 2 63,13 2-415,8-2-353,1 0-769,5-4-32,0-4-320,-2-6 256,4-10-352,-2-6-897,3-6-2370,3-10-2755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3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5317,'9'-12'4997,"4"0"-1922,12 4-705,5 0-1537,9 2-289,4 0-320,5 4-127,-3 0-322,-4 2-2497,-11 0-7176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4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181 176 4837,'-1'-1'267,"0"0"1,-1 0-1,1 1 1,0-1-1,0 0 1,-1 0-1,1 1 1,0-1-1,-1 0 1,1 1-1,0 0 1,-1-1-1,1 1 1,-1 0-1,1-1 1,-1 1-1,1 0 1,-1 0-1,-2 1 1,-35 2 1492,34-1-1397,-1 0-1,1 0 1,0 0-1,0 1 1,-1 0-1,2 0 1,-1 0-1,0 0 1,1 1-1,-8 7 1,8-6-251,0 0 0,0 0 0,0 1 0,1 0 0,0 0 1,0 0-1,0 0 0,0 0 0,1 0 0,0 1 0,1-1 0,0 1 0,0-1 1,-1 9-1,1 6-42,0-10-61,1 0-1,0-1 1,0 1 0,1 0 0,4 19 0,-4-27-7,0 0 1,0 0-1,0-1 1,1 1-1,-1 0 1,1-1-1,-1 1 1,1-1-1,0 0 0,0 1 1,0-1-1,1 0 1,-1 0-1,0 0 1,1-1-1,-1 1 1,1-1-1,0 1 0,0-1 1,-1 0-1,1 0 1,0 0-1,0 0 1,0 0-1,4 0 1,-1 0 9,-1 0 1,0-1 0,1 1 0,-1-1 0,1 0 0,-1-1 0,1 1 0,-1-1 0,1 0 0,-1 0 0,0-1-1,0 1 1,1-1 0,7-5 0,-8 4-4,1-1-1,-1-1 0,0 1 1,0-1-1,-1 0 0,1 0 0,-1 0 1,0 0-1,-1-1 0,1 0 1,4-10-1,0-6-87,0-1-1,-1 0 0,-2-1 1,0 1-1,-1-1 1,-2 0-1,0 0 1,-2 0-1,-3-35 1,3 54 105,-1 0 1,0 0-1,0 0 0,0 0 1,0 0-1,-1 1 1,0-1-1,0 1 1,0-1-1,0 1 1,-1 0-1,0 0 0,0 0 1,0 0-1,0 0 1,-1 0-1,1 1 1,-1 0-1,0 0 1,0 0-1,0 0 0,-1 1 1,1-1-1,0 1 1,-1 0-1,0 0 1,1 1-1,-1-1 1,0 1-1,0 0 0,0 1 1,0-1-1,0 1 1,0 0-1,0 0 1,0 0-1,0 1 1,1 0-1,-1 0 0,0 0 1,0 1-1,-6 2 1,5-1-17,0 0 0,1 0 0,-1 1 0,1 0 1,0 0-1,0 0 0,1 0 0,-1 1 0,1 0 0,0 0 0,0 0 1,0 0-1,1 1 0,0-1 0,0 1 0,0 0 0,1 0 0,-3 10 1,0 4-474,1 0 1,1-1-1,1 1 1,0 34-1,2-51 157,0 0-1,0 0 0,0-1 1,0 1-1,0 0 0,1 0 0,0-1 1,-1 1-1,1-1 0,2 5 1,0-4-317,0 1-1,0 0 1,0-1 0,1 0 0,0 1 0,4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4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6726,'-7'44'4164,"-9"11"-801,1-1-1441,3 1-1249,8-9-449,1-7-128,3-11-128,0-12-608,0-10-1955,12-6-2081,6-12-4325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5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 2883,'0'0'12343,"-5"10"-11346,0 10-382,0 1 0,2 0 0,0-1 0,1 1 0,2 39 0,-2 24-162,-19 41-256,5-35-2108,14-70-1025,2-7-2370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5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99 10122,'1'-4'429,"-1"0"1,0-1 0,-1 1 0,1 0 0,-1-1-1,1 1 1,-1 0 0,-1 0 0,1 0 0,-4-7 0,4 9-432,-1 0 0,0 0 1,0 0-1,0 1 0,0-1 0,0 1 1,0 0-1,0-1 0,0 1 1,0 0-1,-1 0 0,1 0 1,-1 1-1,1-1 0,0 1 0,-1-1 1,1 1-1,-1 0 0,1 0 1,-4 0-1,-1-1 85,1 1 1,0 0-1,-1 1 0,1-1 1,0 1-1,0 1 0,0-1 0,-1 1 1,1 0-1,1 0 0,-12 6 1,10-3-61,1 0-1,0 0 1,0 0 0,1 0 0,-1 1 0,1 0-1,0 1 1,1-1 0,-6 11 0,4-6 23,1 0 0,1 0 0,0 0 0,0 1 0,1 0 0,1-1 1,0 1-1,0 0 0,2 0 0,0 20 0,0-30-36,0 1 0,1 0 0,-1-1 1,1 1-1,0-1 0,0 1 0,0-1 0,0 1 0,0-1 0,1 1 1,-1-1-1,1 0 0,0 0 0,-1 0 0,1 0 0,0 0 1,0 0-1,4 2 0,49 30 27,-24-17-27,-27-14-18,7 4 18,0 1-1,0 1 0,19 18 1,-28-25-22,0 1 0,0-1 1,0 0-1,0 1 0,-1 0 1,1-1-1,-1 1 0,0 0 1,1 0-1,-1 0 0,0 0 0,-1 0 1,1 0-1,0 0 0,-1 0 1,0 0-1,0 0 0,0 0 1,0 0-1,0 0 0,-1 0 1,1 0-1,-2 5 0,1-6-25,0 0 0,-1 1 0,1-1 0,-1 0 0,1 0 0,-1 0-1,0 0 1,0 0 0,0-1 0,0 1 0,0-1 0,0 1 0,0-1 0,-1 0-1,1 0 1,0 1 0,-1-2 0,1 1 0,-1 0 0,1 0 0,-3-1-1,-7 3-62,1-2 0,-1 0 0,-14 0 0,24-1 96,0 0-1,0-1 1,0 1 0,0 0-1,0-1 1,0 0-1,0 1 1,0-1-1,0 0 1,0 0 0,0 0-1,1 0 1,-1 0-1,0 0 1,1-1 0,-1 1-1,1-1 1,-1 1-1,1-1 1,0 1-1,0-1 1,0 0 0,0 0-1,0 1 1,0-1-1,0 0 1,0 0 0,1 0-1,-1 0 1,1 0-1,-1-3 1,-1-9 15,0 1 0,1-1 1,1-24-1,1 20 10,-1 0 18,2-1-1,1 1 0,0 0 0,1 0 1,1 1-1,0 0 0,14-29 0,-5 19 270,0 0 0,2 1 0,35-44 0,-13 31 427,-35 36-957,-1 1-1,1 0 1,0 1-1,0-1 0,0 0 1,0 1-1,0-1 1,1 1-1,-1 0 0,0 0 1,0 1-1,1-1 1,4 0-1,2 1-4731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6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0 171 16560,'0'0'3395,"14"-12"-5061,2 0-1665,-5 4-4644</inkml:trace>
  <inkml:trace contextRef="#ctx0" brushRef="#br0" timeOffset="1">360 1 13901,'-9'0'2947,"2"0"-2338,7 2 223,0 0-960,0 2 128,0 2-32,0 4-224,9 4-2018,7-1-2723,-2 1-5605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6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45 11050,'0'0'4805,"2"0"-4196,5 0-97,2 0-416,5 4-608,6-2-2563,1 0-3139</inkml:trace>
  <inkml:trace contextRef="#ctx0" brushRef="#br0" timeOffset="1">389 1 13100,'0'0'5414,"0"8"-7561,0 4-5316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51 10346,'-1'-1'170,"0"0"1,-1-1-1,1 1 1,-1 0-1,1 0 1,-1 0-1,1 1 1,-1-1-1,1 0 1,-1 0-1,0 1 1,1-1-1,-1 1 1,0 0 0,0-1-1,1 1 1,-1 0-1,0 0 1,0 0-1,1 0 1,-1 0-1,0 1 1,1-1-1,-1 1 1,0-1-1,0 1 1,1-1-1,-1 1 1,1 0-1,-1 0 1,1 0-1,-3 1 1,0 1 51,0 0 0,0 0 0,0 1 0,0-1 0,0 1 0,1 0 0,-1 0 0,1 0 0,-5 9 0,3 2-50,0 0-1,1 1 1,1-1-1,0 1 1,1 0-1,1-1 1,0 1-1,3 26 1,-1-9-109,-1-23-59,0 0-1,1 0 1,1-1 0,-1 1-1,2-1 1,-1 1-1,1-1 1,1 0 0,-1 0-1,2 0 1,5 9 0,-7-12-8,1-1 1,0 0 0,0-1 0,1 1 0,-1 0 0,1-1 0,0 0 0,0 0-1,0-1 1,1 0 0,-1 1 0,1-2 0,0 1 0,0-1 0,0 0-1,0 0 1,0 0 0,8 0 0,-8-1-15,1 0-1,-1-1 0,1 0 1,-1 0-1,1 0 1,-1-1-1,1 0 1,-1 0-1,1 0 1,-1-1-1,0 0 1,0-1-1,0 1 0,0-1 1,10-7-1,-10 5-20,0 0 0,0-1 0,-1 0 0,1 0-1,-1 0 1,-1-1 0,1 1 0,-1-1 0,0-1-1,-1 1 1,1 0 0,2-11 0,-1 1-76,-1 0 1,0 0-1,-2-1 1,0 1-1,0-1 1,-2 1-1,0-1 1,-1 0-1,-1 1 1,-6-26-1,5 35 134,-1-1 0,0 1-1,0 0 1,-1 0 0,0 1 0,0-1 0,0 1-1,-1 0 1,-1 1 0,1-1 0,-1 1 0,0 0-1,0 1 1,-1 0 0,1 0 0,-1 1-1,0 0 1,-15-5 0,15 5 28,1 1 0,-2 1-1,1 0 1,0 0 0,0 0 0,-1 1-1,1 0 1,-1 1 0,1 0 0,-1 0-1,1 1 1,-1 0 0,1 1 0,0-1-1,-1 2 1,1-1 0,0 1 0,0 0-1,-14 8 1,11-3-36,0 1-1,1 0 1,0 1 0,0-1 0,1 2-1,1-1 1,-10 16 0,14-20-76,0 0 0,0 1 1,1-1-1,0 1 0,1 0 0,-1 0 1,1 0-1,1 0 0,-1 0 0,1 1 1,1-1-1,-1 0 0,1 1 0,0-1 1,2 9-1,-1-13-164,0 0 0,0-1 0,0 1-1,0-1 1,1 0 0,-1 1 0,1-1 0,-1 0 0,1 0 0,0 0 0,0 0 0,0 0 0,0 0 0,0 0-1,0-1 1,0 1 0,1-1 0,-1 0 0,1 1 0,-1-1 0,1 0 0,4 1 0,33 11-4394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7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0 320,'-11'45'12364,"-7"11"-10154,6 7-672,3-2-770,7-11-415,2-9-225,0-11-96,0-8 0,0-9-385,11-13-1376,10 0-2723,-1-21-2531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8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20 11082,'-5'-3'810,"0"0"0,-1 1 0,1 0-1,0 0 1,-1 1 0,-7-2 0,-3 1-829,-1 1 1,-22 1 0,14 0 319,17 2-278,0-1 0,0 1-1,1 0 1,-1 1 0,1 0 0,0 0-1,0 0 1,0 1 0,0 0-1,0 0 1,1 1 0,0 0-1,0 0 1,0 1 0,-8 10-1,12-14-14,0 1-1,0 0 0,0-1 1,1 1-1,-1 0 0,1 0 0,0 0 1,0 0-1,0 1 0,0-1 0,1 0 1,-1 0-1,1 1 0,0-1 1,0 0-1,0 0 0,0 1 0,0-1 1,1 0-1,0 0 0,0 1 1,-1-1-1,2 0 0,-1 0 0,0 0 1,1 0-1,-1 0 0,1-1 1,0 1-1,0 0 0,0-1 0,3 4 1,10 4 11,-1 0-1,0 1 1,0 0 0,12 15 0,-21-20-25,1 1 0,-1 0 0,-1 1-1,1-1 1,-1 1 0,0 0 0,-1 0 0,0 1 0,0-1-1,1 10 1,0-1-87,-1 1-1,-1-1 1,-1 1 0,0 0-1,-4 29 1,3-45 95,0 0 1,-1 0-1,0 0 1,1 0-1,-1 0 0,0 0 1,0-1-1,0 1 1,0 0-1,0 0 1,-1-1-1,1 1 0,0 0 1,-1-1-1,1 0 1,-1 1-1,0-1 1,1 0-1,-1 0 0,0 0 1,0 0-1,0 0 1,0 0-1,0 0 1,0-1-1,-2 2 0,-5 0 18,-1-1 0,0 0 0,1 0 0,-14-1-1,19 0-18,3 0-3,0 0-1,0 0 1,0 0-1,0 0 1,0-1-1,0 1 1,0 0 0,0-1-1,0 1 1,0 0-1,0-1 1,0 1-1,1-1 1,-1 0-1,0 1 1,0-1-1,0 0 1,1 1-1,-1-1 1,0 0-1,1 0 1,-1 0-1,0-1 1,-1-1-15,1 0 0,0 0 0,0 0 0,0 0 0,0 0 0,1 0 0,-1-6 0,0-1-31,1 0-1,0 0 1,1-1-1,3-13 1,5-3 69,1 1 0,2 1 0,0-1 0,1 2 0,19-26 1,-9 14 272,59-92 2269,-82 127-2681,0 8-5300,0 12-689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9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1 532 3876,'5'2'5719,"19"-4"-3169,-19-2-2275,0 0 1,-1 0-1,1-1 1,-1 1-1,0-1 1,-1 0-1,1 0 1,-1-1-1,0 1 1,0-1-1,3-10 0,0 4-126,6-19-107,-1 0 1,-1-1 0,-1 0 0,-2 0-1,-1-1 1,-2 0 0,-2 0-1,0 0 1,-5-52 0,2 82-26,1 0 0,-1 0 1,1 0-1,-1 0 0,0 1 0,0-1 1,-1 0-1,1 0 0,0 0 0,-1 1 1,0-1-1,1 1 0,-4-3 0,5 4 3,31-6-142,36-4 122,1 3 0,104 1 0,-170 7-6,-1 0 1,1 0-1,0 0 1,0 0-1,0 0 1,-1 0 0,1 0-1,0 1 1,0-1-1,0 1 1,-1-1-1,1 1 1,0 0 0,-1-1-1,1 1 1,-1 0-1,1 0 1,-1 0-1,1 0 1,-1 1 0,0-1-1,1 0 1,-1 1-1,0-1 1,0 0-1,1 3 1,0 1 9,-1 0 0,0 0 0,0 0-1,-1 1 1,1-1 0,-1 0 0,0 0 0,-1 6 0,-1 1 14,-1-1 0,0 0 1,-1 0-1,0 0 0,0 0 0,-1 0 1,-1-1-1,-11 16 0,-11 23-33,20-32 42,1 1 0,-7 22 0,13-34-41,-1 1 0,1-1 0,0 0 0,0 1-1,1-1 1,0 0 0,0 1 0,0-1 0,1 0-1,2 10 1,-2-14 14,0 0-1,0-1 1,1 1-1,-1-1 1,0 1-1,0-1 1,1 0-1,-1 1 0,1-1 1,-1 0-1,1 0 1,0 0-1,-1 0 1,1 0-1,0 0 1,0-1-1,0 1 1,0-1-1,-1 1 1,1-1-1,2 1 1,44 3 6,-37-3 26,1 0 0,0-1 0,0-1 0,0 0 0,-1-1 0,1 0 0,-1-1 0,1 0 0,-1-1 0,20-9 0,10-12 250,19-10 98,-60 35-383,0 0-29,0 0-1,0 0 1,0 0 0,0 0 0,0 0 0,0 1 0,0-1 0,0 0-1,0 0 1,0 0 0,0 0 0,0 0 0,0 0 0,-1 0 0,1 0-1,0 0 1,0 1 0,0-1 0,0 0 0,0 0 0,0 0 0,0 0 0,0 0-1,0 0 1,0 0 0,0 0 0,0 1 0,0-1 0,0 0 0,1 0-1,-1 0 1,0 0 0,0 0 0,0 0 0,0 0 0,0 0 0,0 0 0,0 1-1,0-1 1,0 0 0,0 0 0,0 0 0,0 0 0,0 0 0,1 0-1,-1 0 1,0 0 0,0 0 0,0 0 0,0 0 0,0 0 0,0 0-1,0 0 1,0 0 0,0 0 0,1 0 0,-1 0 0,0 0 0,0 0 0,0 0-1,0 0 1,0 0 0,0 0 0,0 0 0,0 0 0,1 0 0,-1 0-1,0 14-4184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59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140 139 5093,'-6'-10'756,"2"3"338,-1 0 0,1 1 0,1-1 0,0-1 0,-3-7 0,5 13-959,1 1 0,-1-1 1,1 1-1,0-1 0,0 0 0,0 1 0,0-1 0,0 1 0,0-1 0,0 0 0,0 1 0,1-1 0,-1 1 0,1-1 0,-1 1 1,1-1-1,-1 1 0,1-1 0,0 1 0,0 0 0,0-1 0,0 1 0,0 0 0,0 0 0,0 0 0,0-1 0,0 1 1,1 0-1,-1 0 0,0 1 0,2-2 0,9-4 135,0 0 0,0 0 0,13-3 0,-20 8-256,-1 0-1,0-1 1,1 2 0,-1-1 0,1 0 0,-1 1 0,1 0 0,-1 0-1,1 0 1,-1 1 0,1-1 0,7 3 0,-11-2-12,0 0 1,0-1-1,0 1 0,1 0 1,-1 0-1,0 1 1,-1-1-1,1 0 0,0 0 1,0 0-1,0 1 1,-1-1-1,1 0 1,0 0-1,-1 1 0,0-1 1,1 1-1,-1-1 1,0 1-1,1-1 1,-1 3-1,0 37 80,0-28-52,-1 11-22,-1-1 0,-2 1 0,0-1 0,-1 0-1,-1 0 1,-2 0 0,0-1 0,-1 0 0,-1 0 0,-1-1 0,-1-1-1,-1 0 1,-1 0 0,-1-1 0,0-1 0,-20 18 0,32-34-11,-39 36 6,39-36-9,0 0 0,0 0 0,0 0 1,0 0-1,-1 0 0,1 0 0,-1-1 0,1 0 1,-1 0-1,0 0 0,-7 1 0,11-4-61,-1 1-1,0-1 1,0 0 0,1 0-1,0 0 1,-1 1 0,1-1-1,0 0 1,0 0-1,-1 0 1,2 0 0,-1 0-1,0 0 1,1-2 0,-1 1-17,1-4 120,0 0 1,1 0-1,-1 0 1,1 0-1,1 0 0,0 0 1,0 1-1,0-1 1,0 1-1,1 0 1,0 0-1,1 0 0,-1 1 1,1-1-1,0 1 1,11-9-1,-15 14 5,0-1-1,1 1 1,-1-1-1,0 1 1,1-1 0,-1 1-1,0 0 1,1 0-1,-1-1 1,1 1 0,-1 0-1,0 0 1,1 1-1,-1-1 1,0 0-1,1 0 1,-1 1 0,1-1-1,-1 0 1,0 1-1,0 0 1,1-1 0,-1 1-1,0 0 1,0-1-1,0 1 1,0 0-1,0 0 1,2 1 0,2 4 64,0 0 0,0 1 1,0-1-1,4 9 0,3 2 121,-9-13-81,1 1 1,0-1-1,0 0 0,0-1 1,1 1-1,-1-1 0,1 1 0,0-1 1,0-1-1,0 1 0,0-1 1,0 0-1,1 0 0,7 2 1,4-2 501,0 0 0,0 0 0,24-2 1,-23 0-548,-17 0-111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1:00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16 482 1185,'-14'4'8841,"13"2"-4008,2-5-4714,0-1 1,0 1-1,0 0 0,0 0 0,0-1 0,0 1 0,1 0 1,-1-1-1,0 0 0,0 1 0,1-1 0,-1 0 1,0 1-1,1-1 0,-1 0 0,3 0 0,1 0-34,0 0-1,1 0 0,-1 0 0,1-1 1,-1 0-1,0 0 0,0 0 0,1 0 1,-1-1-1,0 0 0,0 0 0,7-5 1,-5 2-24,-1 0 0,1 0 0,-1-1 1,-1 0-1,1 0 0,-1-1 1,8-11-1,-3 1-126,-1-1 0,0 0 0,-1-1 0,-1 1 0,-1-2 1,-1 1-1,-1-1 0,0 1 0,-1-1 0,-1 0 0,-1-1 0,-3-33 0,2 51 67,0 1-1,-1-1 1,1 0-1,-1 1 0,1-1 1,-1 1-1,0-1 1,0 1-1,0-1 0,0 1 1,0 0-1,-1-1 1,1 1-1,-1 0 1,1 0-1,-5-4 0,1 2 17,-1 0-1,1 1 0,-1-1 1,0 1-1,-9-4 0,65-1-607,-36 5 508,78-23 117,-72 19-23,0 0 0,0 1 0,1 2 0,0 0 0,29-1 0,-49 5-12,-1 0 1,0 0-1,1 0 1,-1 0 0,1 0-1,-1 0 1,0 0 0,1 1-1,-1-1 1,0 0-1,1 0 1,-1 0 0,0 1-1,1-1 1,-1 0-1,0 0 1,0 1 0,1-1-1,-1 0 1,0 1 0,0-1-1,0 0 1,1 1-1,-1-1 1,0 0 0,0 1-1,0-1 1,0 0-1,0 1 1,0-1 0,0 1-1,0-1 1,0 1 0,0 17 184,0-12-98,-3 7-3,1-1 0,-2 1 0,1-1 1,-2 0-1,1-1 0,-2 1 0,0-1 0,-8 13 0,-9 19 8,10-16-87,1 1 1,-9 33-1,18-48-7,0 0 0,0 0 0,1 1 0,1-1 0,1 1 0,0-1 0,2 17 0,-2-27 21,1 0 0,-1-1 0,1 0 0,0 1 0,0-1 0,0 1 0,1-1-1,-1 0 1,1 0 0,-1 0 0,1 0 0,-1 0 0,1 0 0,0 0 0,0 0 0,0-1 0,0 1 0,0-1 0,1 1 0,-1-1 0,0 0 0,1 0-1,-1 0 1,0 0 0,1 0 0,-1-1 0,5 1 0,7 2 208,1-2 0,0 1-1,25-3 1,-23 1-57,-7 1 52,0-1 1,0-1-1,0 1 1,-1-1 0,1-1-1,0 0 1,-1 0-1,1-1 1,-1-1-1,0 1 1,0-1-1,0-1 1,0 0-1,-1 0 1,12-9 0,-20 12-16,-2 16-11582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1:32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82 32,'-2'-78'7851,"2"75"-4612,0 7 1291,1 217-2909,-4 261-1608,-26-263 59,1 2 11,27 16-51,39-236-155,300 15 276,-194-7-130,157 19 11,128 4 12,-370-33-43,83-12-1,-85 9-2,-56 4 294,-1-32 176,1 9-453,2 0 1,9-43-1,-6 41 0,4-44-1,-26-439 16,7 366-9,-28-230 93,37 367-109,-1 0 1,-1 0-1,1 0 1,-1 0-1,1 0 1,-2 0-1,1 0 0,-3-5 1,3 9 32,1-1 0,-1 0 1,0 0-1,1 1 0,-1 0 1,0-1-1,0 1 0,0 0 0,0-1 1,0 1-1,0 0 0,0 1 1,0-1-1,0 0 0,-1 1 0,1-1 1,0 1-1,0-1 0,-1 1 1,-3 0-1,-450 19 355,41 19-331,234-17 131,-118 4 870,278-25-1245,18 0-1620,12 0-1922,1 0-5497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2:46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1 241 993,'36'-21'4927,"-32"21"-4709,0-1 0,-1 0 0,1 1 0,0 0 0,-1-1-1,8 2 1,1-1 2042,-11 1-2207,-1 0 0,1-1 0,-1 1 0,1-1 1,-1 1-1,1-1 0,-1 1 0,1-1 0,-1 0 0,1 1 0,0-1 0,-1 0 0,1 1 0,-1-1 0,1 0 0,0 0 1,-1 1-1,1-1 0,0 0 0,0 0 0,-1 0 0,1 0 0,0 0 0,1 0 0,21 1 473,-22-1-318,13 0 159,-13 0-266,1 1-1,0-1 0,0 0 1,0 0-1,0 1 1,-1-1-1,1-1 1,0 1-1,0 0 0,0 0 1,0-1-1,0 1 1,-1-1-1,1 1 1,0-1-1,0 0 0,-1 0 1,1 0-1,-1 0 1,1 0-1,-1 0 1,1 0-1,-1 0 0,1-1 1,-1 1-1,0 0 1,0-1-1,0 1 1,0-1-1,2-2 0,7-16 93,-1-1-1,-1 0 0,0 0 0,-2 0 0,0-1 1,-2 0-1,3-34 673,-8 58-820,0 0 0,0 0 0,0 0 0,0 1 0,0-1 0,1 0 1,-1 0-1,0 1 0,1 3 0,-1-2-11,-4 16-31,-11 46-7,-10 83 0,22-95 2,3-32 0,-1 0 1,0-1-1,-2 1 0,-11 37 0,13-58 8,1-1 0,-1 1 0,0 0-1,0 0 1,0-1 0,0 1 0,0-1-1,0 1 1,0-1 0,0 0-1,0 0 1,0 0 0,0 0 0,0 0-1,0 0 1,-3-1 0,-3 0-50,-2 1-68,-3 0 45,0 0 0,-1 1-1,1 0 1,-20 5-1,32-6 180,8 0-368,17-1 209,-1-2-1,1 0 0,25-8 1,-28 6 143,0 0-1,-1 2 1,1 0 0,1 2 0,21 0-1,-42 1-123,0 0 0,-1 1 0,1-1 0,0 0 0,0 0 0,-1 0-1,1 1 1,0-1 0,-1 0 0,1 1 0,0-1 0,-1 1 0,1-1-1,0 0 1,-1 1 0,1 0 0,-1-1 0,1 1 0,-1-1-1,1 1 1,-1 0 0,1-1 0,-1 1 0,0 0 0,1-1 0,-1 1-1,0 0 1,1 1 0,1 24-2369,-2-21 1591,0 30-4618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2:47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6470,'-23'0'8104,"0"0"-6791,10 0 64,4 18-1377,4 8 128,1 5-192,4 1 96,-3 5-128,1-5 64,-2-2-96,-1-6-544,3-7-193,2-9-192,0-18-5638,16-13 2531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2:47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127 193 5509,'1'-5'392,"0"4"-174,-1 1 1,0 0-1,0-1 1,0 1-1,1 0 1,-1-1-1,0 1 1,0-1-1,0 1 1,0 0-1,0-1 1,0 1-1,0-1 0,0 1 1,0 0-1,0-1 1,0 1-1,0-1 1,0 1-1,0 0 1,0-1-1,0 1 1,0-1-1,0 1 1,0 0-1,-1-1 1,1 1-1,0 0 1,0-1-1,0 1 1,-1 0-1,1-1 1,0 1-1,-1 0 0,1-1 1,0 1-1,0 0 1,-1 0-1,1 0 1,-1-1-1,1 1 1,0 0-1,-1 0 1,0 0-1,3-23 941,5 1-1089,1 0 1,2 0-1,0 1 1,23-35-1,-29 50 71,-4 11 143,-1 9-52,1 336 648,-4-349-819,0 0 0,0 0 0,0-1 0,0 0 0,0 1-1,0-1 1,-6-1 0,6 1-24,-149-4-267,237 10 9,9 1 1105,-34-9-3229,-34-5-3228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07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1634,'-4'1'-2553,"-4"0"4076,-4 1 15454,23-2-14843,145 6-2882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08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2402,'-5'11'1890,"5"-3"672,-2 4-736,2 0-416,0 4 127,0 2-32,0 3-512,0 1-192,0 0-32,-7-2-225,0 4-351,0-3-129,3-3-32,2-2-833,-3 0-1089,3-4-2178,2 3-3971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08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49 4452,'-4'4'254,"0"1"-1,0 0 1,1 0-1,-1 0 0,1 0 1,0 0-1,0 1 1,1 0-1,0-1 1,0 1-1,0 0 0,0 0 1,1 0-1,0 0 1,1 1-1,-1-1 1,1 0-1,1 10 0,-1-14-245,1 0-1,0-1 1,-1 1-1,1 0 0,0-1 1,0 1-1,0-1 1,0 1-1,0-1 0,0 1 1,1-1-1,-1 0 0,0 0 1,1 1-1,-1-1 1,1 0-1,-1 0 0,1-1 1,-1 1-1,1 0 1,0 0-1,-1-1 0,1 1 1,0-1-1,2 1 1,5 1 42,-1 0 1,1-1 0,16 0-1,-14-1-21,-5 1-3,-1-1 0,1 0 0,0-1 0,0 1 0,-1-1 0,9-2 0,-12 2-28,0 0 0,-1 0-1,1 0 1,0 0 0,-1 0 0,1 0-1,-1-1 1,0 1 0,1 0 0,-1-1 0,0 1-1,0-1 1,0 1 0,0-1 0,0 0-1,0 1 1,0-1 0,0 0 0,-1 0-1,1 0 1,-1 1 0,0-1 0,1 0 0,-1-2-1,1-4 12,0 0-1,0 1 0,-1-1 0,0 0 1,0 0-1,-1 1 0,0-1 0,0 0 1,-1 1-1,-3-9 0,4 12 117,-1 0 1,0 1-1,0-1 0,-1 1 1,1-1-1,-1 1 0,0 0 1,0 0-1,0 0 0,0 0 1,0 1-1,-1-1 0,1 1 1,-1 0-1,1 0 0,-1 0 1,0 0-1,0 1 0,0 0 1,-6-2-1,-1 1 197,1-1 1,-1 2-1,0 0 0,0 0 1,0 1-1,-12 1 1,20-1-305,0 0 0,-1 1-1,1-1 1,0 1 0,-1 0 0,1 0 0,0 0 0,0 1 0,0-1 0,0 1 0,0 0 0,0 0 0,0 0 0,0 0 0,1 0 0,-1 0-1,1 1 1,0-1 0,0 1 0,0 0 0,0 0 0,-3 5 0,5-7-262,-1 0 0,1 0 0,0 0-1,-1 0 1,1 0 0,0 0 0,0 0 0,0 0 0,0 0-1,0 0 1,0 0 0,0 0 0,0 0 0,0 0 0,0 0-1,1 0 1,-1-1 0,1 3 0,8 2-5009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09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96 172 5669,'-17'3'6309,"15"12"-5470,3-1-780,-1-11-44,-1 0 1,1-1-1,1 1 0,-1 0 1,0 0-1,1-1 0,-1 1 0,1 0 1,0-1-1,0 1 0,0-1 1,0 1-1,0-1 0,1 0 1,-1 1-1,1-1 0,0 0 0,3 4 1,-2-4-22,1 0 1,-1 0-1,0-1 1,1 1-1,-1-1 1,1 0-1,0 0 1,-1 0-1,1 0 1,0 0-1,0-1 1,-1 0-1,7 0 1,-7 0-24,0 0 1,0 0 0,1-1-1,-1 1 1,0-1 0,0 0-1,0 1 1,0-1-1,-1-1 1,1 1 0,0 0-1,0-1 1,-1 1 0,1-1-1,0 0 1,-1 0 0,4-4-1,-3 2-55,0 0 0,0 0-1,0 0 1,-1-1-1,0 1 1,0-1 0,0 0-1,0 1 1,2-11 0,-2-3 18,0 0 1,-1 0 0,0 0 0,-2 0-1,-2-20 1,2 35 130,1 0-1,-1 0 1,0 0 0,0-1-1,0 2 1,0-1-1,0 0 1,-1 0 0,0 0-1,1 1 1,-1-1 0,0 0-1,0 1 1,0 0-1,-1 0 1,1-1 0,0 1-1,-1 0 1,0 1-1,1-1 1,-1 0 0,0 1-1,0 0 1,0 0 0,0-1-1,0 2 1,0-1-1,0 0 1,0 1 0,-5-1-1,3 0 33,0 1-1,1 0 1,-1 0 0,0 0-1,1 1 1,-1 0-1,0-1 1,1 2-1,-1-1 1,1 0-1,-1 1 1,1 0 0,-1 0-1,1 0 1,0 1-1,0-1 1,0 1-1,1 0 1,-7 6-1,1 4-469,0 0-1,2 0 0,-1 1 1,1-1-1,1 2 0,-6 19 1,-2 12-3802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12-01T23:20:17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12793 14552 151 0,'0'0'53'0,"0"-1"7"16,0-3-15-16,0 3-17 15,0-3 5-15,0 3-11 16,0-1 2-16,0 2-18 15,0-2 6-15,0 2-9 0,0 0 13 16,0 0-10-16,0 0 4 16,0 0 0-16,0 0-4 15,0 0 10-15,0 0-9 16,0 0 8-16,0 0-8 16,-2 0 7-16,-4-2-10 15,4-1 6-15,-2-3-1 16,4-1-8-16,0 0 7 15,0-2-16-15,0 0 17 16,0 1-15-16,4-3 5 16,9 0-3-16,1 2 6 15,-3 2-4-15,0 3 1 16,-2 1 0-16,2 1-1 16,1 2 6-16,0 0-9 0,-1 0 12 15,3 0-11-15,-2 2 9 16,-2 5-7-16,1 2 6 15,-4 2-2-15,3 3-3 16,-2 4 8-16,-1 6-8 16,-2 6 11-16,-1 4-14 15,-4 4 10-15,0 9-9 16,0 0 10-16,-4 6-7 16,-7-4 2-16,-4-2 0 15,0-10-2-15,-2-5 6 16,1-9-11-16,-2-7 12 15,-3-3-24-15,-1-8 16 16,3-5-4-16,1 0 2 0,4-5-5 16,3-13 3-16,4-5-4 15,4-1-8-15,3-3 25 16,0 2-20-16,0 3 20 16,0 4-11-16,6 6 9 15,2 3-8-15,0 2 2 16,1 5 4-16,-2 2-4 15,1 0 9-15,-1 0-9 16,2 0 8-16,-3 1-13 16,-1 11 12-16,5 2-7 15,1 5 8-15,0-4-1 16,0 4-6-16,1-2 2 16,-2-2-3-16,6 1 7 0,0 1-11 15,5-2 10-15,4-1-5 16,-6-5 6-16,6 0-8 15,-5-2 5-15,-1 0 0 16,-3-4-2-16,-1 0 5 16,-1 2-7-16,-7-5 8 15,0 0-12-15,-3 2 9 16,-4-2-8-16,0 0 6 16,0 0-2-16,0 0-2 15,0 0 9-15,0 2-14 16,0-2-4-16,4 3-54 15,-1-1-71-15,4-2-183 0</inkml:trace>
  <inkml:trace contextRef="#ctx0" brushRef="#br0" timeOffset="2809.64">13456 14610 178 0,'-4'0'57'16,"4"0"-14"-16,0 0 3 15,0 0-17-15,0 0 4 16,0 0 3-16,0 0-5 15,0 0-9-15,0 0 7 16,0 0-11-16,0 0 10 16,0 0-17-16,0 0-3 15,0 0-7-15,4 0-6 0,6 0 8 16,8 2 0-16,1-2 2 16,3 0-6-16,4 0 12 15,2 0-13-15,4 0 8 16,-2 0-5-16,0-6 2 15,-1-1 0-15,-2 0-5 16,-5 3 5-16,-2 1-6 16,-8 1 9-16,-1 2-13 15,-2 0 9-15,-3 0-6 16,-1 0 4-16,-2 11-4 16,1 3 3-16,-2 4 8 15,-2 3-7-15,0 4 11 16,0 1-15-16,0 3 13 15,0 3-12-15,-9 3 11 16,1 1-7-16,-4 5 3 0,2-1-1 16,-1-2-4-16,4-5 6 15,0-4-7-15,3-3 9 16,-1-4-12-16,0-2 14 16,0-1-13-16,1-1 6 15,0-2-3-15,2-2 0 16,1-5 7-16,1-2-8 15,-3-2 6-15,3-5-11 16,0 0 12-16,0 0-20 16,0 0-9-16,-1 0-18 0,1-9-25 15,0-8-40 1,0-3-43-16</inkml:trace>
  <inkml:trace contextRef="#ctx0" brushRef="#br0" timeOffset="3262.55">13564 14846 350 0,'-2'0'57'15,"2"3"-23"-15,0-1-12 0,0-2-10 16,0 0-9-16,15 0-2 16,5 0 18-16,5 0-4 15,1 0 6-15,0 0-17 16,2 0 14-16,-2 0-16 16,2 0 7-16,-3-2-9 15,-2-1 3-15,-4 3 0 16,0 0-1-16,-3 0 8 15,-1 0-8-15,-4 0 11 16,-1 0-7-16,-3 0 6 16,-2 0-7-16,0 0 10 15,-1 0-7-15,0 0 1 0,-3 0 0 16,1 0-11-16,-2 0 11 16,2 0-12-16,-2 0 9 15,0 0-9-15,0 0 8 16,0 0-9-16,0 0-14 15,0 0-48-15,0 0-57 16,0 0-184-16</inkml:trace>
  <inkml:trace contextRef="#ctx0" brushRef="#br0" timeOffset="10611.61">14352 14549 192 0,'0'-2'35'0,"0"1"19"0,0-4 6 16,0 1-30-16,0 2-13 15,0 2-9-15,0-1 17 16,-1 1-5-16,1 0 8 15,-3 0-8-15,3 0 0 16,-4 0-19-16,2 0 10 16,-7 1-6-16,1 10-3 15,-1 1-1-15,-3 2-2 0,1 2 4 16,1-1-5-16,3 1 11 16,-5 3-11-16,4-1 11 15,2 1-9-15,-3 1 6 16,3 1-3-16,0 0-3 15,2 3 7-15,3 1-9 16,1 3 10-16,0 2-13 16,0 2 13-16,0 2-6 15,0-4 5-15,0-2-7 16,0-3-1-16,0-4 7 16,0-1-2-16,5-4 5 15,1 0-12-15,1-2 10 0,3 2-7 16,-2 2 8-16,0 1-11 15,2-1 6 1,-1-1-1-16,0-2-2 0,1-1 3 16,0-3-5-16,-1 1 10 15,-2-4-11-15,1-1 9 16,-1-2-7-16,0-5 4 16,2 5-3-16,1-3 2 15,0-2 1-15,1 0-3 16,-1 0 7-16,2 0-11 15,-4 0 12-15,5 0-9 16,-1-11 6-16,2-3-3 16,-2-2 6-16,3-4-5 15,-2-2-1-15,-2-1 3 16,-1-2-7-16,-1 1 8 0,-2-2-10 16,1-1 10-16,-5 0-9 15,1-1 6-15,-4-2-3 16,0 1 1-16,0-1 1 15,0-1-3-15,0 2 6 16,0-1-9-16,0 2 9 16,-7 1-8-16,-1 4 6 15,-3 3-3-15,2 3 3 16,-4-1-3-16,2 1-2 16,0 0 7-16,-3 0-8 15,2 4 10-15,1-1-13 16,-3 1 10-16,0 1-6 15,0 1 4-15,2 0-2 0,1 1 3 16,-3 2 2-16,3 1-4 16,0 4 11-16,-3-2-13 15,3 2 11-15,0 1-10 16,-4 2 3-16,2 0-2 16,2 0 1-16,-4 0-3 15,3 2-7-15,-2 17-20 16,3 15-41-16,-4 12-75 15</inkml:trace>
  <inkml:trace contextRef="#ctx0" brushRef="#br0" timeOffset="26481.15">15706 14507 205 0,'-7'5'18'15,"7"-3"12"-15,0-2 20 16,0 0 10-16,0 0-3 16,0 0-11-16,0 0-31 15,0 0 1-15,0 0-5 16,0 2 12-16,0-1-10 0,0 1-8 15,0 0 1-15,0 1-5 16,0 1 4-16,0 2-9 16,10 1 12-16,3-1-9 15,5-1 7-15,8 1-6 16,0-4 7-16,1 2-6 16,2-1 0-16,2-1 7 15,-4 0-11-15,-1-1 8 16,-5-1-8-16,-4 0 5 15,-6 2-2-15,-3-2 2 16,-3 0-1-16,-2 2-3 16,0-2 5-16,-3 3-6 15,3-1 6-15,-3 0-9 16,2 0 12-16,-2 1-13 0,0-1 10 16,0 2-22-16,0-3-21 15,0 5-4-15,0-1-48 16,-14-5-91-16</inkml:trace>
  <inkml:trace contextRef="#ctx0" brushRef="#br0" timeOffset="26834.06">15883 14414 173 0,'-6'0'91'15,"-2"0"-85"-15,2 0 23 16,2 1-4-16,1 4 0 16,-1 2 1-16,0 1-12 15,1 7 1-15,-1 1-8 16,-1 4 23-16,1 6-5 15,-1 4-5-15,1 4-9 16,-5 3-3-16,0 3 0 16,6-2-1-16,-2 0 2 15,2-5-12-15,3-6 13 16,0-7-16-16,0-12 11 0,0-4-22 16,0-4-84-16,0-2-94 15</inkml:trace>
  <inkml:trace contextRef="#ctx0" brushRef="#br0" timeOffset="27361.44">15653 15146 345 0,'0'0'60'0,"0"0"-33"0,0 0 16 15,3 0-35-15,15 0-7 16,3 0 22-16,4 2-5 15,5 0 5-15,2 1-10 16,1 0 2-16,0-1-15 16,2 2 7-16,-2-2-7 15,-3-2 2-15,-2 3 1 16,-6-3-5-16,-3 0 8 16,-2 0-9-16,-1 0 8 15,-5 0-9-15,5 0-18 0,-3 0-39 16,-6-16-97-1</inkml:trace>
  <inkml:trace contextRef="#ctx0" brushRef="#br0" timeOffset="27964.62">16309 14696 324 0,'-10'9'17'0,"1"4"14"0,2 1-4 15,2 4-4-15,0-1 4 16,0 0-12-16,-1 3 2 15,-1-3-11-15,2 1 8 16,-2-2-10-16,4-2 4 16,0-5-6-16,3-2 1 15,0-3 1-15,0 0-6 16,0-1 5-16,0-1-10 16,3 0 9-16,10-1-10 15,2-1 12-15,0 0 2 16,3 0 2-16,1 0-8 0,2 0 0 15,0 0 5-15,-2 0-9 16,5 0 8-16,-5 4-8 16,2 4 8-16,-2 2-9 15,-4 2 10-15,-4 0-9 16,-3 1 5-16,-3 4 4 16,-1-1-3-16,-4 5 5 15,0-1-3-15,0 3 12 16,0 2-11-16,-8 0 13 15,-6 0-6-15,0-2 4 16,1-5-4-16,0-3-2 16,2-6 2-16,1-5-5 15,2-4 1-15,-6 0-9 16,-1 0 7-16,-2 0-18 16,-1-13-16-16,1-4-46 0,-3-4-72 15,-5-8-159-15</inkml:trace>
  <inkml:trace contextRef="#ctx0" brushRef="#br0" timeOffset="28205.78">16287 14585 413 0,'3'0'34'0,"7"0"-37"0,5 0 17 16,5 0-4-16,0 0 7 16,3 0-18-16,4 5 6 15,-4 0-6-15,-1 1 4 16,3-6-3-16,-2 0-50 16,-2 0-87-16,-5-6-167 15</inkml:trace>
  <inkml:trace contextRef="#ctx0" brushRef="#br0" timeOffset="28774.65">16881 14631 124 0,'-12'0'170'0,"-1"0"-144"16,3 0 42-16,-2 0-38 15,5 0 18-15,-2 0-15 16,2 0-6-16,-1 0-9 0,-1 0-11 15,5 0 6-15,-4 0-4 16,2 0 3-16,1 0-17 16,-1 4 12-16,-1 9-15 15,3 5 9-15,0 0-6 16,3 0 4-16,1 0 0 16,0-6-8-16,0 3 7 15,8-3-4-15,8-1 12 16,6-2-11-16,-1-6 9 15,5-3-7-15,-3 0 3 16,-3-8 9-16,-2-10-3 16,-3-6 1-16,-4-6 0 15,-11 0 1-15,0-4-11 0,0 2 7 16,0 7-9-16,-4 2 8 16,-12 7-3-16,-6 6 2 15,2 7 4-15,-1 3-8 16,-2 0 7-16,6 8-15 15,-2 19 11-15,5 10-31 16,6 5-27-16,3 5-67 16,2 0-96-16</inkml:trace>
  <inkml:trace contextRef="#ctx0" brushRef="#br0" timeOffset="29265.02">17192 14833 334 0,'-13'11'20'15,"4"-2"19"-15,-1 1-1 16,2 3-14-16,0-2 7 16,1 2-16-16,-4 6 7 15,1 3-12-15,-4 5 10 16,0 2-9-16,1 5 9 0,-4 2-15 16,2 2 1-16,3 3-5 15,0 3 0-15,3 1 2 16,-1-3-5-16,7 0 8 15,3-6-13-15,0-7 14 16,0 0-14-16,0-9 7 16,0-5-9-16,6-5-7 15,1-3-1-15,1-5-5 16,0-2 7-16,2 0 11 16,1 0 4-16,0 0 2 15,-1-9 4-15,-5 2-11 16,1 1 5-16,-2 3-12 0,-3-1-14 15,-1 1 20-15,0 1-23 16,0 2-84-16</inkml:trace>
  <inkml:trace contextRef="#ctx0" brushRef="#br0" timeOffset="29797.72">17240 15258 269 0,'0'0'77'15,"0"0"-27"-15,0 0-9 16,0 0-25-16,0 5-2 16,-3 4-7-16,-2 5 12 15,-1 2-3-15,2 2-3 0,3 1-4 16,1 3 4-16,0-4-8 15,0 3-5-15,7-1 7 16,9-3-12-16,9-3 13 16,3-5-12-16,0-9 10 15,1 0-8-15,-4 0 5 16,-2-17 8-16,-5-8 0 16,-7-2-1-16,-6-3-9 15,-5 0 9-15,-4 5-6 16,-18 3 21-16,-14 7-19 15,-2 6 2-15,-8 9-3 16,-1 0-12-16,0 24 6 16,8 12-32-16,5 1-75 15</inkml:trace>
  <inkml:trace contextRef="#ctx0" brushRef="#br0" timeOffset="34545.4">21639 15336 353 0,'-15'5'40'0,"2"-5"-2"15,5 0 6-15,8 0-19 16,0 0-9-16,0 0 9 16,0 0-4-16,0 0 9 15,0 0-20-15,0 0 11 16,0 0-7-16,0-2-5 16,0-10-7-16,8-4-6 15,5-2 8-15,6-3-10 16,1 7 9-16,4 3-15 15,-3 4 9-15,1 7-6 0,-1 0 3 16,-3 0 2-16,-3 9-1 16,-4 12 6-16,-5 13-6 15,-6 10 12-15,0 16-9 16,-21 10 10-16,-11 4-35 16,-7-3 6-16,-2-4 11 15,-2-9 8-15,3-7 8 16,6-13-8-16,6-10 9 15,7-12-12-15,6-14 13 16,4-2-12-16,4 0 4 16,3-9-29-16,4-9 36 15,0-3-6-15,0-7 9 0,11 8 10 16,0 5-9 0,-3 7 5-16,-1 6-12 0,1 2 9 15,3 0-12-15,5 0 17 16,2 16-6-16,2 3-1 15,4 6-4-15,2-2-7 16,3 0 7-16,0-5-12 16,6-11-9-16,3-7-82 15,6-12-181-15</inkml:trace>
  <inkml:trace contextRef="#ctx0" brushRef="#br0" timeOffset="34961.21">22056 15379 416 0,'-11'0'63'15,"7"0"-6"-15,2-2-23 16,2 0-21-16,0 0-20 15,0-1 3-15,2-1 1 16,13-1 9-16,2 1-11 16,7 1 8-16,-6 1-9 15,6 2 5-15,-5 0 3 16,-2 0-5-16,1 5 7 0,-6 6-9 16,-1 5 10-16,-1 1-8 15,-5 10 12-15,-3 5-8 16,-2 7 9-16,0 7-1 15,0 6 0-15,0 5 1 16,-2 8-3-16,1 0 4 16,-4 3-13-16,0-5 10 15,5-12-13-15,-4-5 10 16,4-16-7-16,0-12-11 16,0-7-33-16,0-9-61 15,0-2-103-15</inkml:trace>
  <inkml:trace contextRef="#ctx0" brushRef="#br0" timeOffset="35172.46">22066 15787 489 0,'4'-7'113'16,"-3"5"-104"-16,10-1-5 15,6 3-11-15,9 0 15 16,13-1-12-16,6-1 9 16,5-3-8-16,4 2-41 15,-6-6-53-15,1 3-132 0</inkml:trace>
  <inkml:trace contextRef="#ctx0" brushRef="#br0" timeOffset="35620.99">22737 15581 324 0,'-7'0'122'0,"-4"0"-95"16,-2 3 8-16,1 6-18 16,-3 5 12-16,-2 2 5 15,4 7-16-15,-4 1 3 16,2 4-14-16,4 4 9 0,1 4-12 15,3 2 5 1,7 0-10-16,0-3 5 0,0-4-4 16,10 1-2-16,12 1 7 15,4-3-9-15,3-6 10 16,1-3-19-16,2-12 12 16,0-7-2-16,0-2 9 15,-3-10-5-15,0-18 6 16,-3-15-1-16,-4-7-10 15,-1-4 9-15,-5-6-13 16,-3-1 13-16,2 1-8 16,-10 3 6-16,-5 10-5 15,0 9 5-15,-5 9 6 16,-14 10-1-16,-5 8 12 16,-2 2-18-16,-10 9 9 0,-4 0-18 15,-7 22 9-15,-1 13-12 16,6 11-20-16,4 2-69 15,6 1-212-15</inkml:trace>
  <inkml:trace contextRef="#ctx0" brushRef="#br0" timeOffset="36856.83">23490 16043 212 0,'0'7'151'16,"-3"-2"-104"-16,3-5-5 15,0 0-16-15,0 2-8 16,0-2-13-16,0 0 5 16,4 2-8-16,6 1 15 15,2 2-12-15,5-3 12 16,4-2 3-16,5 0 4 16,5-15-2-16,8-16-13 15,4-12 3-15,-2-4-14 16,0-5 11-16,-11-3-17 15,-4-4 2-15,-11 6-12 0,-9 9 15 16,-6 8 2-16,0 8 1 16,0 6 6-16,-4 3-4 15,-5 8 16-15,4 2-17 16,2 6 14-16,3 0-18 16,0 3 2-16,0 0-15 15,10 0 13-15,17 0 3 16,8 0-6-16,3 0 6 15,0 0-3-15,-1 3 6 16,-5 7-11-16,-9 2 11 16,-6 0-9-16,-5 3 5 15,-10 0 1-15,-2 2 3 0,0 6 6 16,-17 7-8 0,-7 2 9-16,-6 4-14 0,5-2 14 15,-1-2-9-15,5-2 12 16,3-2-7-16,7-5 0 15,9-3-2-15,2 0-8 16,0 0 13-16,16 0-10 16,13 0 7-16,4 1-9 15,3-8 8-15,1 1-7 16,-2-4 6-16,-3-4-5 16,-2-2 0-16,-4-4 3 15,1 0-28-15,-5-4-27 0,-1-14-147 16</inkml:trace>
  <inkml:trace contextRef="#ctx0" brushRef="#br0" timeOffset="37302.61">25034 15494 579 0,'-2'0'57'16,"2"0"-32"-16,0 0-7 15,0 0-25-15,22 0 12 16,14 0 2-16,10 0 4 16,6-2-3-16,-1 0-1 0,-6-3 0 15,-5 5-8 1,-13-2 8-16,-6 2-12 0,-7 0 10 15,-6 0-8-15,-5-2 6 16,-1 2-9-16,-2 0-17 16,0-1-15-16,0-1-53 15,0-2-36-15,0-5-167 16</inkml:trace>
  <inkml:trace contextRef="#ctx0" brushRef="#br0" timeOffset="37572.21">25212 15282 500 0,'-7'11'44'0,"0"2"-22"16,1 6 10-16,1 6-5 15,4 4-3-15,1 4-17 16,0-2 5-16,0 0-12 16,0 0 6-16,0 4-10 15,0 1 10-15,0-1-10 16,0 2-25-16,0-1-63 16,0-4-81-16</inkml:trace>
  <inkml:trace contextRef="#ctx0" brushRef="#br0" timeOffset="37947.06">25129 16021 476 0,'5'0'73'16,"-3"0"-60"-16,8 0 9 0,6 0-19 16,10 0 27-16,14 0-15 15,5 0 0-15,1 0-13 16,-1 0 1-16,-5 0-3 15,-11 0 3-15,-6 0 8 16,-7 0-11-16,-6 0 8 16,-7 0-12-16,-3 0 11 15,0 0-13-15,0 0 1 16,0 0-60-16,0 0-67 16,0 6-148-16</inkml:trace>
  <inkml:trace contextRef="#ctx0" brushRef="#br0" timeOffset="39979.24">26263 15579 250 0,'3'7'202'16,"-3"-7"-140"-16,2 0-17 0,1 0 5 15,3 0-37-15,-1 0 10 16,6-22-22-16,3-8-3 16,2-5 7-16,0 3-8 15,-4 2 11-15,-2 6-14 16,-3 6 13-16,-3 7-12 16,-3 2 10-16,-1 5-6 15,0 4 8-15,0 0-3 16,0 0-5-16,0 0 1 15,0 0-12-15,0 4 14 16,0 14-4-16,0 7 10 16,0 5-13-16,0 7 10 15,0 2-7-15,0 2 4 0,0 5 1 16,0 4-6 0,0 1 8-16,0 4-9 0,4-5 11 15,3-4-13-15,-2-1 11 16,3-7-9-16,-3-4 6 15,-3-9-1-15,-1-9-4 16,-1-12 7-16,0-2-6 16,0-2 13-16,0 0-10 15,0 0 15-15,-16 0-46 16,-8 0 10-16,-5-6-16 16,-3 1 3-16,3 1 15 15,-1 4 4-15,2 0 16 16,6 0-3-16,3 0 19 15,10 0-2-15,5 0 13 16,4 0-28-16,0 0-11 0,21 0 9 16,12 0 22-16,14 0 9 15,3 0-14-15,2 0 6 16,2 0-23-16,-8 0 10 16,-6 0-13-16,-3 0 9 15,-5 0-29-15,0 0-70 16,-6-16-177-16</inkml:trace>
  <inkml:trace contextRef="#ctx0" brushRef="#br0" timeOffset="40683.33">26879 15490 549 0,'-21'-10'26'0,"-1"2"33"16,5 1-26-16,7 2-7 15,5 5-21-15,1-4 10 16,4 4-15-16,0-1 2 16,0-1-11-16,4 0-2 0,10-1 14 15,8 0-6 1,9 0 9-16,-3 3-13 15,5 0 14-15,-5 0-12 0,1 0 8 16,-3 0-5-16,-4 1 1 16,-4 9 2-16,-6 0-4 15,-3 0 6-15,-6 2-7 16,-3 4 11-16,0 5-12 16,-15 6 13-16,-12 1-8 15,-3 1 3-15,1-8-3 16,-1-5-4-16,5-5 10 15,5-6-13-15,7-3 16 16,6 2-16-16,4-4 14 16,3 0-14-16,0 0 4 15,0 0-13-15,0 0 4 0,11 0 11 16,7 0-2 0,5 0 8-16,4 1-10 0,3 4 12 15,0 4-15-15,1-1 13 16,-6-1-9-16,-3 4 6 15,-1 2-2-15,-3 5-4 16,-5 2 7-16,-3 3-8 16,-7 1 10-16,-3-1-11 15,0 1 9-15,-7-5-6 16,-12-3 8-16,-6-4-7 16,-6-2 2-16,1-3 4 15,-5-6-7-15,4-1 12 0,5 0-11 16,1 0 12-16,8 0-5 15,2-1 13 1,5 1-17-16,7-4 3 0,2 4-4 16,1 0-13-16,0 0-42 15,0 0-88-15,0 0 28 16,14 12-226-16</inkml:trace>
  <inkml:trace contextRef="#ctx0" brushRef="#br0" timeOffset="40887.25">27391 15809 514 0,'0'0'56'0,"0"13"-50"16,0 12 39-16,0 9-20 16,-11 5 4-16,4 7-28 15,-4 9 9-15,3 0-13 16,1-2 5-16,2-8-6 15,2-15-38-15,3-18-83 16,0-12-81-16</inkml:trace>
  <inkml:trace contextRef="#ctx0" brushRef="#br0" timeOffset="41357.11">27586 15567 464 0,'0'0'47'0,"0"0"-23"16,-7 0-5-16,-4 10-14 15,0 4 11-15,4-1-3 16,0-4 8-16,3 1-13 16,1 1 2-16,0-4-6 15,3 2 1-15,0-1-4 16,0-3-6-16,0-2 7 15,0 1-5-15,6-1 10 16,9 2-11-16,7 0 13 16,4 0-13-16,1 2 9 15,0 1-7-15,2 1 3 0,-4 2 1 16,1 3-6 0,-5 0 9-16,-4 1-10 0,-2-1 11 15,-3 5-12-15,0-1 10 16,-6 0-6-16,-2 3 3 15,-4-3 1-15,0 5 1 16,0 0 12-16,-12 2 1 16,-7-4 1-16,1-3-13 15,-7 1 7-15,2-4-12 16,-2-3 6-16,-2-1-8 16,4-3 5-16,1-3-3 15,1-4-29-15,4-1-24 16,1 0-124-16</inkml:trace>
  <inkml:trace contextRef="#ctx0" brushRef="#br0" timeOffset="41600.37">27567 15504 505 0,'4'0'67'0,"1"0"-75"16,10 0 18-16,5 0 16 16,10 0 15-16,3 4-24 15,5 0-2-15,-1-2-9 16,1-1-8-16,-6-1 8 0,-2 0-5 16,-7-5 2-16,-7-9-49 15,-2 3-67-15,-14-1-315 16</inkml:trace>
  <inkml:trace contextRef="#ctx0" brushRef="#br0" timeOffset="42306.59">28034 15941 408 0,'1'9'106'0,"0"-8"-85"16,1 1-2-16,3-1-2 15,-1 2-3-15,2-3 9 0,3 0-2 16,1 0-9 0,2-11 4-16,2-12-15 0,0-9 9 15,1-3-16-15,-5-4 11 16,-1-3-7-16,-3 4 5 15,4 4-4-15,-2 4 0 16,3 3 3-16,6 6-4 16,2 2 5-16,3 2-11 15,4 5 13-15,3 4-17 16,-1 3 12-16,-3 5-13 16,4 0 2-16,-7 0 5 15,-2 0 1-15,-3 1 7 0,-6 6-9 16,-1 2 11-16,-7 3-12 15,-3 6 11-15,0 7-5 16,0 5 8-16,-16 9-1 16,-5 4-3-16,1-1 4 15,5 2-9-15,1 1 9 16,9-3-14-16,5 5 13 16,0-6-15-16,5-7 13 15,17-6-8-15,7-10 6 16,6-6 5-16,2-6 3 15,4-6 14-15,-2 0-8 16,-3-1 17-16,-5-13-24 16,-5 1 1-16,-8-1-11 15,-3 1-7-15,-7 2-48 16,-1 0-166-16</inkml:trace>
  <inkml:trace contextRef="#ctx0" brushRef="#br0" timeOffset="118162.79">25821 6413 69 0,'-8'3'78'0,"5"-1"-31"16,0-1-21-16,3-1-6 16,0 0-15-16,0 0 14 15,0 0-7-15,0 0 7 16,0 0-9-16,0 0 16 15,-1 0 12-15,1 0-4 16,0 0-11-16,0 0-4 16,0 0 6-16,0 0-9 15,0 0 6-15,0 0-6 0,0 0 13 16,0 0-16-16,0 0-13 16,7 0-10-16,6 0 7 15,1 0 11-15,7-1-8 16,-3 1 4-16,-2 0-11 15,2 0 13-15,-4 4-9 16,0 6 3-16,0 4-2 16,-2-1 4-16,1 1-2 15,-5-3 0-15,3 1 0 16,0-3 0-16,-3 2 4 16,-2 1-8-16,2 1 7 15,1 1-3-15,-4 1 3 0,2 0 0 16,-3 1 2-16,0 0 3 15,-1 1-1-15,0 1 1 16,-3-1-1-16,0 2 4 16,0 0-7-16,0 1 13 15,0 1-11-15,-10-1 4 16,0 3-1-16,-1 1 0 16,3 1 2-16,-2 2-3 15,2 0 1-15,1 5-8 16,0 1 7-16,-1 3-8 15,2 5 4-15,1-2-6 16,-1-2 5-16,-1 1-2 16,-1-1 0-16,1-2-1 15,2 1 0-15,-1-1 3 16,-2 0-4-16,2-1 4 0,0 0-6 16,-4 2 7-1,0 4 1-15,2 1-5 0,-2 1 3 16,5 3-2-16,1 0 3 15,1 5-5-15,-1 6 3 16,4 5-4-16,-3 1 6 16,3 2-7-16,0-8 2 15,0-4 1-15,0-6 0 16,3-5 1-16,2 2-3 16,-2 0 6-16,1 0-6 15,4 4 5-15,-2 0-8 16,-3 7 8-16,5 1-4 15,-3 11 0-15,2 4 4 0,0 5-5 16,2 2 6-16,2-1-7 16,0-5 5-16,0-4-3 15,0-3 3-15,2-3-2 16,3-1 0-16,-2-1 3 16,2-3-3-16,5-2 3 15,-2 6-4-15,-6 0 5 16,6 1-6-16,-4 1 5 15,-1 2-5-15,4-2 4 16,-4 4-3-16,5-4 1 16,-2 1 1-16,-1-4-4 15,3-4 6-15,-5-1-8 16,2-8 9-16,-5-8-7 16,0-10 7-16,-2-8-6 0,-6-7 2 15,1-2-1-15,0-2-5 16,2-4 9-16,-4-1-11 15,0-1 12-15,0-1-5 16,-2 0 2-16,0-2-2 16,0 0 6-16,0 0-3 15,0 0-3-15,0 0 4 16,0 0-2-16,0 0 3 16,0 0-8-16,0 2 9 15,0-2-7-15,0 3 6 0,0-3 1 16,-4 2-4-16,-4 3 1 15,-3 4-5-15,-4 0 7 16,-1 1-7-16,0 1 6 16,4-3-6-16,-2 2 7 15,2-1-7-15,0 2 5 16,-7-1-2-16,5 6-1 16,-2-2 3-16,3 1-1 15,1 2 2-15,1-2-7 16,4 4 11-16,-7 0-12 15,2 5 11-15,-2 0-10 16,-1 3 6-16,4-1-1 16,1 1-2-16,-1 0 5 15,3-2-9-15,-2 4 12 16,1 1-10-16,3 1 5 0,0 0-4 16,1 3 5-16,5 4-3 15,-4 2 1-15,2 2 2 16,2-3-5-16,0-1 7 15,-1-1-8-15,-2 2 8 16,2 5-11-16,-1-1 12 16,0-1-8-16,0-1 3 15,2 0 2-15,0 0-5 16,-1-5 6-16,1-1-9 16,0-3 13-16,0 2-16 0,0-1 14 15,0-1-9 1,0 0 5-16,0 2-3 0,0-1 0 15,0 1 3-15,0-1-4 16,0-3 7-16,0-1-13 16,0 0 16-16,-4-2-12 15,0 3 8-15,-2-2-7 16,2-3 2-16,-3-5 3 16,2-6-3-16,-1-4 5 15,-1-2-7-15,-5 1 9 16,-2-1-9-16,-5 0 8 15,-4 1-9-15,1-1 6 16,-4 1-6-16,-2-1 1 16,0 2 6-16,-2 0-6 15,-1 1 7-15,0 0-10 0,4-4 9 16,2 2-5-16,0-5 4 16,2 1-3-16,0 0 2 15,0-1-1-15,-1 1-5 16,-5 2 10-16,2 1-8 15,-2 0 10-15,1 2-14 16,3-3 14-16,2-1-11 16,2-2 9-16,6-1 0 15,4-3 0-15,1 0 7 16,6 0-7-16,-4 0 5 16,3 0-10-16,-1-2 13 15,0-1-11-15,2 0-2 0,-1 1-17 16,0-1-29-16,0-5-43 15,2-6-118-15</inkml:trace>
  <inkml:trace contextRef="#ctx0" brushRef="#br0" timeOffset="119359.3">27080 10428 172 0,'0'11'297'0,"-13"-7"-280"15,-1-3 22-15,11 1 6 16,3-2-11-16,0 0-5 15,0 0-1-15,0-7-21 16,0-7-14-16,0-8 8 16,0-5-3-16,0-4 4 15,11-3-4-15,8-3 0 16,3-2 4-16,3 5-6 16,0 2 9-16,-1 6-11 0,-2 4 11 15,-1 5-12-15,-1 10 9 16,-3 3-9-16,-1 4 5 15,-3 0-2-15,-2 22 4 16,-1 8 3-16,-5 11-4 16,-5 5 6-16,0 7-5 15,0 4 8-15,-11-3-9 16,-4-4 7-16,2-11-6 16,4-9 2-16,5-13-1 15,4-9-5-15,0-8 1 16,0 0-1-16,0-6 1 0,19-23-4 15,7-12 5 1,3-9-10-16,3 1 1 0,2 1 1 16,-5 3 7-16,-1 3 4 15,-2 10-1-15,-7 5 3 16,-6 11-7-16,-3 6 9 16,-6 6-8-16,-3 2 3 15,-1 2-2-15,2 0 2 16,0 7 17-16,1 11 5 15,0 10-9-15,-2 1-9 16,5 7 5-16,3 1-6 16,1 3 3-16,4-4-5 0,0-3 7 15,1-2-8 1,-4-4 2-16,0-6 0 0,0-5-6 16,-1-4-9-16,-2-7-36 15,-5-5-42-15,2 0-70 16</inkml:trace>
  <inkml:trace contextRef="#ctx0" brushRef="#br0" timeOffset="119768.6">27280 9744 412 0,'-5'-20'68'15,"2"4"-62"-15,3 1 8 16,0 3-7-16,6 3-9 15,12 3-1-15,3 1 5 16,5 4-7-16,-1 1 10 16,1 0-9-16,-4 0 5 15,-4 3-3-15,1 12 6 0,-5 2 7 16,1 8 6-16,0 0-2 16,1 0 0-16,0-1 0 15,2-8 0-15,6-5 0 16,3-9-8-16,1-2 4 15,5 0-8-15,-1-18-1 16,3-1-55-16,-9-4-112 16</inkml:trace>
  <inkml:trace contextRef="#ctx0" brushRef="#br0" timeOffset="120481.42">28649 10595 420 0,'20'0'15'0,"-1"-21"-20"15,3-6 10-15,12-8-3 16,4-9 5-16,2-3-8 0,-3-4 5 15,-5 5-7-15,-6 7 6 16,-7 11-4-16,-9 10 9 16,-4 9 5-16,-3 9-15 15,2 0 4-15,1 0 5 16,3 10 12-16,2 17-5 16,3 10 8-16,-1 8-15 15,-4 7-2-15,-2 4-2 16,-3-1 1-16,-4-7-2 15,0-4 1-15,0-12 5 16,0-7-3-16,-1-7 9 16,-5-8-6-16,-2-6 21 15,-5-4-26-15,-3 0-8 0,-3-2-5 16,4-8 6-16,3 5-2 16,5 0-19-16,5 2-22 15,2 1-22-15,0 2-50 16,18-1-5-16</inkml:trace>
  <inkml:trace contextRef="#ctx0" brushRef="#br0" timeOffset="121432.85">29464 10431 344 0,'0'-13'24'0,"0"-1"27"0,-2 0-22 15,-10-2-2-15,0 5-15 16,-5 2 6-16,-2 4-3 16,1 1-7-16,-5 4 25 15,1 0-33-15,-5 9 6 16,0 13-5-16,3 3 8 16,1 5-6-16,2 1 7 15,7 3-4-15,3-3 7 16,7 1-7-16,4-4-2 15,0-4 0-15,0-2-2 16,15-6 0-16,3-2 1 16,4-7 9-16,4-4-14 15,5-3 5-15,-2 0-1 16,2-19 0-16,-4-2-2 0,2-8-5 16,-6-3-1-16,0-5 0 15,-4 0 6-15,-7 7-5 16,-4 6 9-16,-5 11-6 15,-3 8 9-15,0 5-2 16,0 0-4-16,0 0 1 16,0 10 2-16,-11 11 0 15,0 6-5-15,2 3 5 16,5 0-8-16,4-4 7 16,0-2-5-16,0-7 2 15,4 0-3-15,16-5 2 16,-1-6 6-16,8-6-8 15,2 0 8-15,4-5-11 0,1-17 5 16,1-5-9-16,-1-3-5 16,-9 0 2-16,-5 3 7 15,-8 7 6-15,-3 8 0 16,-4 5 4-16,-5 5-5 16,0 2 8-16,0 0-11 15,0 0 16-15,0 11-10 16,0 10 1-16,-2 3 1 15,2 5-4-15,0-4 3 16,0 2-5-16,7-2 8 16,14-3-6-16,8-5 7 15,5-9-1-15,1-8 0 0,1 0-6 16,0-17 2-16,-4-17-6 16,-6-14-18-16,-12-4-10 15,-9-2-6-15,-5-3 23 16,-11 0-6-16,-26 0 19 15,-14-1-4-15,-17 2 2 16,-10 7 4-16,-4 10 13 16,9 10 49-16,12 7-11 15,18 7-10-15,18 5 0 16,14 5-3-16,11 1-27 16,0 1-16-16,4-1-10 15,31-5 20-15,23-7-1 16,15-2-4-16,7-2 3 0,0 4-6 15,-9 2 8-15,-6-2-9 16,-13 2 7-16,-16 2-30 16,-10 3-9-16,-15 4-15 15,-5 2-45-15,-6 3-53 16,0 0-207-16</inkml:trace>
  <inkml:trace contextRef="#ctx0" brushRef="#br0" timeOffset="124885.4">30934 10282 215 0,'-2'0'168'0,"-24"5"-160"16,8 8 10-16,-1 6 2 15,1 2 16-15,0 0-24 16,5 2 1-16,2-1-4 16,3-2 10-16,1 2-13 15,7-1 4-15,-4 3-6 16,4 3-2-16,0 4 6 0,8-1-7 15,14-1 4-15,4-3-1 16,6-3 22-16,3-6-24 16,1-7-1-16,1-7-1 15,2-3-11-15,-2-1 19 16,-1-19-22-16,-2-6 5 16,-9-3-7-16,-3-1 23 15,-5-1-9-15,-7 2 7 16,-5 6-3-16,-5 5 9 15,0 9 4-15,0 0-4 16,0 7 12-16,0 2-13 16,-3 0 5-16,-1 0-15 15,-5 4 1-15,2 10-8 16,1 8 5-16,0 1-1 0,6 4-1 16,0-5 6-16,0 3-9 15,8-5 12 1,12-3-5-16,1-4 15 0,3-4-16 15,2-6 5-15,-2-3-5 16,0 0 5-16,1-8-2 16,-2-14-1-16,2-10 3 15,-1-3-7-15,-5-7 7 16,-1 0-10-16,-8 3 10 16,-5 2-6-16,-5 6 3 15,0 7-3-15,0 4 4 0,-12 10 0 16,-3 3-7-1,-6 7 6-15,-1 0-2 0,-5 0 2 16,-3 12-5-16,5 7 8 16,2 3-8-16,2-1 6 15,10 2-3-15,0-2-3 16,8-3 2-16,3-2-4 16,0 0 6-16,0-4-9 15,3 1 9-15,15-4-3 16,1-4 4-16,8-4-3 15,0-1 1-15,8 0 4 16,-2-6-1-16,4-10 2 0,-4 0-10 16,5-4 12-1,-7 4-10-15,-3 0 6 16,-2 2-4-16,-5 7 4 0,1 2-4 16,-4 5 0-16,-4 0 2 15,-1 0-4-15,-3 14 12 16,-3 4-12-16,-1 8 11 15,-6 3 2-15,0 3 1 16,0 0-7-16,-13-4 5 16,1-3-4-16,3-9-4 15,4-9 6-15,5 0-10 16,0-7 10-16,0 0-11 16,0 0 4-16,0-5-14 15,5-11 6-15,8-6-1 16,6-8 6-16,5-1 7 0,-2-3-5 15,4 5 5-15,-1 2-8 16,-3 3 10-16,-4 7-8 16,0 5 5-16,-10 5-10 15,-2 7 1-15,1 0 4 16,-5 0 5-16,0 11 13 16,0 5-8-16,-2 6 11 15,0 2-14-15,0 3 4 16,0-2-11-16,0-4 6 15,-5 1-1-15,-1-5-3 16,1-3 4-16,-1-2-8 16,2-6-3-16,3-3-19 0,1-3 21 15,0 0-15-15,0 0-15 16,0 0-51-16,7-3 95 16,11-15-3-16,8-3-10 15,-4-4 11-15,7-3-11 16,-3 3 11-16,-1 2-9 15,-1 0 10-15,-2 3 11 16,-1 2 11-16,-3 4-13 16,-5 4-13-16,-10 7 1 15,0 3-6-15,-3 0 4 16,0 0 0-16,0 17 34 16,0 9-19-16,0 8 2 15,-4 1-17-15,-2 2 1 0,2-4 0 16,3-5-5-1,1-3 8-15,0-4-10 0,1-4 10 16,13-2-13-16,2-6 11 16,5-5-4-16,5-2 5 15,2-2 1-15,5 0-4 16,-1-11 3-16,-2-10-4 16,-1-4 3-16,-4-4-9 15,-1-4 11-15,-5-1-14 16,-4 0 11-16,-2 5-5 15,-5 3 2-15,-7 8 0 16,1 6-1-16,-2 6 7 16,0 3-10-16,0 1 11 15,0 2-12-15,0 0 8 0,0 0-13 16,0 0 8-16,0 0 3 16,0 0-1-16,0 2 1 15,-3 7-2-15,-5 7 5 16,1 5-9-16,-2 6 10 15,2 3-9-15,2 2 7 16,-1 0-7-16,6 0 5 16,0-4-1-16,0-4-3 15,0-4 5-15,0-7-8 16,11-8 10-16,0-1-13 16,6-4 10-16,4 0-1 15,5-5 6-15,6-17-7 16,2-3 2-16,2-5 1 0,2-2-4 15,-3-2 4 1,-3-1-5-16,-8 3 6 0,-5 2-13 16,-7 5 8-16,-3 5-1 15,-6 5 5-15,-3 5-1 16,2 3-1-16,-2 6 6 16,0 1-9-16,0 0 11 15,0 0-10-15,0 0 7 16,0 0-3-16,0 5 0 15,-5 6-3-15,-5 4-1 16,2 2 4-16,1 4-3 16,1 0 3-16,2 2-4 15,-1 1 7-15,4 1-11 16,-1-3 11-16,2 1-10 0,0-7 6 16,0-3-2-16,7-3 0 15,4-2 1-15,1-3-3 16,4-1 10-16,-1-4-13 15,4 0 11-15,0-4-5 16,-1-12 3-16,4-4-9 16,-4-3 1-16,3 0-1 15,1-4 2-15,0 3 6 16,2-3-6-16,-2 4 8 16,-4 3-8-16,0 7 6 15,-2 3-4-15,-7 3 4 16,0 6-3-16,-2 1-3 15,1 0 7-15,-2 0-5 0,-1 5 8 16,-3 13-3-16,-2 7 14 16,0 8-19-16,0 6 8 15,-3 0-6-15,-7-3-2 16,-1-3 5-16,2-7-4 16,2-4 5-16,1-4-7 15,6-6 6-15,0-5-10 16,0-7 5-16,0 0-6 15,0 0 0-15,5-3-2 16,8-13 12-16,6-7 1 16,5-5-7-16,-2-6 3 15,4 0-9-15,1 1 10 0,-1-1-5 16,-4 5 6-16,-5 4-4 16,-2 7 4-16,-6 3-1 15,-3 5-1-15,-5 5 4 16,-1 2-5-16,0 3 9 15,0 0-12-15,0 0 10 16,0 0-8-16,0 0 6 16,0 0-4-16,3 0-3 15,-3 3 12-15,0 9 4 16,0 5-3-16,0 1-15 16,0 3 14-16,0 2-10 15,0 0 6-15,0 2-7 16,0-1 4-16,0-2-1 0,0-2 0 15,0-3 4-15,-3-2-8 16,3-2 9-16,0-6-11 16,0-2 7-16,0-4-4 15,0 1 5-15,6-2-1 16,4 0 2-16,1 0 4 16,0 0-9-16,-2 0 7 15,1 0-9-15,-2 0 11 16,7-12-12-16,-1-4 9 15,3-4-6-15,1-3 2 16,0 2-1-16,-4 1-5 16,2-1 8-16,-5 7-8 15,4 2 9-15,-5 2-7 0,-3 2 7 16,3 4-6 0,-1-5 4-16,-4 2-1 0,1-2-1 15,0 4 2-15,-1-2 0 16,-1 0 2-16,1 4-7 15,0-4 10-15,-2 2-11 16,3 0 10-16,-1 0-6 16,2 2 3-16,-3 1-1 15,1 0-3-15,-2 1 5 16,1 1-7-16,2 0 9 16,-1 0-12-16,1 0 12 15,2 0-8-15,2 0 7 16,0 15-5-16,1 5 7 15,-3 8 7-15,-1 11-10 0,-3 3 2 16,-4 3-8-16,0-2 10 16,0-5-10-16,0-5 10 15,-10-7-7-15,-5 1 5 16,-1-6-3-16,-4-3 3 16,1-1 2-16,-4-2-6 15,-1-5 8-15,-4-3-7 16,4-5 6-16,-2-2-13 15,2 0-9-15,0 0-37 16,-2 0-120-16</inkml:trace>
  <inkml:trace contextRef="#ctx0" brushRef="#br0" timeOffset="137134.31">26402 11213 292 0,'6'-19'110'0,"-3"8"-33"16,-1 6-10-16,-2 5-18 15,2 0-31-15,-2 0-6 16,0 0-8-16,0 0 3 0,0 0-1 15,0 0-3-15,0 3 4 16,0 14 3-16,1 9 10 16,-1 13-18-16,0 11 18 15,0 17-17-15,-8 15 1 16,-13 16-3-16,-5 14 1 16,-6 7 2-16,0-1-5 15,6-11 6-15,-2-15-9 16,8-19 10-16,7-16-6 15,5-22 4-15,8-13-5 16,0-14-3-16,0-8 7 16,0 0-1-16,0 0 6 15,3-10-10-15,12-15 10 0,1-17-14 16,-2-10 9 0,4-3-6-16,-1-7 6 0,5-4-7 15,4-5 3-15,7-7 4 16,6-2-7-16,4-1 8 15,0 7-11-15,-3 7 12 16,-6 15-8-16,-3 13 5 16,-4 11-5-16,-2 7 3 15,-2 7-3-15,-2 5-3 16,0 9 5-16,1 0-6 16,3 0 9-16,-3 17-8 15,0 7 9-15,-1 2-7 16,-9 3 6-16,-3 1-5 15,-9 4-3-15,0-6 3 0,0 0-2 16,-20-1 13-16,-6-4-12 16,-6 0 12-16,-5-5-11 15,1-4 12-15,0-3-11 16,6-6 6-16,6-3 3 16,11-2-2-16,7 0 0 15,5 0-12-15,1 0-4 16,0 0-28-16,0 0-8 15,11-9-67-15,8-2-14 16,6-2-56-16</inkml:trace>
  <inkml:trace contextRef="#ctx0" brushRef="#br0" timeOffset="138175.79">27157 11583 76 0,'13'-3'199'0,"-7"0"-154"16,-4 3 28-16,1 0-4 15,-1-2-23-15,3 1-1 16,-2-5-9-16,1 1 6 16,3-5-18-16,-4 1-1 15,1-2-15-15,1-2 0 16,-5 1-9-16,0 0 4 15,0-1-2-15,0 4 2 0,0 1 3 16,-4 0-12-16,-4 4 13 16,-2-1-13-16,-3 4 16 15,-3 1-11-15,-3 0 1 16,-8 3-1-16,-4 17-4 16,1 6 5-16,0 5-4 15,3 4 7-15,-1 4-8 16,6-2 9-16,5 3-8 15,1-3 6-15,9-4-6 16,4-4 2-16,3-9 1 16,0-3-1-16,0-5 1 15,14-7-14-15,4-5 20 0,7 0-9 16,3-5 9 0,5-22-6-16,1-6 4 0,-1-6-3 15,-2-1-1-15,-6-1 4 16,-2 7-4-16,-9 6 4 15,-4 10-7-15,-6 8 12 16,-4 8-8-16,0 2 5 16,0 0-10-16,0 0-6 15,0 3 11-15,0 14-2 16,0 8 6-16,0 7-8 16,0 4 10-16,0-2-10 15,0-1 6-15,0-8-7 0,11-7 5 16,4-6-9-16,3-7 6 15,4-5 7-15,4 0-4 16,6-10 5 0,4-20-9-16,1-9 5 0,0-11-26 15,-4-1 8-15,-6-6 3 16,-6 7 8-16,-6 3-5 16,-7 9-22-16,-8 11 21 15,0 11 7-15,0 6 0 16,-3 6 2-16,-6 4 29 15,-2 0-34-15,-1 2 8 16,1 12-3-16,3-2 0 16,8 1 2-16,0-2-7 15,0-1 9-15,0-2-3 16,19-3 1-16,-3-3 1 0,6-2 7 16,1 0-5-16,-2 0 2 15,4-11-1-15,-3 5-5 16,-4 1 6-16,-2 3-7 15,-3 1 9-15,-5 1-10 16,-2 0 10-16,-2 0-9 16,0 6 11-16,-2 11-1 15,-1 7 11-15,-1 3-3 16,0 3 0-16,0 3 6 16,3 0-17-16,-3 2 1 15,0 1-6-15,1-6 4 16,5 0-8-16,-1-6 0 0,6-7-17 15,3-4-36 1,4-8-63-16,7-5 62 0,3-2-76 16</inkml:trace>
  <inkml:trace contextRef="#ctx0" brushRef="#br0" timeOffset="138710.41">28096 11592 234 0,'15'-17'81'0,"-4"4"-10"15,-2 4-1-15,1 0-30 16,-2-2-2-16,0-2-10 16,1 1-1-16,-6 0 2 15,2-1-6-15,-5 3 0 16,0-2-10-16,0-1 3 16,0 1-14-16,0 2 6 0,0 0-2 15,-5 3-1-15,-5 0 0 16,3 3 2-16,-3 2 1 15,-1 2-13-15,-5 0 8 16,-3 0-8-16,-5 11 5 16,-2 12-4-16,-2 1 7 15,-1 5-5-15,10 3-2 16,-2 3 7-16,2 0-5 16,8 0 8-16,-6-1-11 15,7 0 9-15,6 1-8 16,4-3 8-16,0-4-13 15,0-1 4-15,9-10 3 0,2-6-15 16,0-5-9-16,6-6 27 16,-1 0 6-16,6-16-7 15,4-12 3-15,0-5-17 16,1-6 6-16,-3 0 3 16,-5 2 4-16,-4 7 3 15,-6 5-3-15,-2 10 12 16,-3 7-12-16,-4 8 12 15,0 0-8-15,0 0 5 16,0 0-11-16,0 9 8 16,2 15 17-16,7 5-9 15,1 10-1-15,0 4-11 16,-3 1 5-16,0 6-25 0,1 0-35 16,-3-1-204-1</inkml:trace>
  <inkml:trace contextRef="#ctx0" brushRef="#br0" timeOffset="140734.23">28750 11838 392 0,'-4'12'86'16,"2"-4"-81"-16,2-1 11 16,0 0 37-16,13-4-29 15,13-3-15-15,9 0 2 16,3-5-7-16,1-15 9 15,-2-5-16-15,-3-6 8 16,0-5-5-16,-2-8 1 16,-5-6-2-16,-3 4-8 0,-10 3 4 15,-7 6-5 1,-6 7 15-16,-1 1-12 0,0 4 9 16,0 3-2-16,0 4 3 15,-4 6-2-15,-3 6-4 16,6 3 1-16,1 3 0 15,0-2 1-15,0 2-24 16,0 0 8-16,12 0 14 16,7 0 11-16,2 0-10 15,5 0 5-15,-5 0-2 16,3 0-2-16,0 0 5 16,-3 0-7-16,-3 0 9 15,-1 0-10-15,-4 0 8 16,-4 3-6-16,-4 1 7 0,-5 0-2 15,0 1 5 1,0 6 8-16,0 1 3 16,0 4 6-16,-11 7-14 0,-1 7-2 15,-3 1-10-15,-5 6 5 16,6 0-6-16,3 0 3 16,2 1 0-16,5-3-2 15,4-3 2-15,0-5-10 16,0-3 14-16,16-6-3 15,5-1 1-15,5-4-5 16,7-4 6-16,9-9 4 16,5 0-4-16,1 0 0 15,2-7-3-15,-3-8 3 0,-6-4-6 16,-2-4 6 0,-3-7-2-16,-3-4 1 0,-6-4-5 15,-3-4 4-15,-10 3-5 16,-5 4-3-16,-5 3 6 15,-4 7-3-15,0 2 7 16,0 5-9-16,0 4 7 16,-8 2-6-16,3 5 3 15,-2 4 2-15,-4 3 5 16,-6 0-6-16,-4 5-3 16,-3 18 3-16,-4 8-6 15,3 7 10-15,3 2-7 0,4 1 6 16,5-1-4-1,1 3 5-15,8-3-3 0,4-3-2 16,0-6 2 0,8-5-8-16,9-8 16 0,5-2-16 15,3-9 14-15,12-6-8 16,0-1 6-16,8-12-4 16,2-13-1-16,-1-6 2 15,0 0-3-15,-3-1 6 16,2-3-9-16,-1 1 9 15,-6-3-9-15,-1 1 7 16,-2 4-7-16,-10 6 4 16,-5 6 0-16,-4 6-2 15,-9 7 5-15,0 5-7 16,-6 2 2-16,-1 0-12 16,0 2 13-16,1 17 3 0,3 11 11 15,-4 10-6-15,0 7-3 16,0 8 0-16,-1 4-5 15,-11-2 5-15,-1-5-8 16,-2-10 7-16,2-13-10 16,0-8 8-16,3-11-3 15,6-6 6-15,-3-4-3 16,4 0-8-16,-3 0-3 16,2-9-4-16,3-3 12 15,1 1-2-15,0-1 5 16,0 2-6-16,0 0 7 0,0 3-5 15,0 3 1-15,11-3 2 16,0 2-4-16,4 3 6 16,2 0-7-16,4 2 9 15,2 0-7-15,3 0 6 16,5 0-4-16,-1-2 3 16,2-10 1-16,0-6-3 15,0-6 3-15,-1-3-7 16,0-3 8-16,-4-3-12 15,-1 0 10-15,-3 1-7 16,-1 0 1-16,-6 2-1 16,2 0 5-16,-7 1 3 15,0 4-4-15,-1 2 8 16,-2 7-6-16,-4 2 11 16,-2 8-7-16,-2 1 8 0,0 5-10 15,0 0 5-15,0 0-6 16,0 0-7-16,0 0 16 15,0 0-13-15,0 0 5 16,0 10-8-16,0 7 9 16,-6 8-6-16,1 9 8 15,-2 6-6-15,-3 7 2 16,1 0-1-16,0 0-4 16,-1-6 9-16,6-11-11 15,3-14 4-15,1-9-50 16,0-7-107-16,11-14 42 15</inkml:trace>
  <inkml:trace contextRef="#ctx0" brushRef="#br0" timeOffset="140905.56">30816 11274 281 0,'0'0'51'0,"-5"5"-61"16,-8 18 6-16,-1 4 5 15,2 3-22-15,-2 0-12 16,2 0-22-16,1 4-2 16,0-2-10-16,-1 5 7 0</inkml:trace>
  <inkml:trace contextRef="#ctx0" brushRef="#br0" timeOffset="141310.46">30692 11602 0 0,'-10'43'105'0,"5"0"-29"0,3-3-17 16,0-1-23-16,2-6 8 15,0-9-14-15,0-8-9 16,0-5 1-16,4-5 2 15,3-5 11-15,6-1-19 16,2 0-1-16,5-4-8 16,3-10 10-16,2-7-16 15,3-7 4-15,1-3 2 16,1-5-5-16,2-2 13 16,0-1-6-16,-5 7 9 0,-5 5-18 15,-5 9 6 1,-5 8-9-16,-5 5 6 0,-4 5-7 15,0 0 6-15,-2 0-1 16,3 2 3-16,-1 11 13 16,2 9-7-16,-2 4 6 15,-3 6-17-15,0 6 6 16,0 2-8-16,0-4 6 16,-9-3-4-16,-4-5-1 15,1-2 7-15,-7 2-5 16,-1-1 2-16,0 0-7 15,-1-2 11-15,3-3-8 16,3-4 3-16,5-4-3 16,2-5 4-16,5-7-5 15,2-2-7-15,-3 0-7 0,4-11-134 16,0-12-167 0</inkml:trace>
  <inkml:trace contextRef="#ctx0" brushRef="#br0" timeOffset="141790.22">31537 10988 334 0,'0'-4'49'15,"0"3"-40"-15,0 1 11 16,0 0-16-16,0 0 44 15,0 10 1-15,0 10 7 16,0 15-34-16,0 13-13 16,-14 16-2-16,-7 9 2 15,-3 12 2-15,1 4 0 16,-3 5-4-16,4-3-8 0,3-8 7 16,2-12-9-16,5-14 7 15,6-18-8-15,2-11 8 16,4-12-10-16,0-5-7 15,0-4 0-15,0-3-17 16,0 1-17-16,4-4-37 16,1-1-11-16,-3 0 51 15,6 0-93-15</inkml:trace>
  <inkml:trace contextRef="#ctx0" brushRef="#br0" timeOffset="142018.15">31257 11341 589 0,'0'0'48'16,"0"0"-46"-16,19 0 11 15,13 5 14-15,15 4-13 16,12-5-3-16,10-4-9 15,-4 0 2-15,-3 0-36 16,-9 0-60-16,-15 0-211 16</inkml:trace>
  <inkml:trace contextRef="#ctx0" brushRef="#br0" timeOffset="143598.29">31737 11679 248 0,'-22'10'51'0,"1"12"-17"15,-1 2 40-15,2 3-17 16,3 5-23-16,-2 1 1 15,4 3-22-15,6 5 11 16,1 1-16-16,7 3 11 16,1-4-10-16,0-3-2 15,11-5-3-15,9-7 3 16,2-8-8-16,10-11 12 0,6-7-1 16,0 0-11-16,2-24 8 15,-5-10-18-15,-2-9-27 16,-7-5-15-16,-4-6-19 15,-6 0-5-15,-5 4 18 16,-7 0-38-16,-4 6 65 16,0 7 33-16,-18 7-1 15,-9 10 42-15,1 8 23 16,-5 12-45-16,0 0 22 16,3 7-22-16,5 13-3 15,4 4-13-15,8-1 17 16,7 2-1-16,4 0 4 0,0 0-10 15,9 4 13-15,12-4 2 16,5-3-2-16,3-2-14 16,2-6-8-16,2-10 0 15,2-4-4-15,10 0 13 16,1-24-14-16,3-12 7 16,1-6-13-16,-3-6 2 15,-2 2 0-15,-6-4 0 16,-7 8 4-16,-7 3-6 15,-12 9-5-15,-7 7-24 16,-6 8 15-16,0 8-1 16,-6 4 12-16,-7 3-4 15,-3 0-3-15,1 7 16 0,4 7-2 16,3 2 3 0,8-3-7-16,0 0 9 0,0-1-15 15,11-4 21-15,10 1-16 16,5-6 17-16,2-1-5 15,2-2-7-15,-4 0 7 16,-2 0-3-16,-8 2 8 16,-2 3-9-16,-4 2 9 15,-3 4-12-15,-3 5 12 16,-4 6 16-16,0 11-11 16,0 3-5-16,-3 3-8 15,-5 6 4-15,-1 2-8 16,6-2 8-16,3 6-7 15,0 0 2-15,0-4-3 0,0-3 3 16,14-7-1-16,2-12-4 16,4-11 3-16,6-8 16 15,1-6 6-15,7-4-19 16,8-24 5-16,-1-8-17 16,2-6 3-16,-4-6-6 15,-2-2-6-15,-1 0 10 16,-7 4 9-16,-4 3-2 15,-6 5-9-15,-11 4 5 16,-2 9-17-16,-6 0 19 16,0 7-13-16,0 1 10 15,-2 5-7-15,-9 2 8 16,2 3 1-16,-1 7-19 0,-1 0 20 16,3 0-5-16,-5 7 11 15,3 15-5-15,-6 8 9 16,2 5-1-16,-5 2 12 15,2 5 4-15,2 1 4 16,4 4 6-16,-1 2-16 16,3-2 4-16,7-5-13 15,2-8 2-15,0-11-7 16,2-10 18-16,15-6 12 16,6-7-29-16,9 0 8 0,7-13-13 15,5-15-15 1,2-11-20-16,-1-7 16 0,-2-4 6 15,-1-2 20 1,-4 1-7-16,-2 3 6 0,-4 5 1 16,-2 7-5-16,-9 6 6 15,-3 10-9-15,-3 5 13 16,-3 10-10-16,-6 5 2 16,2 0-5-16,-2 0 3 15,1 10 11-15,2 10 1 16,-6 7-3-16,1 4-6 15,-4 9 4-15,0 6-10 16,0 5 11-16,-5 4-29 16,-13 2 31-16,-1-5-10 15,-2-3 7-15,0-6 6 0,2-11-3 16,-1-3 14 0,3-11-16-16,-4-6 4 0,-1-4-18 15,-5-3-70-15,-8-1-321 16</inkml:trace>
  <inkml:trace contextRef="#ctx0" brushRef="#br0" timeOffset="145078.81">27227 13049 380 0,'0'7'60'0,"0"-5"-44"15,0-2 51-15,0 0-12 16,0 0-2-16,0 0-39 16,5-2-2-16,5-19-2 15,4-10-7-15,-3-5 5 16,-3-5-10-16,-8 3 12 15,0 4-16-15,0 5 10 0,0 7-9 16,-14 4 4 0,-1 8-7-16,-4 3 0 0,-1 7 7 15,-6 0-11-15,-3 5 12 16,-9 20-8-16,0 7 12 16,2 9-10-16,-1 6 9 15,5 7-4-15,7 1 1 16,6-3 2-16,11-2-4 15,8-7 11-15,0-7-13 16,11-9 13-16,17-7-18 16,9-10 17-16,7-10-8 15,10 0 7-15,5-29-7 0,3-12 1 16,-1-13 1 0,-4-12-12-16,-9-4 8 0,-1-9-7 15,-7 2 12-15,-6 1-15 16,-6 8 0-16,-11 8 1 15,-8 9 9-15,-2 12 3 16,-7 10-3-16,0 10 13 16,0 7-6-16,0 5 12 15,-5 4-10-15,3 3 2 16,1 0-13-16,1 0-4 16,0 0-10-16,-7 11 11 15,0 10 14-15,0 4-10 16,-4 0 11-16,-2 4-11 15,-4 7 10-15,0 5-9 16,-5 6 7-16,1 4-6 0,5 6 4 16,-1 0-1-16,5 5-1 15,8 1 7-15,4 0-8 16,0 1 10-16,3-2-14 16,21-6 8-16,6-4-4 15,5-14 15-15,8-5-11 16,6-12-1-16,-1-12 3 15,-1-9-5-15,-8 0 5 16,-8-21-9-16,-3-9 11 16,-3-7-11-16,-5-8 5 0,1-8-6 15,-7 0 5 1,1 0 0-16,-8 6-3 0,-3 10 6 16,-4 12-5-1,0 6 10-15,0 9-11 0,-4 5 4 16,-3 5 0-16,-4 0-2 15,-4 0-4-15,-1 15-1 16,-3 8 5-16,3 11-1 16,-2 10 11-16,5 8-6 15,4 8 7-15,2 7-14 16,7-1 7-16,0-3-14 16,16-12-94-16,22-21-351 15</inkml:trace>
  <inkml:trace contextRef="#ctx0" brushRef="#br0" timeOffset="146002.2">29171 12563 447 0,'-15'0'5'16,"-21"30"2"-16,9 7 3 0,-1 6 7 16,2 1-5-16,-1 2-9 15,-3-1 3-15,5-6-6 16,-2-6 6-16,3-10-11 16,7-7 10-16,2-8-14 15,4-8 1-15,6 0-40 16,3 0-28-16,2-15 50 15,0-6 11-15,2 3 10 16,10 1-1-16,1 8 13 16,-2 5-9-16,-3 4 8 15,0 0 11-15,-1 4 24 16,1 9-1-16,-3 4-14 0,1 3 3 16,4 2-1-16,1 4 2 15,3 4-15-15,4-1 8 16,0-2-11-16,4-7-5 15,3-2 1-15,1-11-1 16,8-7-2-16,3 0-5 16,5-18 8-16,2-11-20 15,-8-2 1-15,-4 1-18 16,-10 1 21-16,-2 2 3 16,-7 4 7-16,-8 4-2 15,-4 2 4-15,-1 7 11 16,0 5 9-16,0 4 13 15,0 1-14-15,-3 0-8 0,-8 0-20 16,-2 18 8-16,-3 7-7 16,4 7 7-16,0 4 4 15,2 7-2-15,0 6 6 16,4 8-6-16,-3 1 3 16,2 3-9-16,-3-3 7 15,0-2-8-15,-3-6 7 16,-3-3-11-16,0-4-34 15,-3-6-65-15,2-3-150 16</inkml:trace>
  <inkml:trace contextRef="#ctx0" brushRef="#br0" timeOffset="146915.62">29693 13413 440 0,'0'0'67'15,"2"-21"-63"-15,25-14 20 16,12-14-8-16,11-10-13 16,3-8 4-16,3-7-7 15,-2-1 7-15,-7-4-13 16,-9 7 10-16,-9 8-25 16,-18 13 10-16,-9 10 1 15,-2 9 9-15,-8 7 6 16,-12 9 11-16,-1 7 11 15,1 7 2-15,-1 2-11 0,-3 0-22 16,2 15 8-16,-1 10-10 16,10 9 2-16,2 9 3 15,6 11 2-15,5 15 3 16,0 13-7-16,0 14 10 16,0 16-12-16,0 12 9 15,0 9-6-15,0-5 5 16,-8-11-5-16,-9-14 3 15,-1-22 1-15,-4-15-1 16,-3-19 13-16,5-16-6 16,4-12 15-16,5-14 4 15,-4-5 1-15,-2 0-27 16,-2-20 2-16,0-9-3 16,8-6-1-16,9 0 3 0,2-2-3 15,0 3 12 1,6 9-15-16,10 0 10 0,2 2-13 15,2 2 11-15,2 3-8 16,0 3 2-16,-1 3-16 16,2 3-34-16,8-2-27 15,0-3-102-15</inkml:trace>
  <inkml:trace contextRef="#ctx0" brushRef="#br0" timeOffset="147768.91">30412 13484 302 0,'0'-12'151'0,"0"4"-112"16,0 0 33-16,0-3-71 15,0-3 7-15,3-4-9 16,-2-2 5-16,-1 0-1 15,0 0 1-15,0 0 0 16,-1 4-2-16,-13 2 8 16,-2 5-5-16,-3 5 16 15,-2 4-15-15,-6 0-5 16,-8 2-4-16,0 18 3 0,-2 6-2 16,1 6 0-1,9 0 8-15,2 4-8 0,7 0 10 16,7-1-15-16,7 0 11 15,4-4-11-15,0-1 7 16,12-5 0-16,9-6 7 16,1-10-11-16,4-7 6 15,6-2 9-15,0-7-12 16,2-21 11-16,1-7-13 16,-3-7 8-16,-1-4-9 15,-3-4 2-15,-3 2-2 16,-3 4-6-16,-10 7 15 15,-3 13-10-15,-9 8 14 0,0 11-10 16,0 5 4 0,0 0-4-16,-3 0 3 0,-4 9-2 15,-3 14-2-15,-1 5 3 16,0 6-2-16,5 0 4 16,1 3-8-16,1-3 12 15,4 1-10-15,0-3 9 16,4-7-10-16,10-5 5 15,3-9 4-15,1-4-4 16,6-7 2-16,8 0 1 16,3-9 6-16,5-20-13 15,-2-10 1-15,-2-5-17 0,-3-2 15 16,-6 4 1 0,-7 7 1-16,-6 4 3 0,-4 7-2 15,-6 6 6-15,-3 6-4 16,-1 5 9-16,0 5-2 15,0 2 0-15,0 0-4 16,0 0 0-16,0 2-8 16,0 11 0-16,-4 6 8 15,1 10-5-15,-2 4 9 16,2 4-12-16,3 4 16 16,0 4-11-16,0 1 5 15,0 0-5-15,0-3 0 16,0-8 1-16,0-10-5 15,3-13-26-15,5-12-83 16,7-5 43-16,6-30-198 0</inkml:trace>
  <inkml:trace contextRef="#ctx0" brushRef="#br0" timeOffset="147923.29">31019 12973 24 0,'0'-5'620'0,"-15"5"-587"16,-1 0-31-16,-1 10 3 16,2 11-13-16,2 4-3 15,6 0-133-15,5-3-188 16</inkml:trace>
  <inkml:trace contextRef="#ctx0" brushRef="#br0" timeOffset="148865.6">30974 13519 381 0,'-9'0'107'15,"9"0"-73"-15,0 0-8 16,0 0-6-16,0 0-10 15,14-5 10-15,8-8-9 16,7-9 5-16,9-5-4 16,6-5-6-16,4-5 5 15,0 0-7-15,-2 5 4 16,-3 9-12-16,-11 10 9 16,-8 8-14-16,-6 5 5 15,-5 0-3-15,-9 17 9 16,-4 12 5-16,0 7 1 15,-14 9 3-15,-11 4-10 16,-2 1 6-16,-1-5-9 0,6-4 10 16,3-8-11-16,6-9 7 15,9-11-4-15,3-8-4 16,1-5-5-16,0 0-21 16,2 0 25-16,18-13-22 15,6-8-18-15,3-7-30 16,3-4 10-16,4-5-1 15,-2-3 14-15,4-4 39 16,3-3 15-16,0 0 19 16,-8 4 1-16,-2 8 7 0,-13 6-18 15,-9 12 26 1,-2 9-27-16,-4 3 8 16,-3 5 17-16,0 0 3 15,0 0 5-15,0 0-19 0,0 0-13 16,-3 5-15-16,-5 13 9 15,-10 11-7-15,6 8 13 16,-2 2-6-16,3 4 7 16,9-1 0-16,2-1-4 15,0-3 12-15,9-5-15 16,5-3 17-16,5-3-18 16,-1-6 9-16,4-1-9 15,4-6-15-15,-4-5 3 16,5-7-17-16,1-2-48 15,6-13-81-15</inkml:trace>
  <inkml:trace contextRef="#ctx0" brushRef="#br0" timeOffset="149999.29">32240 13376 474 0,'0'-1'94'16,"0"1"-55"-16,0 0-29 15,0-2 3-15,0 1-16 0,0-3 20 16,0-4-21 0,0-2 4-16,0-8-6 0,4-2 5 15,-4 0 4-15,0 1-3 16,0-1 3-16,-5 3-15 15,-11 0 10-15,1 4-8 16,-3 3 11-16,-2 5-3 16,-3 3 2-16,-7 2 0 15,0 4-1-15,-2 15 6 16,0 10-8-16,-1 8 7 16,1 6-7-16,1 4 5 15,1 3-4-15,8-3 3 16,9-1-3-16,7-9 0 15,6-7 1-15,0-6-4 16,4-8 6-16,11-8 6 0,5-4-6 16,9-4 0-16,2-7 6 15,4-18-13-15,1-7-2 16,1-4-4-16,-1-3-12 16,-1 0 22-16,-2-3-4 15,-3 4 11-15,-8 3-9 16,-2 8 11-16,-9 11-5 15,-7 6 5-15,-4 9-4 16,0 1-10-16,0 0 4 16,0 0-5-16,0 13 13 15,-5 8-9-15,0 7 9 16,-3 3-6-16,8 2 4 0,0-1-6 16,0-3 3-16,0-4 4 15,3 1 2-15,8-8-1 16,1-4-13-16,1-5 12 15,-1-5-2-15,3-4-2 16,3 0 2-16,8-9 1 16,5-19-19-16,2-10-13 15,0-6 7-15,0-1 13 16,3-4 16-16,0 1 7 16,-1 5 23-16,0 4-33 15,-3 4 4-15,-6 11-10 16,-5 3 4-16,-8 9 2 15,-2 6-7-15,-3 4 7 0,-1 2-9 16,3 0 9-16,-4 0-13 16,0 0 13-16,2 7-10 15,-2 5 16-15,-1 5-7 16,-3 3-2-16,1 5 2 16,-3 2-4-16,0 4 6 15,0 1-10-15,0 2 12 16,-10 1-10-16,0-1 7 15,-1-2-6-15,1-2 3 16,1-5 0-16,0-2 1 16,1-2 9-16,0-3-9 15,1-5 6-15,4-6-11 0,1-4 8 16,2-3-5 0,-1 0 7-16,1 0 0 0,0 0-2 15,-2 0 5-15,-1 0-5 16,3 0 2-16,-2 0-10 15,1 0 9-15,-1 2-9 16,0-2 7-16,-1 7-7 16,0-3 2-16,2-1 2 15,-2 1-4-15,3-4 8 16,0 0-7-16,0 0 9 16,0 0-12-16,0 0 15 15,0 0-12-15,0 0 1 16,0 0-27-16,-1 0-22 15,-3 0-62-15,-3 0-268 16</inkml:trace>
  <inkml:trace contextRef="#ctx0" brushRef="#br0" timeOffset="155818.29">25629 13042 102 0,'0'-11'34'15,"-3"4"3"-15,3 4-2 16,-1 1-23-16,1 0 6 16,-2 1 13-16,2-1-5 15,0 2 12-15,0 0-16 16,-2 0 7-16,0 0-9 15,2 0 11-15,0 0-7 0,0 0 0 16,0 0-4-16,0 0-2 16,0 0 4-16,-1 0-13 15,1 0 8-15,0 0-14 16,0 0 13-16,0 0-6 16,0 0 12-16,0 0 0 15,0 0 1-15,0 0-23 16,0-2-8-16,8-2 17 15,7-5-12-15,4 1 11 16,1-2-13-16,-1 2 8 16,-2 3-6-16,0 3 0 15,-2 2 3-15,1 0-8 0,-6 0 15 16,1 0-16 0,-4 0 16-16,3 3-15 0,-5 2 13 15,1 2-12-15,-2 1 7 16,0 4-2-16,-3 3 19 15,3 4-2-15,-4 6-12 16,0 5 7-16,0 3-16 16,-4 3 18-16,-3 2-16 15,-2 4 10-15,-1 2-7 16,0 1 0-16,3 0 4 16,0 4-7-16,5-3 13 15,0 0-16-15,2 2 14 16,0-2-13-16,0-1 11 15,2-1-9-15,7-9 9 16,2-4-5-16,-2-5-3 0,-1-6 5 16,2-6-6-16,1-5 4 15,-2-5-9-15,1-4 7 16,-3 0-10-16,-2 0 24 16,5 0-9-16,-3 0-1 15,4-9 2-15,-3-2-6 16,-2 4 7-16,-1 0-9 15,-3 3 14-15,-2 0-16 16,0 3 14-16,0 1-11 16,0 0 5-16,0 0-2 15,0 0 3-15,-4 0-2 16,-7 0-17-16,-2 9 27 0,1 3-19 16,-2 2 15-16,0 3-13 15,2 1 12-15,-1 2-10 16,4 0 4-16,3-2-1 15,2 5-3-15,3 0 7 16,1 1-7-16,0 4 9 16,0 0-10-16,0 4 10 15,4 2-8-15,7 1 5 16,0 2-2-16,0-5 0 16,-3 2 4-16,4-2-9 15,-8-4 12-15,1 1-15 16,-2 3 16-16,-2-2-13 15,-1 0 10-15,0-5-10 0,-9 0 11 16,-10-7-5-16,-1-4-4 16,-2-9 3-16,-6-5-9 15,-1 0 7-15,-4-14-8 16,-3-7 13-16,3-1-5 16,2-3 9-16,6 6 0 15,6 3 8-15,8 4-1 16,6 5-7-16,1 4 3 15,4 3-13-15,0 0 8 16,0 0-13-16,0 0 5 16,0 0-8-16,-2 0 5 15,2 0-5-15,0 0-22 0,0 0-12 16,0 0-67 0,0 8-121-16</inkml:trace>
  <inkml:trace contextRef="#ctx0" brushRef="#br0" timeOffset="159651.22">26461 13977 452 0,'0'-15'38'0,"-10"0"-20"16,-2 14 18-16,4 1-36 16,2 0 14-16,1 0-3 15,1 0 5-15,1 0-1 16,-5 0-10-16,0 0 4 15,-8 0-7-15,-4 12 11 16,-5 7-15-16,0 8 21 16,-4 8-15-16,6 5 4 15,0 6-6-15,8-1 1 16,7 2-2-16,8 0-7 0,0-5 13 16,14-8-14-16,12-4 12 15,3-9-21-15,5-5-4 16,4-9-13-16,-1-7 33 15,6 0 1-15,-4-17-5 16,0-7 5-16,-5 0-5 16,-5 1 10-16,-4-1-12 15,-6 6 12-15,-9 5-11 16,-2 4 10-16,-8 6-4 16,0 3 6-16,0 0 4 15,0 0-8-15,0 0 14 16,0 0-27-16,0 13 21 0,-6 9-18 15,-2 3 16 1,4 5-13-16,1-2 8 0,3 0-7 16,0-1 2-1,6 0 8-15,10 0-9 0,7-4 9 16,1-4-11-16,0-10 5 16,1-2 1-16,1-7-1 15,2 0 5-15,2-15-3 16,2-14 0-16,-5-7-4 15,-3-3 8-15,-5-5-12 16,-7 3 13-16,-9 3-10 16,-3 5 9-16,0 10-6 15,0 7 6-15,-12 0-5 16,-5 7 8-16,-5 2-14 0,-1 5 4 16,-8 2 3-1,-2 2-14-15,4 12 17 0,0-2-11 16,10 1 6-16,2 3-11 15,6-3 10-15,6 5 0 16,1-1-5-16,4-3 5 16,0 2-4-16,0 3 9 15,9-4-16-15,11-2 10 16,3-3-7-16,7-3 9 16,4-2-11-16,4-5-11 15,5 0 28-15,-1 0-8 16,0-12 6-16,-3-2-11 15,1 0 10-15,-7 1-6 0,-5 2 4 16,-5 6-5-16,-12 5 2 16,-2 0-5-16,-1 0 0 15,-4 7 42-15,-3 9-27 16,-1 7 4-16,0 8-10 16,-5 7 8-16,-12 3-11 15,1 2 6-15,0-8-9 16,7-5 4-16,3-8-2 15,6-11 0-15,0-6-1 16,0-5-10-16,0 0 4 16,2-14-8-16,16-11 17 15,5-9-8-15,3-5 2 0,2 2 0 16,3 1 3 0,0 3 6-16,-3-1-6 0,-2 4 7 15,-2 10-12-15,-8 2 10 16,-2 11-12-16,-7 7 7 15,1 0-7-15,-3 0 18 16,-3 13 14-16,1 4-17 16,-3 7 0-16,0 2-4 15,0 3 10-15,0 0-13 16,0-5 6-16,0-5-8 16,0-2 6-16,0-2-3 15,0-2 0-15,0-1 3 16,7-5-10-16,2-4-1 15,-3-3-14-15,5 0 2 16,1 0 23-16,5-15 3 0,4-5-6 16,-2-5-2-16,2-1-1 15,0-4-23-15,-2 0 10 16,2 2 7-16,-5 4 13 16,1 1-7-16,-6 5 7 15,-2 5-4-15,0 5 7 16,-7 5-2-16,1 3 3 15,-3 0 2-15,0 0-5 16,0 0 4-16,0 0 0 16,0 0 9-16,0 0-21 15,0 5 6-15,0 8-1 16,0 7 7-16,0 7-5 0,0 2-4 16,0 4 4-16,-4 1-7 15,4-2 9-15,0 0-12 16,0-4 9-16,0-1-9 15,11-6 6-15,4-7-5 16,3-8-1-16,-2-6 10 16,4 0-13-16,1 0 14 15,-3-9-7-15,3-9 7 16,-2-3-7-16,-5-6 1 16,1-3-6-16,-4 0-1 15,-1 1 1-15,0-1 2 16,-4 0 10-16,5-2-9 15,0 5 10-15,-3 2-12 16,1 5 10-16,-2 5-7 16,-2 6 6-16,-3 4-3 0,0 4-2 15,-2 1 4-15,0 0-6 16,0 0 18-16,0 0-12 16,0 0-1-16,0 6-9 15,-2 10 19-15,-5 4-4 16,-6 4-1-16,6 10-1 15,-2-3-8-15,3 4 8 16,2-3-10-16,3-4 13 16,1-1-17-16,0-2 13 15,5 1-8-15,10-3 8 0,5-7-7 16,-8-3 1 0,5-5 4-16,-1-2 2 0,-1-6 5 15,2 0-14-15,-3 0 9 16,-2 0-29-16,-1 0-77 15,0 0-278-15</inkml:trace>
  <inkml:trace contextRef="#ctx0" brushRef="#br0" timeOffset="161501.29">27970 14650 401 0,'0'-12'45'0,"7"-2"-45"16,15 5 17-16,4-5-12 15,6 1 0-15,-3-1 0 16,1-2-6-16,-4-5 9 16,-2-2-14-16,-9 0 12 15,-1-4-6-15,-6 1 4 16,-1-1-2-16,-3 4 7 0,-1 3 5 16,-3 6 3-16,0 5 3 15,0 2-3-15,0 5 9 16,0 2-28-16,0 0 2 15,0 0 3-15,0 0-9 16,0 0 4-16,0 0-7 16,0 0 7-16,0 0 5 15,0 0 5-15,0 0-22 16,0 2 27-16,0 7-11 16,-3 9 5-16,-5 3-6 15,-1 3 0-15,1 1-2 16,3-1 0-16,1 4 5 0,4 2-9 15,0-1 8 1,0-1-9-16,0-1 9 0,4-2-5 16,9-1 4-16,3-4-5 15,1-7 3-15,7-6 6 16,0-6 2-16,5-1 14 16,0 0-10-16,1-13-1 15,-1-7-14-15,0-7 6 16,-3-3-9-16,-1-4 1 15,2-3 3-15,-4 3-2 16,-2 2 10-16,-5 6-9 16,-2 4 12-16,-4 6-14 15,-1 4 10-15,-2 5-9 16,-7 6 4-16,3 1-8 0,-1 0-5 16,1 0 33-16,3 6-14 15,1 6 2-15,0 5-15 16,-3 5 16-16,-4 3-12 15,0 7 6-15,0 4-4 16,0 3 2-16,-7-5 3 16,-1-4-6-16,5-8 6 15,-1-7-9-15,4-7 12 16,0-5-15-16,0-3 10 16,0 0-11-16,0 0-1 15,0 0-20-15,14-13 30 16,3-7 7-16,4-9-16 15,-3-2 8-15,6-1-15 0,0-3 20 16,7 1-7 0,-5 2 9-16,2 4 2 0,-2 4-1 15,-8 6-6-15,-3 7-4 16,-5 7 4-16,0 4-18 16,-5 0 14-16,1 0 7 15,-2 13 9-15,-4 7-10 16,0 5 5-16,0 4 2 15,0 1-6-15,0 2 4 16,-4-2-7-16,1-3 6 16,2-2-11-16,1-7 10 15,0 1-11-15,0-6 11 0,0-3-9 16,0-3 3 0,0-5 0-16,0-2-3 0,0 0 7 15,5 0-10-15,6-15 15 16,4-7-18-16,6-5 1 15,1-3-4-15,0 3 10 16,-1-1-4-16,1 3 3 16,-1 0 8-16,-2 4-8 15,-2-1 7-15,-2 4-8 16,-4 5 13-16,-3 2-12 16,-4 8 5-16,-2 3-7 15,-2 0 5-15,0 0 16 16,0 0-13-16,0 0 7 15,0 8-5-15,0 4 10 16,0 6-16-16,0 2 9 0,0 3-8 16,0 4 5-16,0 3-5 15,0 3 2-15,0 1 1 16,0-3-7-16,0 0 9 16,0-8-10-16,4-8 12 15,-3-3-12-15,2-5 8 16,2-5-4-16,-4 0 3 15,0 0 3-15,2-1-7 16,-2 1 7-16,1 0-10 16,0 0 13-16,0 1-14 0,-2 1 12 15,1-4-9 1,-1 0 3-16,0 2 1 0,3-2-1 16,-3 0 2-16,0 3-6 15,0-3-26-15,0 4-47 16,0 1-256-16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09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294 1 4068,'-30'30'2786,"-2"6"-1408,-4 9 191,0 1-448,1 3 129,8 3-322,0 1-415,4-5-161,3-3-96,4-13-95,7-7-65,6-11-160,3-6-225,0-6-1761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09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36 6342,'-7'6'681,"1"-1"1,0 1-1,1 0 1,-1 1-1,1-1 0,0 1 1,-7 15-1,11-20-626,0 0 0,-1 0 0,1 0 0,0 0 0,1 0 0,-1 1 0,0-1 0,1 0 0,-1 1 1,1-1-1,0 1 0,-1-1 0,1 1 0,1-1 0,-1 0 0,0 1 0,0-1 0,1 1 0,0-1 0,-1 0 0,1 0 0,0 1 0,0-1 0,0 0 0,0 0 0,1 0 0,-1 0 0,0 0 0,1 0 0,0 0 0,1 2 0,4 0 37,-1 1-1,1-1 1,0-1-1,0 1 1,0-1-1,0 0 0,13 3 1,-18-6-93,0 1-1,1 0 1,-1-1 0,0 0-1,1 1 1,-1-1 0,0 0 0,1 0-1,-1-1 1,0 1 0,1 0-1,-1-1 1,0 1 0,0-1-1,1 0 1,-1 0 0,0 0-1,0 0 1,0 0 0,0 0 0,0 0-1,0-1 1,-1 1 0,1-1-1,0 0 1,-1 1 0,1-1-1,2-4 1,-1-1-27,0-1 0,0 0 1,-1 0-1,0 0 0,0-1 0,-1 1 0,0 0 0,-1-1 1,0 1-1,-1-9 0,1 3 14,0 12 9,0-1 0,-1 0 0,1 0 0,-1 0 0,1 0 1,-1 0-1,0 1 0,0-1 0,-1 0 0,1 1 0,0-1 0,-1 1 0,0-1 1,1 1-1,-1 0 0,0 0 0,0-1 0,0 1 0,-1 1 0,1-1 1,0 0-1,-1 1 0,1-1 0,-1 1 0,1-1 0,-1 1 0,0 0 0,0 0 1,1 1-1,-6-2 0,-2 0-507,0 1 0,0-1 1,0 2-1,0-1 0,0 2 0,0-1 1,1 1-1,-12 3 0,-32 14-5776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10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50 211 6566,'15'-21'3062,"4"-5"-1245,20-37 1,-35 54-1912,0 1 0,0-1-1,-1 0 1,0 0 0,0 0 0,-1 0 0,-1-1-1,1 1 1,-1-10 758,-4 36-680,-4 16 221,1 0 0,3 1 0,0 0 0,2-1 0,4 39 0,-1 4 311,-1-59-428,0-13-80,-1 0 1,0 1-1,1-1 0,-1 0 1,-1 0-1,1 0 0,-2 8 0,-28-13-696,-31-19-134,30 8 1436,30 12-588,1 0 0,0 0 0,-1 0 0,1 0 0,0 0 0,-1 0 0,1 0 0,-1 0 0,1 0 0,0 0 0,-1 0 0,1 0 0,0 0 0,-1-1 0,1 1 0,0 0 0,0 0 0,-1 0 0,1-1 0,0 1 0,-1 0 0,1 0 0,0-1 0,0 1 1,0 0-1,-1-1 0,1 1 0,0 0 0,0-1 0,0 1 0,0 0 0,0-1 0,-1 1 0,1 0 0,0-1 0,0 1 0,0 0 0,0-1 0,0 1 0,0 0 0,0-1 0,0 1 0,0-1 0,0 1 0,1 0 0,-1-1 0,0 1 0,0 0 0,0-1 0,0 1 0,0 0 0,1-1 0,-1 1 1,0 0-1,0 0 0,1-1 0,-1 1 0,0 0 0,0 0 0,1-1 0,-1 1 0,0 0 0,1 0 0,-1 0 0,0 0 0,1-1 0,-1 1 0,0 0 0,1 0 0,24-11 127,-6 8-37,-1 0 1,1 2-1,36 1 1,-23 0-76,-26 1-122,-1-1-1,1 1 1,-1 0-1,1 0 1,7 3-1,13 6-4009,-21-8 2494,7 3-5220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10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1505,'0'0'8360,"-7"0"-5957,0 16-321,0 8-1410,3 4-319,2 7-225,2-1-64,0-4-128,0-5-769,0-11-769,0-8-2113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11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79 153 3267,'-33'4'7885,"8"9"-4422,23-11-3381,0 0-1,0 1 0,1-1 0,-1 1 1,0-1-1,1 1 0,-1 0 0,1 0 1,0-1-1,0 1 0,0 0 0,1 0 1,-1 0-1,0 0 0,1 0 0,0 0 1,0 0-1,0 4 0,0-4-55,0 0 0,0 0 0,0 0-1,1 0 1,-1 0 0,1 0 0,-1 0-1,1 0 1,0 0 0,1 0 0,-1 0-1,0-1 1,1 1 0,-1 0 0,3 2-1,2 0 26,-1 0-1,1 0 1,0-1 0,0 0-1,10 5 1,-8-4-278,1 0 0,0 0 1,0-1-1,0 0 0,0-1 1,0 0-1,1 0 1,-1-1-1,1 0 0,17 0 1,-26-2 212,0-1 1,0 1 0,0-1 0,0 1 0,0-1-1,0 0 1,0 1 0,0-1 0,0 0 0,0 0 0,0 1-1,0-1 1,-1 0 0,1 0 0,0 0 0,-1 0-1,1 0 1,0 0 0,-1-1 0,1 1 0,-1 0 0,0 0-1,1 0 1,-1 0 0,0-2 0,9-39 325,-8 33-313,6-26 150,-2-1 1,-2 0-1,-1 1 0,-4-42 1,2 75-122,0-1 0,0 1 0,0 0 1,0 0-1,0 0 0,-1 0 0,1 0 0,-1 0 0,0 0 1,0 0-1,0 1 0,1-1 0,-2 0 0,1 0 0,0 1 0,0-1 1,0 0-1,-1 1 0,1-1 0,-1 1 0,1 0 0,-1-1 1,0 1-1,0 0 0,1 0 0,-1 0 0,0 0 0,0 0 1,0 1-1,0-1 0,0 1 0,0-1 0,0 1 0,0 0 0,0-1 1,-3 1-1,1 1 15,0-1 1,0 1-1,1 0 1,-1 0-1,0 0 1,0 1-1,1-1 1,-1 1-1,1 0 1,-1 0-1,1 0 1,0 0-1,0 1 1,0-1-1,0 1 1,0 0-1,0 0 1,-2 4-1,-11 16-199,2 0 0,0 2-1,2-1 1,-14 41 0,21-50-1662,1 1 0,-3 26 0,6-23-3082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11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14 1153,'0'-1'304,"0"1"0,0-1-1,-1 1 1,1-1 0,0 1-1,0-1 1,0 1 0,-1-1-1,1 1 1,0-1 0,-1 1 0,1 0-1,0-1 1,-1 1 0,1-1-1,-1 1 1,1 0 0,-1 0 0,1-1-1,-1 1 1,1 0 0,-1 0-1,1-1 1,-1 1 0,1 0 0,-1 0-1,0 0 1,-24-4 2097,-25 6-2154,46-1-230,0-1 0,1 1 0,-1 0 0,1 0 0,-1 0 0,1 1 0,-1-1 0,1 1 0,0-1 0,0 1 0,0 0 0,0 0-1,0 1 1,0-1 0,1 1 0,-1-1 0,1 1 0,-1 0 0,1 0 0,0 0 0,0 0 0,1 0 0,-1 1 0,0-1 0,1 0 0,-1 5 0,-2 6 1,2 1 0,0 0 0,0-1 0,1 31-1,1-41-25,1 0 14,-1 0 0,1 1 0,0-1 0,0 0 0,0 1 0,1-1 0,-1 0 0,1 0 0,0 0 0,0 0 0,5 5 0,35 42 509,-3-4-29,-36-43-456,-1 0 0,1 0 0,-1 0 0,-1 0 0,1 0 0,0 1-1,-1-1 1,0 0 0,1 10 0,-30-14 18,10 0-35,10 1-207,-1-1 1,0 0 0,1-1-1,-1 0 1,-11-2 0,18 2 166,0 1 0,1-1 0,-1 0 1,0 1-1,1-1 0,-1 0 1,0 0-1,1 0 0,-1-1 1,1 1-1,0 0 0,-1 0 0,1-1 1,0 1-1,0-1 0,0 1 1,0-1-1,0 1 0,0-1 1,0 0-1,1 1 0,-1-1 1,0 0-1,1 0 0,-1 0 0,1 1 1,0-1-1,0 0 0,0 0 1,0-2-1,0-3 109,0 0-1,1 0 1,0 0 0,0 0 0,1 0-1,0 0 1,0 0 0,5-11 0,2 3 357,0 1 1,16-21 0,-13 20-550,24-36 1301,-34 48-1550,0 0 0,-1 0 0,0 0 0,1-1 0,-2 1 0,1 0 0,0-1 0,0 1 0,-1-4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1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9 769,'4'0'9434,"7"0"-3824,24 2-1958,36 0-6409,-45-2 4189,52-2-3311,-78 1 1071,0 0-751,0-7-9869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1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5733,'-6'7'5611,"4"10"-3561,2 24-1864,1-31 861,-2 44-391,-2-1-1,-2 0 1,-2 0-1,-16 54 1,18-94-8167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1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 4676,'0'0'5061,"-5"4"-2979,-2 12-1505,3 6-161,-3 9 161,0 5-129,0 6-256,-4 3 161,-3 1 287,5-1-416,0-3-127,4-5-226,5-9-767,0-6-1987,0-11-608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2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64 7719,'-4'1'432,"0"0"-1,0 1 1,0-1-1,0 1 1,0 0-1,0 0 1,1 1-1,-1-1 1,1 1-1,-5 4 1,4-3-252,1 0 1,-1 1-1,1 0 1,-1-1 0,1 1-1,1 1 1,-3 5 0,2-2-174,0-1 0,1 1 1,0-1-1,0 1 1,1 0-1,0-1 0,1 1 1,0 0-1,0 0 1,3 12-1,-2-17-5,1 0 1,-1 0-1,1 0 1,0 0-1,0-1 1,0 1-1,1 0 1,-1-1-1,1 0 1,0 1-1,0-1 1,0-1-1,0 1 1,1 0-1,-1-1 1,1 1-1,0-1 1,-1 0-1,1 0 1,8 2-1,-6-2 3,0 1 0,0-2-1,0 1 1,0-1 0,1 1-1,-1-2 1,1 1 0,-1-1-1,0 0 1,1 0-1,-1-1 1,1 0 0,9-2-1,-13 1-17,1 0 0,-1 0-1,0 0 1,0-1 0,0 1-1,-1-1 1,1 0 0,0 1 0,-1-1-1,0 0 1,0-1 0,0 1-1,0 0 1,0 0 0,-1-1-1,1 1 1,-1-1 0,0 0-1,0 1 1,1-6 0,1-7-111,-1 0 1,0 0-1,-1-22 0,0 29 112,-1 0 0,-1 0 0,0-1 0,0 1-1,-1 0 1,0 0 0,-3-8 0,3 12 30,-1 1 0,1-1 1,-1 1-1,0 0 0,0 0 0,0 0 1,-1 1-1,1-1 0,-1 1 0,0 0 1,0 0-1,0 0 0,0 0 0,-7-3 0,2 2 61,0 0-1,0 1 0,0 0 0,-1 0 0,1 1 0,0 0 1,-1 1-1,0 0 0,1 0 0,-1 1 0,0 0 0,0 1 1,-16 3-1,25-3-214,-1 1 1,0-1-1,0 0 0,0 1 1,0-1-1,1 1 0,-1-1 1,1 1-1,-1 0 1,1 0-1,0 0 0,0-1 1,-1 1-1,2 1 0,-1-1 1,0 0-1,0 0 1,0 0-1,1 0 0,-1 1 1,1-1-1,0 0 0,0 0 1,0 1-1,0-1 0,0 0 1,0 0-1,1 1 1,-1-1-1,1 0 0,0 3 1,11 3-4846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1:58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18 3940,'-8'-5'-656,"-3"-5"5899,8 7-61,13 10-4008,16 15-552,41 47-1,-1 0-203,-32-40-359,1-2 0,2-1 1,0-2-1,1-1 0,2-3 1,0 0-1,1-3 0,54 15 0,-58-19-34,65 30-1,-87-35 4,0 0-1,-1 1 0,0 0 1,-1 1-1,0 1 0,22 23 1,-32-30 10,-1-1 1,1 0 0,-1 1 0,1 0-1,-1-1 1,0 1 0,0 0-1,-1 0 1,1 0 0,-1 0-1,1 6 1,-2-9-1,-20-8-11612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2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119 126 9289,'-13'0'1586,"10"-1"-1104,-1 1 0,0 0 1,1 0-1,-1 0 0,1 0 1,-1 0-1,0 1 1,1 0-1,-1 0 0,-3 1 1,6 1-476,0-1 0,0 1 1,1 0-1,0-1 0,-1 1 0,1 0 1,0-1-1,0 1 0,0 0 1,0-1-1,1 1 0,-1 0 1,1-1-1,0 1 0,0-1 1,-1 1-1,2-1 0,0 4 0,3-2-11,-1-1-1,1 1 0,0-1 0,0 0 0,0-1 0,0 1 0,0-1 1,0 0-1,1 0 0,-1 0 0,1-1 0,0 0 0,6 1 1,-1-1-32,0 0 0,1 0 0,-1-1 0,0-1 0,21-3 1,-30 3 34,1 1 0,-1-1 1,1 0-1,-1 0 1,0-1-1,0 1 1,0 0-1,1-1 1,-1 0-1,-1 1 1,1-1-1,0 0 1,0 0-1,-1 0 1,1 0-1,-1 0 1,1 0-1,-1-1 1,0 1-1,0 0 1,0-1-1,0 1 1,0-1-1,-1 1 1,1-5-1,1-5 9,0-1 0,-2 0 1,0-22-1,-1 28-11,1 4 23,0 0 0,-1-1 1,1 1-1,-1 0 0,0-1 1,0 1-1,-1 0 0,1 0 1,0 0-1,-1 0 0,0 0 1,0 0-1,0 0 0,0 1 1,0-1-1,-1 1 1,1-1-1,-1 1 0,1 0 1,-1 0-1,0 0 0,0 0 1,0 1-1,0-1 0,0 1 1,0-1-1,-5 0 0,-2-1 63,-1 1-1,0-1 0,0 2 0,0-1 1,0 2-1,0 0 0,-14 1 0,19 0-74,1 0 0,0 0-1,0 1 1,0 0-1,0 0 1,0 0 0,1 1-1,-1-1 1,0 1-1,1 0 1,0 1 0,0-1-1,0 1 1,0 0 0,1 0-1,-1 0 1,1 0-1,0 0 1,0 1 0,0 0-1,1-1 1,0 1-1,0 0 1,-2 6 0,0 2-482,0-1 1,0 1-1,-2 22 1,5-22-1091,0 0 0,1 0 0,1 15 0,5 0-4714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2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301 1 5605,'-27'46'1378,"-5"7"95,5 8 0,-1-5-544,1 3 96,2-6-96,2-5-512,0-5-321,8-5 64,-1-6-128,0-5 0,2-7-673,3-2-1377,-1-6-864,8 0-2467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23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0 3395,'0'0'6203,"0"3"-4377,-1 3-1491,0 0 0,0 0 0,-1 0 0,0 0 0,0-1 0,0 1 0,-7 9 1,5-6-119,-1-1 0,2 1 1,-5 14-1,5-4 64,0 0 0,1 37 1,3-54-280,-1 0 1,0-1 0,0 1 0,1 0 0,-1 0 0,0-1-1,1 1 1,0 0 0,-1-1 0,1 1 0,0 0-1,0-1 1,0 1 0,0-1 0,0 0 0,1 1-1,-1-1 1,0 0 0,0 0 0,3 2 0,-1-1 8,1 0 1,-1 0 0,1 0-1,-1-1 1,1 0 0,0 1-1,-1-1 1,1-1 0,7 2 0,-8-2 10,1 1 0,-1-1 0,0 0 0,1 0 1,-1 0-1,0 0 0,1-1 0,-1 1 1,0-1-1,0 0 0,1 0 0,-1 0 0,0-1 1,0 1-1,0-1 0,0 1 0,0-1 0,-1 0 1,1 0-1,-1 0 0,1 0 0,-1-1 1,0 1-1,4-6 0,-4 4 10,0 0 0,0-1 0,-1 1 0,0 0 0,0-1 0,0 1 1,0 0-1,-1-1 0,0 1 0,0-1 0,0 1 0,0-1 0,-1 1 0,1-1 0,-1 1 0,-1 0 0,-2-8 0,3 9-52,-1 0 0,0 0 0,0 0-1,-1 0 1,1 0 0,0 1 0,-1-1 0,0 1-1,1 0 1,-1 0 0,0 0 0,0 0-1,0 0 1,-1 1 0,1-1 0,0 1-1,0 0 1,-1 0 0,1 0 0,-1 1 0,1-1-1,-8 0 1,-2 1-844,0-1 0,1 1 0,-1 1 0,0 0 0,0 1 0,-19 5 0,-36 23-7699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2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 5830,'3'-2'9083,"5"0"-4724,39-3-4215,-13 4 90,-8 0-434,0 0 0,-1-2 0,40-9 0,-62 7-4813,-3-4-336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2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8136,'-12'0'2242,"5"2"-64,1 8-1217,1 6-225,3 0-63,0 4 96,2 0-289,0 3 97,0 3 31,0 2-287,0 5-225,-5-3-160,3-2 64,2-5-1057,0-3-1346,0-6-4099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3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4901,'0'0'2370,"0"8"-1633,0 9 512,0 1-416,0 0 192,-2 2-289,2 1-287,-2-1-289,-1 0 0,1 0-96,0-6 64,2 3-224,-2-5-288,2-2-2755,0-2-3620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3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34 4004,'-21'3'10297,"7"5"-7308,12-4-3043,-1-1 0,0 1 0,1 0-1,0 0 1,0 0 0,-2 5 0,1-3 610,-1 7-457,0 0-1,0 0 1,1 1-1,1-1 1,1 1-1,-1-1 0,2 1 1,2 23-1,-2-35-105,1-1-1,-1 0 1,1 0-1,0 0 0,-1 1 1,1-1-1,0 0 0,0 0 1,0 0-1,0 0 1,0 0-1,0 0 0,0-1 1,0 1-1,1 0 1,-1 0-1,0-1 0,0 1 1,1-1-1,-1 1 0,0-1 1,0 1-1,1-1 1,-1 0-1,1 0 0,-1 0 1,0 0-1,3 0 1,0 1-10,0-1 1,0 0-1,0 0 1,1 0 0,-1-1-1,0 1 1,0-1 0,0 0-1,5-2 1,-5 0-12,0 0 1,0 0-1,0 0 1,-1-1-1,1 1 0,-1-1 1,0 0-1,0 0 0,0 0 1,-1 0-1,0 0 1,1-1-1,-1 1 0,-1-1 1,1 0-1,-1 0 0,0 1 1,2-10-1,0-9-69,-1-1 0,0-34-1,-2 56 103,0 0-1,0 0 0,0 0 1,0 0-1,0 0 1,0 0-1,-1 0 1,1 0-1,-1 0 0,0 0 1,0 0-1,1 0 1,-1 0-1,0 1 0,0-1 1,-1 0-1,1 1 1,0-1-1,0 1 0,-1-1 1,1 1-1,-1 0 1,0-1-1,1 1 0,-4-1 1,2 0-20,-1 1 1,0 0-1,0 0 1,0 0-1,0 1 0,-1-1 1,1 1-1,0 0 1,0 0-1,0 1 1,0-1-1,-4 2 0,4-1-115,0 0-1,1 1 0,-1-1 0,1 1 0,-1 0 0,1 0 0,0 0 0,0 0 1,0 0-1,0 1 0,0 0 0,0-1 0,-2 5 0,-17 23-5233,16-16 127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4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31 105 288,'-3'1'1151,"1"-1"0,-1 1 0,1 0 0,-1-1 0,1 1 0,-1 0 0,1 1 0,0-1 0,-4 3 0,3 5 2529,16 3-3735,-6-8 80,30 17 0,-35-20-43,0 0-1,1 0 1,-1 0 0,1-1 0,-1 1-1,1-1 1,-1 1 0,1-1-1,-1 0 1,1 0 0,-1 0-1,1 0 1,-1-1 0,4 0-1,-5 0 20,0 0 0,1 1 0,-1-1 0,0 0 0,0 0 0,0 0 0,0-1 0,0 1 0,0 0 0,0 0 0,-1 0 0,1-1 0,0 1 0,-1 0 0,1-1 0,-1 1 0,1-1 0,-1 1 0,1-4-1,4-32 181,-4 29-151,1-86 1192,-26 98-864,18 0-461,0 0-1,0 0 0,1 1 1,-1 0-1,1 1 1,0-1-1,1 1 1,-1 0-1,1 0 1,-5 9-1,4-7-1363,1 1 1,0-1-1,1 1 1,-4 13-1,6-3-5339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4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1 4837,'-25'30'2690,"2"5"-95,-4 5-193,2 3-897,-2 1-63,-1 0-481,1 1-193,2-3-319,4-5-97,8-7-288,4-8 32,2-5-288,5-5-609,2-6-1633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4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21 7591,'-5'5'582,"1"1"0,-1-1 0,1 1-1,0 0 1,0 0 0,1 1 0,-1-1 0,-3 12 0,5-8-313,-1 1 1,1-1 0,1 1-1,0-1 1,0 14 0,2-23-266,-1 0 1,0 0 0,0-1 0,1 1-1,-1 0 1,0 0 0,1 0-1,-1-1 1,1 1 0,-1 0 0,1 0-1,0-1 1,-1 1 0,1 0-1,0-1 1,-1 1 0,1-1 0,0 1-1,0-1 1,0 1 0,-1-1 0,1 0-1,0 1 1,0-1 0,0 0-1,0 1 1,0-1 0,0 0 0,-1 0-1,1 0 1,0 0 0,0 0-1,0 0 1,0 0 0,1-1 0,2 1 30,-1 0 0,1 0 1,-1-1-1,1 1 0,-1-1 1,0 0-1,1 0 0,-1 0 1,3-2-1,-2 0 23,0 0 0,0-1 1,0 1-1,0-1 0,-1 0 1,0 0-1,0 0 0,0 0 1,0 0-1,-1-1 0,1 1 1,-1-1-1,2-6 0,-1 1 36,0 0-1,-1 0 1,0-1-1,-1 1 1,0-17-1,-1 26-104,-1-1-1,1 1 0,-1-1 1,1 1-1,-1-1 1,1 1-1,-1 0 1,0-1-1,0 1 0,1 0 1,-1 0-1,0 0 1,0-1-1,0 1 0,-1 0 1,1 0-1,0 0 1,0 1-1,0-1 1,-1 0-1,1 0 0,0 1 1,-1-1-1,1 1 1,-1-1-1,1 1 1,-1-1-1,1 1 0,-1 0 1,1 0-1,-1 0 1,1 0-1,-1 0 0,-1 0 1,-6 0-453,-1 0 1,0 1-1,1-1 1,-14 4 0,13-1-749,1 0 0,0 1 0,-16 8 0,-37 23-7564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1:59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28 635 8808,'-3'-5'373,"-1"0"1,1 1-1,1-1 0,-1-1 0,1 1 0,0 0 0,0 0 0,0-1 0,1 1 1,0-1-1,0 0 0,0 1 0,1-1 0,-1 0 0,2-9 0,0 5-61,-1 1 0,2-1 0,-1 1 0,2-1-1,-1 1 1,1 0 0,0 0 0,7-13 0,10-6-105,1 2 1,0 0 0,2 2-1,1 0 1,49-36 0,29-30 94,43-71-302,-138 157-2361,-6 12-2286,-2-4 4154,1 14-5470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5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36 158 6438,'0'-6'534,"1"1"0,0 0 0,0 0 0,0 0-1,1 0 1,-1 0 0,1 1 0,1-1 0,-1 0 0,0 1 0,1-1-1,5-5 1,5-7-285,27-25 0,-16 19 235,-24 23-466,0 0-1,0 0 1,0 0-1,0 0 1,0 0-1,0-1 1,0 1-1,1 0 1,-1 0-1,0 0 1,0 0-1,0 0 1,0-1-1,0 1 1,0 0-1,0 0 1,0 0-1,0 0 1,0 0-1,0-1 1,0 1-1,0 0 1,0 0-1,0 0 1,0 0-1,0-1 1,0 1-1,0 0 1,0 0-1,0 0 1,0 0-1,0 0 1,0-1-1,-1 1 1,1 0-1,0 0 1,0 0-1,0 0 1,0 0-1,0 0 1,0-1 0,0 1-1,-1 0 1,1 0-1,0 0 1,0 0-1,0 0 1,0 0-1,0 0 1,-1 0-1,1 0 1,0 0-1,0 0 1,0 0-1,0 0 1,0 0-1,-1 0 1,1 0-1,0 0 1,0 0-1,0 0 1,0 0-1,-1 0 1,1 0-1,0 0 1,0 0-1,0 0 1,0 0-1,-1 0 1,1 0-22,-1 0 0,0 0 0,1 0 0,-1 0 0,1 1 0,-1-1 0,0 0 0,1 0 0,-1 0 0,0 1 0,1-1-1,-1 0 1,1 1 0,-1-1 0,1 0 0,-1 1 0,1-1 0,-1 1 0,1-1 0,-1 1 0,0 0 0,-4 16 73,0 1-1,0 0 1,2 0-1,0 1 0,1-1 1,1 0-1,1 1 1,2 18-1,-5 65 176,3-100-240,-1-1-1,0 0 1,1 0 0,-1 0 0,0 0 0,1 0 0,-1 0-1,0 0 1,0 0 0,0 0 0,0-1 0,0 1 0,0 0-1,0-1 1,0 1 0,0 0 0,-1-1 0,1 1-1,0-1 1,0 0 0,0 1 0,-1-1 0,1 0 0,0 0-1,0 0 1,-1 0 0,1 0 0,-2 0 0,-47 0 185,35-1-137,99-5 1406,-42 8-1332,21-1-421,-23-5-5943,-18-3-2735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5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3876,'-10'18'4740,"6"9"-2466,-1 3 0,3 2-1377,0 9-256,0-5-417,-1-4 32,-1-1-256,1-11 32,3-8-224,0-8-1601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11 2370,'-4'-3'8422,"8"0"-4162,22 0-2445,-18 2-1993,-1 0 0,0 1 0,1 1 0,-1-1-1,0 1 1,11 3 0,-17-3 174,0-1-1,0 1 1,0 0 0,0 0-1,0 0 1,0 0 0,0 0-1,0 0 1,-1 0 0,1 0-1,0 1 1,-1-1-1,1 0 1,0 0 0,-1 1-1,0-1 1,1 0 0,-1 1-1,0-1 1,0 0 0,1 1-1,-1-1 1,0 0 0,-1 1-1,1-1 1,0 0 0,-1 3-1,1-1 9,-1 0-1,1 0 1,-1 0-1,0-1 1,0 1-1,0 0 1,0-1-1,0 1 1,-1-1-1,1 1 1,-4 3-1,-83 54 387,122-38-454,-30-19 71,0-1-1,0 2 1,0-1 0,-1 0 0,1 1 0,-1-1 0,0 1-1,0 0 1,0 0 0,-1 1 0,1-1 0,-1 0 0,0 1-1,0-1 1,-1 1 0,1 0 0,-1 0 0,0-1 0,0 1-1,-1 0 1,1 0 0,-1 0 0,0 0 0,-1 6 0,0-8 23,0-1 0,0 0 0,0 1 0,0-1 0,0 0 0,-1 0 1,1 0-1,-1 0 0,1 0 0,-1-1 0,0 1 0,0 0 0,0-1 1,0 1-1,0-1 0,0 0 0,0 1 0,0-1 0,0 0 0,-4 1 1,-52 18 617,52-18-568,-9 1 47,1 0 0,0-1 0,-1-1 1,-23-1-1,29 0-422,27-6-3588,-12 2 2668,20-10-4379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6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51 2338,'-2'0'717,"1"0"1,0 0-1,-1 0 0,1 0 1,0 0-1,-1 0 0,1 0 0,0 0 1,-1-1-1,1 1 0,0 0 0,0-1 1,-1 1-1,1-1 0,0 1 0,0-1 1,-2-1-1,3 0-465,-1 1 1,0-1 0,1 1-1,0-1 1,-1 1-1,1-1 1,0 0 0,0 1-1,0-1 1,0 0-1,0 1 1,0-3 0,0-6-972,1 9 714,-1 0-1,1 1 0,-1-1 1,1 0-1,-1 1 1,1-1-1,0 0 1,-1 1-1,1-1 0,0 0 1,-1 1-1,1-1 1,0 1-1,0 0 1,0-1-1,-1 1 0,1 0 1,0-1-1,0 1 1,0 0-1,0 0 0,0 0 1,0-1-1,0 1 1,-1 0-1,1 0 1,2 1-1,33-2-285,-29 1 274,-6 0 14,1 1 1,-1-1-1,1 0 1,-1 1-1,1-1 0,-1 0 1,1 1-1,-1 0 1,0-1-1,1 1 1,-1 0-1,0 0 1,1 0-1,-1 0 1,0 0-1,0 0 0,0 0 1,0 0-1,0 0 1,0 0-1,0 1 1,-1-1-1,1 0 1,0 1-1,-1-1 1,1 1-1,-1-1 0,1 1 1,-1-1-1,1 1 1,-1 1-1,2 7 20,-1 0 0,0 0-1,-1 16 1,0-17-18,-1 5-2,0 0-1,-1-1 1,0 1 0,-1-1 0,-1 1 0,0-1-1,0 0 1,-2 0 0,1-1 0,-2 0 0,1 0-1,-2 0 1,0-1 0,-13 15 0,19-23-187,-1 0 0,0-1 0,0 1 1,0-1-1,0 0 0,0 0 0,0 0 1,0-1-1,-1 1 0,1-1 0,0 1 1,-1-1-1,0 0 0,1 0 0,-1-1 1,0 1-1,1-1 0,-1 0 0,0 0 1,1 0-1,-6-1 0,8 1 115,0 0 1,0-1-1,0 1 1,0 0-1,1-1 0,-1 1 1,0-1-1,0 1 0,0-1 1,0 1-1,0-1 0,0 0 1,1 1-1,-1-1 1,0 0-1,1 0 0,-1 1 1,0-1-1,1 0 0,-1 0 1,1 0-1,-1 0 1,1 0-1,0 0 0,-1 0 1,1 0-1,0 0 0,0 0 1,0 0-1,-1-1 0,-1-33 1264,2 34-235,32-5 488,-16 6-1145,-1 0 1,1 1-1,-1 0 1,1 1 0,-1 1-1,0 1 1,22 7 0,-31-8-57,1-1 0,-1 1 0,0 0 0,0 1 0,0 0 0,0 0 0,-1 0 0,0 0 0,0 1 0,0 0 0,0 0 0,4 7 0,-8-10-377,0-1 0,0 1-1,-1-1 1,1 1 0,-1 0-1,1-1 1,-1 1 0,0 0 0,0-1-1,0 1 1,0 0 0,0-1-1,0 1 1,0 0 0,-1 2-1,0 2-1472,1 5-3767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8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5445,'-16'0'12401,"33"0"-11205,148 14-1079,-157-14-753,20-3-7248,-18-2 1345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5285,'-11'16'2723,"4"9"-385,3-3-545,1 0-864,1 4-256,2 1-161,0 3-159,0 2-257,0 1 32,0-5-256,0-6-256,0-3-2179,0-9-2273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49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79 8648,'-5'4'526,"0"0"0,1-1-1,-1 2 1,1-1 0,0 0 0,0 1-1,-5 8 1,6-9-437,1 0 0,0 1 1,0-1-1,0 1 0,0-1 0,1 1 0,0-1 0,0 1 0,0 0 0,0 0 1,1 0-1,0 0 0,0-1 0,0 1 0,2 9 0,-2-13-85,1 0 0,0 0 1,-1 0-1,1 0 0,0 0 0,-1 0 0,1 0 0,0 0 0,0 0 1,0-1-1,0 1 0,0 0 0,0-1 0,0 1 0,0 0 0,0-1 1,0 1-1,0-1 0,0 0 0,0 1 0,0-1 0,1 0 0,-1 0 1,0 0-1,2 0 0,36 1 64,-30-1-4,-6 0-66,0 1-1,0-1 1,0 0 0,0-1-1,0 1 1,0 0-1,0-1 1,-1 0-1,1 0 1,0 1-1,0-2 1,-1 1-1,1 0 1,0 0-1,-1-1 1,1 0-1,-1 1 1,0-1-1,0 0 1,1 0-1,-1 0 1,-1-1 0,1 1-1,0 0 1,0-1-1,-1 1 1,1-1-1,-1 1 1,0-1-1,0 0 1,0 0-1,0 1 1,0-1-1,-1 0 1,1 0-1,-1 0 1,0 0-1,0 0 1,0 0-1,-1-4 1,2-14 62,-1 8-41,0 1 0,0-1 0,-3-15 0,2 25-20,1 0 0,-1 0 0,0 0 0,0 0 0,0 0 0,0 0 0,0 1 0,-1-1 0,1 1 0,-1-1 0,0 1 0,0-1 0,0 1 0,0 0 0,0 0 0,0 0 0,-1 0 0,-4-3 0,5 4 3,1 0 0,0 1-1,-1-1 1,0 0 0,1 1-1,-1-1 1,1 1 0,-1 0-1,0-1 1,1 1 0,-1 0-1,0 0 1,1 0 0,-1 0-1,0 1 1,1-1 0,-1 0-1,0 1 1,1-1 0,-1 1 0,-1 0-1,0 1-5,1-1-1,-1 1 1,1 0-1,0 0 1,0 0-1,0 0 1,0 1-1,0-1 1,0 0 0,-3 6-1,0 3-36,0 1-1,0-1 1,1 1 0,-3 18 0,1 10-368,7-13-3069,1-19-1412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0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0 1153,'-7'5'1573,"0"0"-1,0 0 1,0 0 0,0 1 0,-10 12-1,14-15-1392,1 1 0,-1-1 1,1 1-1,0 0 0,0 0 0,1 0 0,-1 0 0,1 0 0,0 0 1,0 0-1,0 1 0,0-1 0,0 9 0,1-10-173,0 0 0,0 0 0,0 0 0,0 0 0,0 0 0,1 1 0,-1-1-1,1 0 1,0 0 0,0 0 0,0 0 0,0 0 0,1-1 0,-1 1 0,1 0 0,0 0 0,-1-1 0,1 1 0,0-1 0,1 0 0,-1 1-1,0-1 1,1 0 0,-1-1 0,1 1 0,0 0 0,-1-1 0,1 1 0,0-1 0,0 0 0,0 0 0,0 0 0,0 0 0,0 0-1,0-1 1,4 1 0,-4-1 5,-1 0-1,1 1 0,-1-1 1,1 0-1,-1-1 0,1 1 1,0 0-1,-1-1 0,1 1 1,-1-1-1,1 0 0,-1 0 1,0 0-1,1 0 0,-1 0 1,0-1-1,0 1 1,0-1-1,0 1 0,0-1 1,0 0-1,0 0 0,3-4 1,-2 1 26,-1 0 0,1 0 1,-1 0-1,0-1 1,0 1-1,0-1 1,-1 0-1,0 0 1,1-11-1,-2-56 143,0 72-170,0 0 0,0 0 0,0 0 0,0 0-1,0 0 1,0 0 0,-1 0 0,1 0 0,0 1-1,0-1 1,-1 0 0,1 0 0,-1 0 0,1 0-1,-1 1 1,1-1 0,-1 0 0,0 1-1,1-1 1,-1 0 0,0 1 0,1-1 0,-1 1-1,0-1 1,-1 0 0,0 0 0,-1 0 0,1 1-1,0-1 1,-1 1 0,1-1 0,-1 1 0,1 0-1,0 0 1,-1 0 0,-2 0 0,0 1-27,0 0 1,-1 0 0,1 0-1,0 1 1,0-1-1,0 1 1,0 0 0,1 1-1,-8 3 1,1 4-213,1 1-1,0-1 1,0 2-1,1 0 1,-11 18 0,11-15-1357,1 0 1,-7 20 0,6-1-4150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0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257 0 1185,'-34'49'5766,"7"1"-3909,0 1 450,2 1-898,-1-1-512,1-1 64,0-3-641,3-2-160,3-9-96,6-8-64,4-8-128,4-3-673,5-5-992,0-4-1955,0-2-2466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0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35 3427,'-1'33'9994,"-3"3"-7858,-2 42-1448,6-78-679,1 0 1,-1 1 0,0-1 0,1 1-1,-1-1 1,1 0 0,-1 0-1,1 1 1,-1-1 0,1 0 0,-1 0-1,1 1 1,-1-1 0,1 0 0,-1 0-1,1 0 1,-1 0 0,1 0-1,-1 0 1,1 0 0,-1 0 0,1 0-1,-1 0 1,1 0 0,-1 0-1,1 0 1,0 0 0,-1 0 0,1 0-1,-1-1 1,1 1 0,-1 0-1,1-1 1,20-9 509,-17 6-419,-1-1 0,0 0 0,0 0 0,-1 0 1,0 0-1,0-1 0,0 1 0,0-1 0,-1 1 1,1-7-1,2-57 105,-4 68-204,0-1-1,0 1 0,0-1 1,0 1-1,0-1 0,-1 1 0,1-1 1,-1 1-1,1-1 0,-1 1 1,1-1-1,-1 1 0,0 0 0,0-1 1,0 1-1,0 0 0,0 0 1,0 0-1,0-1 0,0 1 0,0 0 1,-3-1-1,1 0-61,0 1 1,0 0-1,-1-1 1,1 1-1,0 1 0,-1-1 1,1 0-1,-1 1 0,1 0 1,-5 0-1,-2 0-672,-1 1 0,0 0 0,1 1 0,-1 1-1,1-1 1,-14 6 0,-33 23-6495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1:59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76 121 5701,'-6'-8'1277,"0"0"0,1-1-1,0 0 1,-5-11 0,7 12-645,0 1 0,-1 0 0,0 0 0,-1 0 0,1 0 0,-1 1 0,-10-11 1,71 18 936,19 7-1336,117 31 0,-164-31-194,0 0 0,-1 3 1,-1 0-1,0 1 0,-1 2 0,0 0 0,34 27 0,-39-28 6,-17-11-36,0 0 0,0-1 0,0 1 0,0 1 0,-1-1-1,1 0 1,0 1 0,-1-1 0,3 5 0,-16-2-2098,-15 2-5495,-5-2-1022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1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44 144 7143,'5'-22'7879,"18"-7"-5774,-3 5-1391,-13 14-579,-4 6-105,0 0 0,0 0 0,0 0 0,-1-1 0,0 1 0,0-1 0,0 1-1,0-1 1,-1 0 0,3-9 0,3 55 141,-2 45-54,-3-44-74,11 70 0,-11-60-64,-5-51-114,-1 0 1,1 0-1,0-1 1,-1 1-1,1-1 1,-1 0-1,-4 0 1,6 0-72,-20 2-98,0 0 0,0 1 0,-32 10-1,69-17 737,1-1 0,0 2 0,0 0 0,0 1-1,0 1 1,0 0 0,0 1 0,18 3 0,-28-2-611,0 1 1,0 0 0,0 0 0,0 1-1,9 5 1,25 11-4459,-14-13-798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1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0 641,'0'8'6246,"0"13"-3332,0 3-127,0 6-1314,0 3-480,0-1-288,0-2-321,0 1-288,0-3-32,0-8-64,0-4-288,0-12-1538,7-4-3587,9-4-2562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2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1569,'-7'-8'6670,"9"5"-2895,15 2-1171,-6 1-3166,27-3 588,-32 1-40,1 1 0,0 1-1,0-1 1,0 1-1,-1 0 1,1 0 0,0 1-1,0 0 1,9 3 0,-15-3 11,0-1 0,0 1 0,0 0 0,0 0 0,0 0 0,0 0 0,-1 0 0,1 0 0,0 0 0,-1 0 0,1 0 0,-1 0 0,1 0 0,-1 0 0,0 0 0,1 1 0,-1-1 0,0 0 0,0 0 0,0 1 0,0-1 0,0 0 0,0 0 0,0 0 0,0 3 0,-1 0 11,1 0 0,-1 0 0,0 0 0,0 0 0,-1 0 0,-3 7 0,-1-3 45,0 0 0,-1 0 0,0-1 0,-1 0 0,1 0 0,-1-1 0,-1 0 0,1 0 0,-1-1 0,0 0-1,-15 6 1,23-11 70,19-1-269,0-1 48,25-5 0,-25 3 40,-1 1-1,27 0 0,-43 3 61,1 0 0,-1 1 0,0-1-1,0 1 1,0-1 0,-1 1 0,1 0-1,0-1 1,0 1 0,0 0-1,0 0 1,0-1 0,-1 1 0,1 0-1,0 0 1,-1 0 0,1 0 0,-1 0-1,1 0 1,-1 0 0,1 0-1,-1 0 1,0 0 0,0 0 0,1 0-1,-1 0 1,0 1 0,0-1 0,0 0-1,0 2 1,0 1 41,0 0-1,0-1 1,0 1 0,0 0-1,0 0 1,-1 0 0,0 0-1,-2 6 1,0-5 112,0 0 1,0 0-1,-1 0 1,0-1-1,0 0 0,0 1 1,-1-1-1,1 0 0,-7 3 1,-51 32 1459,36-24-1015,18-9-491,6-5-122,0 1-1,0-1 1,-1 1-1,1-1 0,0 0 1,0 0-1,0 0 1,-1 0-1,-3 1 0,6-4-3098,7-10-1297,10-9-1731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2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8232,'-1'0'253,"0"0"0,1 0 0,-1 1 0,0-1 0,0 0 0,0 1 0,0-1 0,0 0 0,1 1 0,-1-1 0,0 1 0,0-1 0,1 1 0,-1 0 0,0-1 0,1 1 0,-1 0 0,1-1 0,-1 1 0,1 0 0,-1 0 0,0 1 0,-9 28 1196,3 30-811,7-59-632,0 0 0,0-1 1,0 1-1,0 0 0,0-1 0,0 1 1,0 0-1,0-1 0,0 1 1,0 0-1,0-1 0,0 1 0,1 0 1,-1-1-1,0 1 0,0 0 0,1-1 1,-1 1-1,0-1 0,1 1 0,-1 0 1,1-1-1,-1 1 0,1-1 0,-1 1 1,1-1-1,-1 0 0,1 1 0,0-1 1,-1 1-1,1-1 0,-1 0 0,1 0 1,0 1-1,-1-1 0,1 0 1,0 0-1,-1 0 0,1 0 0,0 0 1,0 0-1,-1 0 0,1 0 0,0 0 1,-1 0-1,1 0 0,0 0 0,-1 0 1,1-1-1,1 1 0,8-1 22,-9 1-27,7 0-2,1 0-1,-1 0 1,0 1 0,0 0-1,0 0 1,13 4 0,-19-3 3,0-1 1,1 0-1,-1 1 1,0-1-1,1 1 1,-1 0-1,0 0 1,-1 0-1,1 0 0,0 0 1,0 0-1,-1 0 1,1 1-1,-1-1 1,0 0-1,0 1 1,0-1-1,0 1 1,0 0-1,0-1 0,-1 1 1,1 0-1,-1-1 1,0 4-1,1 83 730,-1-86-657,-1-1 0,0 1 0,0 0 0,0-1 0,0 1 0,0-1 0,0 1 0,-1-1 0,1 0 0,-1 1 0,0-1 0,0 0 0,0 0 0,0 0 0,0 0 0,0-1 0,0 1 0,0-1 0,-1 1 0,-3 1 0,-58 27-65,54-26-90,-12 0-1492,21-4 1418,1 0 0,-1 0-1,0 0 1,1 0 0,-1 0-1,1 0 1,-1-1 0,1 1-1,-1 0 1,1 0 0,-1-1-1,1 1 1,0 0 0,-1-1 0,1 1-1,-1 0 1,1-1 0,0 1-1,-1-1 1,1 1 0,0-1-1,-1 1 1,1 0 0,0-1-1,-1 0 1,-2-17-5446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3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5958,'2'0'5349,"7"0"-2851,5 0-960,2 0-546,6-4 130,6 4-738,-1-2-224,2 2-160,1 0-737,-3 0-4355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8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31 609,'-17'3'8528,"8"4"-4808,9-5-3573,-1 1 0,0-1 0,1 1 0,0-1 0,-1 1 0,1-1 0,0 1 0,0-1 0,1 3 0,0 11-258,-2 14 343,0-11 88,1 0 0,0 0 0,2 0 0,6 30 0,-8-45-304,1-1 1,0 1-1,0 0 0,1-1 1,-1 0-1,1 1 0,0-1 1,0 0-1,0 0 1,0 0-1,0 0 0,1 0 1,0 0-1,-1-1 0,1 1 1,0-1-1,0 1 0,0-1 1,0 0-1,1-1 0,-1 1 1,1-1-1,-1 1 0,1-1 1,-1 0-1,1 0 0,0 0 1,-1-1-1,7 1 0,-7-1 5,1 0 1,-1 1-1,1-2 0,-1 1 0,1 0 0,-1-1 0,0 0 1,1 1-1,-1-1 0,1-1 0,-1 1 0,0 0 0,5-4 1,-4 2 9,0-1 0,-1 1 0,1-1 0,-1 0 0,1 0 0,-2 0 1,1-1-1,4-7 0,0-4-268,0 0 0,0 0 0,-2-1 1,0 0-1,-1-1 0,0 1 0,-2-1 0,0 1 0,-1-1 1,-2-30-1,1 47 203,0-1 0,-1 1 1,1 0-1,0-1 0,-1 1 1,1 0-1,-1 0 0,1 0 0,-1-1 1,1 1-1,-1 0 0,0 0 1,0 0-1,1 0 0,-1 0 1,0 0-1,0 0 0,0 0 0,0 1 1,-2-2-1,-1 0 63,1 0 1,0 1-1,-1-1 0,1 1 0,-1 0 1,0 0-1,-5 0 0,1 0 138,0 0 0,0 1-1,0 0 1,0 1 0,0 0 0,-13 3 0,15-2-117,0 1 0,0 0 0,0 0 0,1 1 0,0-1 0,-1 1 0,1 0 0,0 1 0,1-1 0,-1 1 0,1 0 0,0 0 0,0 0 0,-3 8 0,2-6-95,1 1 1,0 0-1,1 0 1,-1 1 0,2-1-1,-1 1 1,1-1-1,0 1 1,1 0 0,0 9-1,1 13-2661,0-6-3967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8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7047,'-5'26'4100,"-1"0"-2787,1 8-256,5-1-961,0-11-96,0-2-384,0-6-2147,11-5-3042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3:59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37 8552,'-11'-10'8361,"-22"-2"-8142,24 9 495,2 1-676,1-1 0,-1 2 0,-1-1 0,1 1 0,0 0-1,0 0 1,0 0 0,-1 1 0,1 1 0,0-1 0,-11 3 0,14-2-55,0 0 1,0 1-1,0 0 0,0 0 1,1 0-1,-1 0 1,1 0-1,-1 0 1,1 1-1,0 0 1,0 0-1,0 0 0,0 0 1,0 0-1,1 1 1,-1-1-1,1 1 1,0-1-1,0 1 1,-2 8-1,1-4-49,1 0-1,0 1 1,0 0-1,1-1 1,0 1-1,1 0 1,0 0 0,2 16-1,-2-25 63,1 1 0,-1-1 0,0 1 0,1-1 0,-1 1 0,1-1 0,-1 0 0,0 1 0,1-1 1,-1 0-1,1 1 0,-1-1 0,1 0 0,-1 1 0,1-1 0,0 0 0,-1 0 0,1 0 0,-1 1 0,1-1 0,-1 0 0,1 0 0,0 0 0,-1 0 0,1 0 0,1 0 0,21-1 1,-17 1-42,0-2-37,1 1 1,-1-1-1,0 0 0,0 0 0,0-1 0,0 1 0,0-1 0,-1-1 0,1 1 1,9-9-1,50-47 191,-62 55-108,6-5 51,-7 7-15,-1 0 1,1 0-1,-1 0 1,1 0-1,0 0 1,0 1-1,0-1 1,0 1-1,0-1 1,0 1-1,0 0 0,0 0 1,0 0-1,1 0 1,-1 0-1,5 0 1,-5 8 1040,2 32-730,-2 1 0,-4 48 0,1-13-57,1 123 1497,-1-196-1753,1 0 0,0 1-1,0-1 1,0 0 0,1 0-1,-1 0 1,0 0 0,1 0-1,-1 0 1,1 0 0,0 0 0,0 0-1,1 3 1,-2-5-147,0-3-2242,3-11-1709,10-8-4307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4:01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96,'0'-2'8977,"6"1"-3446,23 0-1240,53 1-7119,-53 0 4255,247 0-2959,-274 0 1124,5 0 347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4:01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1185,'1'0'3331,"4"0"-1777,58-2 5253,7-6-3681,-56 6-2907,0-1-1,-1 0 0,1-1 1,-1 0-1,1-1 0,-1-1 1,17-10-1,-28 14-274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00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1 755 9769,'0'-5'2333,"3"1"-2160,-1 0 0,0 1 0,1-1 0,-1 1-1,1-1 1,0 1 0,0 0 0,1 0 0,-1 1 0,0-1-1,7-3 1,7-7 465,46-41 156,-3-3-1,-3-3 1,-2-2 0,-2-2-1,69-112 1,-101 139-626,-4 13-63,-2-1-1,-2-1 1,0 0-1,-1-1 1,8-30-1,-21 101-3381,2-12-1838,-3-9-2604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4:02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3972,'-4'0'1954,"4"8"-769,-3 4-160,3 2-160,0 0 352,0 2-545,0-3-287,0 1-289,0-4 32,0-6-64,0 0-64,0-14-3619,0-16 63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4:02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73 3619,'-8'-59'3257,"8"58"-3163,1 1 1,-1-1-1,0 1 1,0-1 0,0 1-1,0 0 1,0-1-1,0 1 1,0-1-1,0 1 1,-1-1-1,1 1 1,0-1-1,0 1 1,0 0-1,0-1 1,-1 1 0,1-1-1,0 1 1,0 0-1,-1-1 1,1 1-1,0 0 1,0-1-1,-1 1 1,1 0-1,0-1 1,-1 1 0,1 0-1,-1 0 1,1-1-1,0 1 1,-1 0-1,1 0 1,-1 0-1,1 0 1,-1-1-1,-5 8 1284,5-5-1320,1 0-1,0-1 1,0 1 0,0 0-1,0-1 1,1 1 0,-1-1 0,0 1-1,1 0 1,-1-1 0,1 1-1,-1-1 1,1 1 0,0-1 0,0 1-1,1 1 1,0-1-61,0-1 1,1 0-1,-1 0 1,0 0-1,0 0 1,1 0-1,-1-1 0,0 1 1,1-1-1,-1 1 1,5-1-1,126 5-1807,-109-6 1442,-23 1 383,0 0-1,0 1 1,0-1-1,0 0 1,-1 0-1,1 0 1,0 0-1,0 1 1,0-1-1,-1 0 1,1 1-1,0-1 1,0 1-1,-1-1 1,1 1 0,0-1-1,-1 1 1,1-1-1,-1 1 1,1 0-1,0-1 1,-1 1-1,0 0 1,1-1-1,-1 1 1,1 0-1,-1 0 1,0-1-1,1 1 1,-1 0 0,0 0-1,0 0 1,0 0-1,0-1 1,0 1-1,0 0 1,0 0-1,0 0 1,0 0-1,0-1 1,0 1-1,0 0 1,-1 0-1,1 1 1,-2 3 289,1 1 0,-1-1 0,0 0-1,0 1 1,-5 8 0,-30 42 1372,22-36-1811,2 2-1,0-1 1,1 2-1,-14 34 0,20-29-4764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4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89 801,'-2'0'267,"1"0"1,-1 1-1,1-1 0,-1-1 1,0 1-1,1 0 1,-1 0-1,1-1 0,0 1 1,-1 0-1,1-1 1,-1 0-1,1 1 0,0-1 1,-1 0-1,1 0 1,0 1-1,0-1 0,-1 0 1,1 0-1,0 0 1,0-1-1,0 1 0,0 0 1,0 0-1,1-1 1,-1 1-1,0-2 0,-1-2 406,1 0 0,0 0 1,0 0-1,1 0 0,0 0 0,0-10 0,1 0 3709,1 16-4147,26 6 377,-10-1-427,0-2 0,1 0 0,0-1 0,24 1 0,-15-4-275,34 0 323,-58 0-447,-1 0 1,1-1-1,0 1 1,0-1 0,0 0-1,-1-1 1,1 1-1,0-1 1,-1 1-1,1-1 1,-1 0 0,4-3-1,-4-3-5555,-3 5 3301,0-5-3329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4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5894,'-11'20'3459,"4"2"-3011,0 6 385,5-1-256,2-5-417,0 0 128,0 0-192,0 9 32,6 1 257,1-2 31,0 3-64,0-5-288,-3 2 65,1-3-258,0-11-1312,6-8-1890,0-8-4164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5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6758,'-3'28'6471,"-3"0"-4702,3-18-1644,1 0-1,0 1 1,-1 15 0,3 58 9,20-83-588,-7-2 408,0 0-1,1-1 1,22-7-1,-25 6 33,1 0-1,0 0 1,-1 1 0,1 1-1,21 0 1,-32 1 18,1 1 1,-1 0-1,1-1 1,-1 1-1,0-1 1,1 1-1,-1 0 1,0 0-1,0 0 1,1 0-1,-1 0 1,0 0-1,0 0 1,0 0-1,0 1 1,0-1-1,0 0 1,-1 1-1,1-1 1,0 0-1,-1 1 1,1-1-1,-1 1 1,1-1-1,-1 1 1,0-1-1,0 1 1,1-1-1,-1 3 1,1 56 499,-2-45-246,1-9-135,-1 1 0,0-1 0,-1 0 1,0 0-1,0 1 0,0-1 1,-1-1-1,1 1 0,-1 0 1,-1-1-1,1 1 0,-1-1 0,0 0 1,0 0-1,-1-1 0,1 1 1,-1-1-1,0 0 0,0 0 0,-8 4 1,12-7-191,0-1 1,-1 1-1,1-1 1,0 0-1,0 0 1,0 1-1,0-1 1,0 0-1,0 0 1,-1 0-1,1 0 1,0 0-1,0-1 1,0 1-1,0 0 1,0 0-1,0-1 1,-1 1-1,1-1 1,0 1-1,0-1 1,0 1-1,0-1 1,-1-1-1,-16-22-5573,16 20 4780,-13-23-6165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5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6246,'6'0'2466,"6"0"-1505,4 0 577,9 0-577,4 2-97,1 6-543,2 2-225,0-1-705,-5-5-1825,-4-4-2371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5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94 7815,'-7'4'874,"-1"1"0,1 0 0,0 0 0,1 1 0,-1 0 0,-8 10 0,16-15-848,-1-1-1,1 1 1,-1 0-1,1-1 1,-1 1-1,1-1 1,-1 1-1,1-1 1,0 1-1,-1-1 1,1 0-1,0 1 1,-1-1-1,1 0 1,0 0-1,0 1 1,-1-1-1,1 0 1,0 0-1,0 0 1,-1 0-1,2 0 1,29 6 577,-26-5-554,17 3-87,-1-2 1,34 0 0,-53-2 73,1 0 1,-1-1 0,0 1-1,0-1 1,1 0 0,-1 0 0,0 0-1,0 0 1,0 0 0,0 0-1,0-1 1,0 1 0,0-1 0,-1 1-1,1-1 1,0 0 0,-1 0-1,0 0 1,1 1 0,-1-1-1,0-1 1,0 1 0,0 0 0,0 0-1,0 0 1,0 0 0,-1-1-1,1 1 1,-1 0 0,1-5 0,0-3 260,1-1 1,-1 0 0,-1 1 0,0-1 0,-2-17 0,1 26-281,1 0 1,-1 1-1,0-1 0,0 1 1,1-1-1,-1 1 0,0-1 1,0 1-1,-1 0 0,1-1 0,0 1 1,0 0-1,0 0 0,-1 0 1,1 0-1,-1 0 0,1 0 1,-1 0-1,1 1 0,-1-1 1,1 0-1,-1 1 0,0-1 1,-2 1-1,1-1-39,0 0 1,1 1 0,-1 0-1,1 0 1,-1 0 0,1 0-1,-1 0 1,0 0-1,1 0 1,-1 1 0,1-1-1,-1 1 1,1 0 0,-1 0-1,1 0 1,0 0-1,-4 2 1,1 3-45,0-1 1,0 1-1,0 0 0,0 1 0,1-1 1,0 1-1,0 0 0,1 0 0,-3 7 1,0 0-737,2 1 0,-1 0 0,-3 27 0,5-5-3138,3-4-3085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6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257 1 10858,'-36'48'1089,"-3"15"1314,-2 8-1250,0 3-289,7 7 65,5-2-480,11-8-385,4-10 96,9-17-256,5-14-64,0-9-1378,0-13-992,12-8-1218,4 0-1889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6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64 11179,'-2'2'281,"-1"0"1,1 0-1,-1 1 1,1-1-1,0 1 1,0 0-1,0-1 1,0 1-1,0 0 1,1 0 0,-1 0-1,1 0 1,0 1-1,0-1 1,-1 4-1,0 2-60,0 1-1,0 0 1,0 19-1,1-26-197,1 0 0,0 0 1,0 0-1,1 0 0,-1 0 0,1 0 0,-1-1 1,1 1-1,0 0 0,0 0 0,0-1 0,0 1 0,1 0 1,3 4-1,-4-5-16,2-1 1,-1 1 0,0-1-1,0 0 1,0 1 0,1-1-1,-1 0 1,1 0 0,-1-1-1,0 1 1,1 0 0,0-1-1,-1 1 1,1-1 0,-1 0-1,1 0 1,3 0 0,-4 0 9,1 0 1,-1 0-1,0 0 1,1 0 0,-1 0-1,1 0 1,-1-1-1,0 1 1,1-1-1,-1 0 1,0 1-1,0-1 1,0 0-1,1 0 1,-1-1-1,0 1 1,0 0 0,0-1-1,-1 1 1,1-1-1,0 0 1,0 1-1,-1-1 1,1 0-1,-1 0 1,0 0-1,0 0 1,1 0-1,-1-1 1,-1 1 0,1 0-1,0 0 1,0-1-1,0-3 1,2-6 47,-1-1 0,-1 0 1,1 0-1,-2-25 0,-1 20-34,1 15-32,0 0-1,0 0 0,0 0 0,-1 0 0,1 0 1,-1 0-1,0 0 0,0 1 0,0-1 0,0 0 1,0 0-1,-1 1 0,1-1 0,-1 1 0,0-1 1,0 1-1,0 0 0,0-1 0,0 1 0,0 0 0,-1 0 1,1 1-1,0-1 0,-1 0 0,0 1 0,1 0 1,-1-1-1,0 1 0,-5-1 0,-1 0-232,1 0 1,0 1-1,0 0 0,-1 1 0,1 0 0,0 0 0,-1 1 0,1 0 1,0 0-1,-10 4 0,7-2-726,0 2 1,0 0-1,-20 12 1,-46 32-5058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7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12 192 7047,'-1'-38'8636,"2"-40"-5610,-1 71-2918,1-1-1,0 1 1,1 0 0,0-1-1,0 1 1,0 0 0,6-12 0,-7 19-120,-1 0 0,0-1 1,0 1-1,0 0 1,0 0-1,0-1 1,0 1-1,0 0 1,1-1-1,-1 1 1,0 0-1,0 0 1,0-1-1,1 1 1,-1 0-1,0 0 1,0 0-1,1-1 1,-1 1-1,0 0 1,0 0-1,1 0 1,-1 0-1,0 0 1,0 0-1,1-1 1,-1 1-1,0 0 1,1 0-1,-1 0 1,0 0-1,1 0 1,4 10-31,-2 18 263,-3-26-218,2 86 117,-2-49-121,1-1 0,10 57 0,-6-74-18,-3-10-55,1 0 0,-2 0 0,2 14 0,-26-24-321,21-2 365,0 0 0,0 1 0,0-1 0,0 0 0,-1 0 0,2-1 0,-1 1 0,0 0 0,0-1 0,0 1 0,0-1 0,1 1 0,-1-1 0,1 0 0,-1 0 0,0-2 0,0 1 26,-1 0 1,1 1-1,1-2 0,-1 1 1,0 0-1,1 0 1,0 0-1,0-1 1,0 1-1,-1-6 1,2 9 24,19 0 481,14 0-478,57-1 721,-46-7-3502,-3-8-4565,-22 5-456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01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5477,'-20'4'4137,"20"-4"-4015,0 0 0,0 1 1,0-1-1,0 0 0,-1 0 0,1 1 0,0-1 0,0 0 0,0 0 0,0 1 0,0-1 0,0 0 0,0 0 0,0 1 0,0-1 0,0 0 1,0 0-1,0 1 0,0-1 0,0 0 0,0 0 0,1 1 0,-1-1 0,0 0 0,0 0 0,0 1 0,0-1 0,0 0 0,0 0 0,1 0 1,-1 1-1,0-1 0,0 0 0,0 0 0,1 0 0,-1 0 0,0 1 0,15 9 2899,3-1-3735,53 20 1847,216 78 819,-240-95-1909,59 19 111,-92-26-135,0 1-1,0 1 0,0 0 0,24 17 1,-33-20-5,-1 0 0,1 1 1,-1 0-1,-1 0 1,1 0-1,-1 0 1,1 1-1,-1-1 1,-1 1-1,1 0 0,-1 0 1,0 0-1,-1 0 1,1 0-1,-1 0 1,0 8-1,1-14-223,-22 0-11049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7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4356,'0'16'5509,"-3"4"-3491,-3 5 192,1 3-832,3 4-834,2 3-127,0-1-321,0 3-96,4-11-545,10-12-2209,0-14-1859,-1 0-3971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7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9 1537,'-12'24'7196,"-5"12"-2575,13-27-4269,1 0 0,0 0 0,1 0 0,-1 0 0,2 1 0,-1-1 0,1 19 0,0-26-318,1 1 1,0-1-1,0 1 1,0-1-1,1 0 1,-1 1-1,0-1 1,1 1-1,0-1 1,-1 1-1,1-1 0,0 0 1,0 0-1,1 1 1,-1-1-1,0 0 1,1 0-1,2 3 1,-1-3-24,0-1-1,0 1 1,1-1 0,-1 1 0,1-1 0,-1-1-1,0 1 1,1 0 0,0-1 0,-1 1 0,1-1-1,-1 0 1,4-1 0,2 1 42,-1 0-1,0 0 1,1-1 0,-1-1-1,0 1 1,0-1 0,0-1-1,11-4 1,-14 4-42,0 1 0,0-2-1,0 1 1,-1-1 0,1 1 0,-1-1-1,0-1 1,0 1 0,0-1 0,-1 1-1,1-1 1,4-9 0,-5 7-3,0 0-1,-1 0 1,1 0-1,-2 0 1,1 0-1,-1 0 1,0 0-1,0-1 1,-1 1 0,0 0-1,-1-10 1,1 15-3,0 1 0,-1-1-1,1 1 1,0-1 0,-1 1 0,1-1 0,-1 1 0,1-1 0,-1 1 0,0 0 0,0-1 0,0 1 0,0 0-1,0 0 1,0 0 0,0-1 0,0 1 0,0 0 0,-2-1 0,0 0 8,-1 0 0,0 0 0,1 0 0,-1 1 0,0 0 1,0-1-1,-5 0 0,-8 0 55,-1 0 0,-28 1 0,38 1-43,1 0-5,2 0-29,1-1 0,-1 1 0,0 1 0,0-1 0,1 1 1,-1 0-1,-7 2 0,10-2-10,1 0-1,-1 0 1,1 1-1,-1-1 1,1 0-1,-1 1 1,1-1 0,0 1-1,-1 0 1,1-1-1,0 1 1,0 0-1,0 0 1,0-1 0,1 1-1,-1 0 1,0 0-1,1 0 1,0 0-1,-1 4 1,-3 32-1405,6-12-2336,1-10-799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8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7719,'-12'142'6385,"40"-147"-6017,-16 0-290,-4 2-45,0 0 0,0 0 0,1 0 0,-1 1 0,1 1 0,-1-1 0,15 1 0,-22 1-15,1 0 0,-1 0 0,1 0 0,-1 0 0,1 1-1,-1-1 1,1 1 0,-1-1 0,1 1 0,-1 0 0,0 0 0,1-1 0,-1 1 0,0 0 0,0 0 0,0 0 0,1 0-1,-1 0 1,0 1 0,0-1 0,-1 0 0,1 0 0,0 1 0,0-1 0,-1 0 0,1 1 0,0-1 0,-1 1-1,1-1 1,-1 1 0,0-1 0,0 1 0,1 1 0,0 8 234,-1 0-1,1 0 1,-3 19-1,1-17-158,0-9-38,0 0-1,-1 0 0,1 0 0,-1 0 0,1 0 1,-1-1-1,-1 1 0,1 0 0,0-1 0,-1 0 1,0 0-1,1 1 0,-1-2 0,0 1 0,-6 4 1,-54 36 40,59-40-91,-1 0-152,0 0 1,0-1 0,0 1 0,0-1 0,-10 3-1,14-5-43,0 0 1,0 0-1,0 1 0,0-1 0,0 0 0,0 0 0,0 0 0,0 0 0,0 0 0,0 0 1,0-1-1,0 1 0,0 0 0,0-1 0,0 1 0,0 0 0,1-1 0,-1 1 0,0-1 1,0 1-1,0-1 0,0 1 0,1-1 0,-1 0 0,0 0 0,0 1 0,1-1 0,-1 0 1,1 0-1,-1 0 0,1 0 0,-1 1 0,1-1 0,-1 0 0,1 0 0,0 0 0,-1 0 1,1-2-1,-5-23-6824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38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9801,'9'0'2242,"12"12"-64,8-6 1,8 0-930,1 3-449,6-9-575,-3 0-385,-3 0-2307,-15-3-8904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5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89 164 4965,'3'-5'8593,"4"-8"-4873,32-55-4235,-33 55 475,-2 7-17,-1-1 0,0 1 0,0-1 0,0 0-1,-1 0 1,-1 0 0,3-11 0,-4 18 132,-7 23-246,1-8 215,1 1-1,1-1 1,0 1-1,1 0 1,-1 20 0,2 82 138,2-73-92,0-41-64,0 0 0,0 0 0,1 0 0,-1 0 0,1 0 0,0 0 0,1 4 0,-138-2-880,135-6 865,14 0-27,20 0 299,-1-1-595,1 2 1,48 7-1,-66-6-3371,-1 0-2141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5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10506,'0'14'1313,"0"7"417,0 3-385,-4 6-896,-1 1-193,3-5-224,-1 0 0,3-6-449,0-7-1312,0-11-1795,5-2-2529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5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95 2466,'0'0'8542,"-8"18"-5451,4-13-3017,0 0 1,1 1-1,0-1 0,0 1 1,0 0-1,1 0 1,0 0-1,0 0 0,0 1 1,1-1-1,0 0 1,0 1-1,0-1 1,1 1-1,0-1 0,1 9 1,0-12-68,0-1-1,0 0 1,0 0 0,0 0 0,0-1-1,0 1 1,0 0 0,0 0-1,1-1 1,-1 1 0,1 0 0,0-1-1,-1 1 1,1-1 0,0 0 0,0 0-1,0 0 1,0 0 0,0 0 0,2 1-1,44 14 61,-41-14-53,0-1 1,0 0-1,0 0 0,0-1 0,0 0 1,0 0-1,0-1 0,7-1 1,-10 1-4,-1 0 1,0 0 0,0 0 0,0 0-1,0-1 1,0 1 0,0-1 0,-1 0 0,1 0-1,0 0 1,-1 0 0,0-1 0,1 1-1,-1-1 1,0 1 0,0-1 0,0 0 0,1-3-1,3-6 35,-1 0 0,-1 0-1,0-1 1,-1 1-1,0-1 1,0 0-1,-2 0 1,0 0 0,0 0-1,-1 0 1,-1 0-1,-2-20 1,2 31 10,0-1-1,0 0 1,0 1 0,0 0-1,-1-1 1,1 1 0,-1 0 0,1-1-1,-1 1 1,0 0 0,0 0-1,0 0 1,0 1 0,0-1 0,0 0-1,-1 1 1,1 0 0,0-1-1,-1 1 1,1 0 0,-1 0-1,-4-1 1,1 0 17,1 1-1,-1 0 1,1 0 0,-1 0-1,0 1 1,1 0-1,-1 0 1,0 0 0,-11 2-1,15-1-95,0 0 0,1 0 0,-1 0 1,0 0-1,0 0 0,0 0 0,1 0 0,-1 1 0,0-1 0,1 1 0,-1-1 0,1 1 0,0-1 0,0 1 0,-1 0 1,1 0-1,0 0 0,-1 3 0,0 0-784,1 0-1,-1-1 1,1 1 0,0 0 0,0 0 0,0 9-1,1-1-4103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6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0 10346,'0'4'391,"-1"1"-1,-1-1 1,1 0 0,0 0 0,-1-1 0,0 1 0,0 0-1,0 0 1,0-1 0,-1 0 0,-5 7 0,-13 23 417,5 2-605,82-33-1249,-49-2 1146,-11 0-76,1 1 0,-1-2 0,1 1 0,-1 0 0,1-1 1,-1-1-1,10-2 0,-14 3-14,0 0 1,0-1-1,0 1 1,0-1-1,0 1 1,0-1-1,0 0 1,-1 0-1,1 0 1,-1 0-1,1 0 1,-1 0-1,0 0 1,0 0-1,0 0 1,0-1-1,0 1 0,0 0 1,-1-1-1,1 1 1,-1-1-1,0 1 1,0-5-1,1-8-46,-1 13 275,0 5 445,-1 9-625,-1 1 0,0-1 1,-7 21-1,-3 17 131,2 74-20,9-69-3565,4-63-5755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6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3011,'0'1'5488,"0"8"-4052,-2-1-745,-1 1 0,1-1 0,-2 1 1,1-1-1,-1 0 0,-9 13 0,-11 25 188,22-38-798,0 0 0,0 0 0,0 0-1,1 0 1,0 0 0,0 13 0,5-20-198,0 0-1,-1 0 1,1 0-1,0-1 1,0 1-1,-1-1 1,6 0-1,-9 0 117,10-1-28,1 1-1,0 1 1,-1 0 0,19 5-1,-27-6 40,0 1 0,0-1 0,0 1 0,0 0 0,0 0 0,0 0 0,-1 0 0,1 0 0,0 0 0,0 1-1,-1-1 1,1 1 0,-1-1 0,0 1 0,1-1 0,-1 1 0,0 0 0,0 0 0,0-1 0,0 1 0,0 0 0,0 0-1,0 0 1,-1 0 0,1 0 0,-1 0 0,0 1 0,1-1 0,-1 4 0,0-2 81,0 0 0,1 0 0,-2 0 0,1 0 0,0 1 0,-1-1 1,0 0-1,0 0 0,0 0 0,0 0 0,-1-1 0,1 1 0,-1 0 0,0-1 0,0 1 0,-1-1 0,1 1 0,-1-1 1,1 0-1,-1 0 0,0 0 0,0 0 0,-1-1 0,1 1 0,0-1 0,-1 0 0,0 0 0,1 0 0,-1-1 1,0 1-1,-5 1 0,1 0-325,-13 4-965,4-6-3139,6-1-1860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7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10890,'7'-2'2499,"6"2"-1795,6 0 225,3 0-480,1 2-321,2 4 0,-4 2-1313,-10-8-3492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01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7 755 10890,'0'0'95,"0"0"0,-1-1 0,1 1 0,0 0 0,0 0 0,-1 0-1,1 0 1,0 0 0,-1 0 0,1 0 0,0-1 0,0 1 0,-1 0-1,1 0 1,0 0 0,0-1 0,-1 1 0,1 0 0,0 0 0,0-1-1,0 1 1,-1 0 0,1 0 0,0-1 0,0 1 0,0 0 0,0 0 0,0-1-1,0 1 1,0 0 0,0-1 0,0 1 0,-1 0 0,1-1 0,0 1-1,1-1 1,1-18 619,11-17-758,151-304 2293,-123 267-2109,3 2 0,82-99 0,-92 134 181,-34 36-398,1 0 1,-1 0 0,0 0-1,1 0 1,-1 0 0,0-1-1,1 1 1,-1 0 0,0 0-1,1 0 1,-1 0 0,0 0-1,1 0 1,-1 0 0,0 0-1,1 0 1,-1 0 0,1 1-1,-1-1 1,0 0 0,1 0-1,-1 0 1,0 0 0,0 0-1,1 1 1,-1-1 0,0 0-1,1 0 1,-1 1 0,0-1-1,0 0 1,1 0 0,-1 1-1,0-1 1,0 0 0,0 1-1,1-1 1,-1 0 0,0 0-1,0 1 1,0-1 0,0 1-1,0-1 1,0 0 0,0 1-1,0-1 1,0 0-1,0 1 1,0 0 0,3 10-4302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7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11275,'0'2'3235,"0"0"-2370,14 2-321,4 2 513,7 2-384,0-2-417,0 0-192,7 0-64,-9-2-64,-3 0-1153,-2 0-417,-6-4-2594,1 0-4676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7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5317,'-4'4'758,"0"0"-1,0 1 1,1 0-1,-1 0 1,1 0-1,0 0 1,-2 7-1,4-10-715,1-1 0,0 0 1,-1 1-1,1-1 0,0 1 0,0-1 0,0 0 0,0 1 0,0-1 0,1 0 1,-1 1-1,0-1 0,1 0 0,-1 1 0,1-1 0,-1 0 0,1 0 1,-1 1-1,1-1 0,0 0 0,0 0 0,0 0 0,-1 0 0,1 0 0,0 0 1,0 0-1,1 0 0,-1 0 0,0 0 0,0-1 0,0 1 0,0-1 1,1 1-1,-1 0 0,0-1 0,1 0 0,-1 1 0,2-1 0,8 3 186,0 0 0,0-1 0,21 2 0,-25-4-192,0 0 0,0 1 1,0 0-1,0 0 0,0 1 0,0-1 1,0 2-1,0-1 0,-1 1 0,1 0 0,-1 0 1,8 6-1,-13-8 9,0 0 1,0 0-1,0 1 1,0-1-1,0 0 1,0 1-1,-1-1 1,1 1-1,0-1 1,-1 1-1,1-1 1,-1 1-1,0 0 1,1-1-1,-1 1 1,0 0-1,0-1 1,0 1-1,0 0 1,0-1-1,0 1 1,-1-1-1,1 1 1,-1 0-1,1-1 1,-1 1-1,-1 2 0,1 0 20,-1-1-1,0 1 0,-1 0 1,1-1-1,0 0 0,-1 1 1,0-1-1,0 0 0,-5 4 0,2-3-48,-2 1 0,1-1-1,0 0 1,-1 0 0,0-1-1,0 0 1,0-1-1,0 0 1,0 0 0,-15 1-1,-25-1-3769,34-4-799,0-10-2318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8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5701,'7'-8'2755,"-2"2"-289,2 3-960,2 3-770,4 0 97,1 0-512,2 0-129,2 11-96,3-1-128,-1 0-513,1-2-2978,-1-8-2563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8.4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86 6983,'-23'4'6485,"9"5"-4292,13-6-2199,-1 0-1,1 0 0,0 0 1,0 0-1,0 0 0,0 0 1,0 1-1,0-1 0,1 0 1,0 6-1,-1-8 4,1 0 0,0 0 0,0 0 0,0 1 0,0-1 0,-1 0 0,2 0 0,-1 0 0,0 1 0,0-1 0,0 0 0,1 0-1,-1 0 1,0 0 0,1 1 0,-1-1 0,1 0 0,-1 0 0,1 0 0,0 0 0,0 0 0,-1 0 0,1 0 0,0-1 0,0 1 0,0 0 0,1 1 0,1-1 9,1 0 0,-1-1 1,0 1-1,1 0 0,-1-1 0,1 0 1,-1 0-1,5 0 0,3-1 28,-8 1-35,1 0 0,-1-1 0,1 1 0,-1-1 0,0 0 0,1 0 0,-1 0 0,0-1 0,1 1-1,-1-1 1,0 0 0,0 0 0,0 0 0,-1 0 0,1 0 0,0-1 0,-1 1 0,0-1 0,1 1 0,-1-1-1,0 0 1,0 0 0,-1 0 0,3-5 0,-1 2-103,-1-1 0,1 1 1,-1 0-1,-1-1 0,1 1 0,-1-1 0,-1 0 0,1 1 0,-1-1 1,0 0-1,0 1 0,-3-11 0,3 16 98,-1-1-1,0 0 1,0 1-1,-1-1 1,1 0-1,0 1 0,-1-1 1,1 1-1,0 0 1,-1-1-1,0 1 1,1 0-1,-1 0 1,0 0-1,1 0 1,-1 0-1,0 1 1,0-1-1,0 0 1,0 1-1,0-1 1,0 1-1,0 0 1,0 0-1,-2 0 1,-4-1-8,0 0 0,1 1 1,-1 0-1,0 1 1,-11 2-1,14-2-39,0 1 0,0 1 0,0-1 0,1 1 0,-1 0 0,1 0 0,-1 0 1,1 0-1,0 1 0,1 0 0,-1 0 0,1 0 0,-1 0 0,1 0 0,0 1 0,1 0 0,-1-1 0,-3 11 0,1-1-502,0 0 0,0 0 1,2 0-1,0 0 0,-3 27 0,6-4-4815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8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0 9225,'-37'41'3234,"-51"73"1,74-92-3028,0 2-1,1 0 1,1 0-1,2 1 1,-11 34-1,18-43-338,1 0-1,0 0 0,1 0 0,1 17 0,0-20-836,2-13 432,-1 1 1,0 0-1,1-1 0,-1 1 1,1-1-1,-1 1 0,1-1 1,-1 0-1,1 1 0,0-1 1,-1 0-1,1 0 1,-1 0-1,1 0 0,-1 0 1,1-1-1,-1 1 0,1 0 1,-1-1-1,3 0 0,6-11-2564</inkml:trace>
  <inkml:trace contextRef="#ctx0" brushRef="#br0" timeOffset="1">112 334 2466,'11'-20'1986,"1"1"-480,-6 3-674,-1 4-768,-3 4-64,-2 2-736,0 4-417,0 0-1474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5:59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69 6342,'17'-37'1222,"-13"27"-121,-9 16 2107,-9 32-591,11-27-2554,2 0 1,-1 0 0,2-1 0,-1 1 0,1 0 0,4 22 0,-3-30-58,0 0 0,1 0 0,-1 0 0,1 0 0,0 0-1,-1 0 1,1-1 0,1 1 0,-1-1 0,0 1 0,1-1 0,-1 0 0,1 0 0,0 0 0,0 0 0,-1 0 0,1-1 0,0 1 0,1-1 0,-1 0 0,0 0 0,0 0 0,6 1 0,-5-1-19,0 0 0,0 0 0,0-1 1,0 1-1,1-1 0,-1 0 0,0 0 1,0 0-1,0 0 0,0-1 0,0 0 1,0 0-1,0 0 0,0 0 0,0-1 1,-1 1-1,1-1 0,0 0 0,5-4 1,-6 3 18,-1-1 0,1 1 0,-1-1 1,1 1-1,-1-1 0,0 0 0,0 0 0,-1 0 1,1 0-1,-1 0 0,0 0 0,1-8 0,0-53 186,-3 61-122,1 1 0,-1 0 0,0-1 1,1 1-1,-2 0 0,1 0 0,0 0 0,0 0 0,-1 0 0,0 0 1,0 0-1,0 1 0,0-1 0,0 0 0,0 1 0,0 0 0,-1-1 1,0 1-1,1 0 0,-1 1 0,0-1 0,0 0 0,0 1 0,0-1 1,0 1-1,0 0 0,-6-1 0,-3-1 9,1 0-1,-1 1 1,1 1-1,-1 0 1,1 1 0,-24 1-1,20 2-414,0 0 0,1 1-1,-1 0 1,1 2 0,-1-1-1,1 2 1,1 0 0,-24 16-1,-57 40-5983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6:03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62 122 801,'-1'-1'168,"0"1"0,1-1 0,-1 0 0,1 1 0,-1-1 0,0 0 1,1 0-1,-1 1 0,1-1 0,0 0 0,-1 0 0,1 0 0,0 1 0,-1-1 1,1 0-1,0 0 0,0 0 0,0 0 0,0 0 0,0 1 0,0-1 0,0 0 1,0 0-1,0-1 0,1-32-139,-1 26 1397,-1-5 414,-2-14 859,3 26-2602,0 0-1,0 0 0,0 0 0,0 0 1,0 1-1,0-1 0,0 0 1,0 0-1,0 0 0,1 1 0,-1-1 1,0 0-1,0 0 0,1 0 0,-1 1 1,1-1-1,-1 0 0,1 1 1,-1-1-1,1 0 0,0 0 0,1 5 5071,-5 12-3902,-9 20-2421,10-30 1667,-5 12-466,-3 11-12,1 0 0,-6 37 0,15-65-41,1 0 0,0 0-1,0-1 1,0 1-1,-1 0 1,1-1-1,0 1 1,0-1 0,0 1-1,0-1 1,0 1-1,0-1 1,0 0-1,0 1 1,1-1 0,-1 0-1,0 0 1,0 0-1,0 0 1,1 0 0,42 6 43,-18-4-241,11 0-4208,-36-2 3936,1-1 0,-1 1 1,0 0-1,1 0 0,-1-1 1,0 1-1,1-1 1,-1 1-1,0-1 0,0 1 1,0-1-1,1 0 1,-1 1-1,1-3 0,4-9-5650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6:04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2210,'-1'0'294,"1"1"0,-1-1 1,1 0-1,-1 0 0,1 0 0,0 0 0,-1 0 0,1 0 0,0 1 1,-1-1-1,1 0 0,-1 0 0,1 1 0,0-1 0,-1 0 1,1 1-1,0-1 0,0 0 0,-1 1 0,1-1 0,0 0 0,0 1 1,0-1-1,-1 0 0,1 1 0,0 0 0,-4 17 2629,5 27-3037,-1-30 1364,1 52-825,1-26-8,-2-1 0,-10 72 0,10-111-708,0 0 0,0 0 0,0 0-1,-1 1 1,1-1 0,0 0 0,0 0 0,-1 0 0,1 0-1,-1 0 1,1-1 0,-1 1 0,1 0 0,-1 0 0,0 0-1,1 0 1,-1 0 0,0-1 0,0 1 0,1 0 0,-1-1-1,0 1 1,-1 0 0,-5-1-4540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6:05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 67 2883,'-2'-8'10056,"2"7"-9932,0 0 1,0 1 0,0-1 0,0 0 0,1 0-1,-1 1 1,0-1 0,0 0 0,-1 1 0,1-1 0,0 0-1,0 1 1,0-1 0,0 0 0,-1 1 0,1-1-1,0 0 1,-1 1 0,1-1 0,0 1 0,-1-1-1,1 1 1,-1-1 0,1 1 0,-1-1 0,1 1 0,-1-1-1,1 1 1,-1-1 0,1 1 0,-1 0 0,1-1-1,-1 1 1,-1 0 0,-20-2 340,17 2-418,0-1 0,0 1 0,0-1 0,0 0 0,0 0 0,1 0 0,-1-1 0,0 1 0,1-1 0,-8-5 0,4 4-99,0 0 0,-1 0 0,1 0-1,-1 1 1,1 0 0,-1 0 0,1 1-1,-1 1 1,0-1 0,0 1 0,1 1-1,-1 0 1,-10 2 0,5 3-3375,-2 3-3721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8:2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7175,'0'14'544,"0"-2"-352,0-2-63,0-3-193,0-2-129,0-3-95,3-2-1986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12-01T23:18:02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19684 8744 315 0,'0'0'31'15,"0"0"-5"-15,0 2 7 0,0-1 6 16,0 1 2-16,5 1-25 16,3 5 16-16,3 1-22 15,2 3 0-15,3 4-4 16,3 2 6-16,2 2 0 15,0 5-1-15,3 3 5 16,3 4-9-16,5 0 8 16,2 1-16-16,-2 4 9 15,3-1-9-15,-1 5 5 16,-5-4-2-16,-1 2-2 16,-2-3 3-16,-9-5-3 15,-1-6 4-15,-4-5-10 0,-3-6 13 16,-1-5-13-1,-2-2 9-15,-2-5-16 16,-4-2-7-16,0 0 8 0,0 0 3 16,0 0 11-16,0 0-28 15,-10-9-48-15,-7-2-68 16,-2-1-55-16</inkml:trace>
  <inkml:trace contextRef="#ctx0" brushRef="#br0" timeOffset="442.63">19330 9433 419 0,'-7'0'28'0,"4"0"26"16,3 0 17-16,0 0-19 16,0-6-20-16,14-11-27 15,14-15 1-15,14-9-7 16,7-2 5-16,3-1-3 16,-5 6-1-16,-1 3 5 15,1 3-8-15,0-3 11 16,-3 1-12-16,-3 3 7 0,-8 7-4 15,-5 4 5-15,-3 4-5 16,-4 5-3-16,0-1 7 16,-5 2-5-16,-4 4 5 15,-2-1-8-15,-3 2 10 16,-1 1-9-16,-4 2 5 16,0-1-6-16,-2 3 0 15,0 0-19-15,0 0-22 16,0 0-13-16,0 0-14 15,1 5-41-15,-1 2-96 16</inkml:trace>
  <inkml:trace contextRef="#ctx0" brushRef="#br0" timeOffset="5824.86">19492 9702 302 0,'0'0'59'16,"0"0"-12"-16,0 0-9 15,0 0-17-15,0 0-11 16,0 0 8-16,0 0-16 16,0 0 4-16,0 0-7 15,0 0 7-15,0 0-7 16,4 0 2-16,1 2 4 15,5 14 12-15,1 2 2 16,5 5-10-16,5 4 6 16,5 3-12-16,3 3 8 15,3 2-12-15,8 3 7 16,0 0-4-16,6 2-2 0,1 2 6 16,2-4-6-16,-2-4 7 15,-2-5-13-15,-3-5 12 16,-6-4-7-16,-8-4 7 15,-3 0-8-15,-6-2 3 16,-4-3 1-16,-5-2-4 16,-5 0 6-16,1-1-7 15,-2-2 7-15,-2 1-6 16,2-2 5-16,-3-3-6 16,3 0 7-16,-4-2-4 15,0 0 0-15,0 0 2 16,0 0-4-16,0 0-12 15,0-2-48-15,0-12-50 0,-19-9-213 16</inkml:trace>
  <inkml:trace contextRef="#ctx0" brushRef="#br0" timeOffset="6237.61">19500 10428 431 0,'-4'0'38'0,"4"0"-14"0,0 0-12 15,9 0-8-15,17-3-1 16,12-16 13-16,4-6-3 15,8-7 3-15,4-9-8 16,-1-3-5-16,1-3 4 16,-2 1-3-16,-4-3 12 15,-4 6-6-15,-6 1 5 16,-4 7-8-16,-8 9 0 16,-3 6-5-16,-8 4 2 15,-4 9 0-15,-3 0-5 16,-1 4 5-16,-5 1-6 15,-1 2 6-15,-1 0-9 16,0 0 10-16,0 0-7 0,0 0 3 16,0 0-36-1,0 0-52-15,-6 0-121 0</inkml:trace>
  <inkml:trace contextRef="#ctx0" brushRef="#br0" timeOffset="7076.22">19507 10847 79 0,'-2'0'124'16,"-3"-5"-85"-16,5 0-19 15,0-2-6-15,0 0-14 0,0 1 6 16,0-1 7-16,-3 0 18 16,2 2 20-16,1 3-20 15,0-2 8-15,0 4-6 16,0 0-6-16,0 0-20 15,0 0 0-15,0 0-7 16,5 8-1-16,14 9 16 16,6 1-2-16,7 4 0 15,4 2-8-15,5 3 7 16,1 1-10-16,3 2 7 16,4-1-8-16,-1 0 4 15,-2-1-1-15,-6 0-2 16,-6-3 4-16,-6-4-11 0,-5-3 14 15,-2-6-10 1,-3 0 5-16,-6-4-3 0,-1-1 7 16,-1-3-7-16,-3 0 0 15,-1-1 3-15,-4 1-6 16,1-3 7-16,-3-1-6 16,0 0 7-16,0 0-9 15,0 0 10-15,0 0-9 16,0 0 3-16,0 0-22 15,0 0-33-15,-11-6-72 16,-6-11-208-16</inkml:trace>
  <inkml:trace contextRef="#ctx0" brushRef="#br0" timeOffset="7577.7">19611 11318 407 0,'-2'0'33'0,"2"0"-10"16,0 0 2-16,2 0-15 15,17-5-8-15,7-8 7 0,7-4-8 16,-1-3 4 0,5-3-5-16,3-6 6 0,5-8 15 15,3 2-4-15,4-8 13 16,0 4-12-16,-2 6-2 16,-3-3-16-16,-7 6 10 15,-5 6-9-15,-8 0 3 16,-4 3-3-16,-4 6-1 15,-7 3 2-15,-1 1-2 16,-1 7 3-16,-5-1-7 16,-3 3 10-16,1 1-7 15,-3-3 13-15,1 3-2 0,3-3-3 16,-2 1-2 0,-2 3-7-16,0-1 6 0,0 1-6 15,0 0 8-15,0 0-13 16,0 0 12-16,0 0-10 15,0 0-8-15,-2 0-54 16,-17 2-131-16</inkml:trace>
  <inkml:trace contextRef="#ctx0" brushRef="#br0" timeOffset="81472.97">17595 15564 218 0,'0'8'4'16,"0"-4"3"-16,0-4 20 16,0 0 4-16,0 0 13 15,0 0 3-15,0 0-13 16,0 0 10-16,0 0-25 15,0 0-11-15,0 0-4 0,0 1-17 16,0 8-38 0,0 11-30-16,-8 3-1 0</inkml:trace>
  <inkml:trace contextRef="#ctx0" brushRef="#br0" timeOffset="81703.89">17536 16005 315 0,'0'2'33'15,"0"3"-31"-15,0-1-5 0,0 3 0 16,0 0 5-16,0-3-9 15,0 4-4-15,2 0-22 16,-1 4-55-16</inkml:trace>
  <inkml:trace contextRef="#ctx0" brushRef="#br0" timeOffset="81921.14">17528 16268 245 0,'0'7'16'0,"0"2"-2"16,0 1-6-1,0 0 7-15,0 3-10 16,0-1 0-16,0 1-8 0,0 0 1 16,0 1-6-16,0 0-16 15,0 2-10-15,0-2-21 16,2 4-38-16</inkml:trace>
  <inkml:trace contextRef="#ctx0" brushRef="#br0" timeOffset="82095.33">17590 16735 117 0,'0'18'11'15,"0"-1"26"1,0-4-4-16,0 1-15 0,0-1-9 15,0 2-12-15,0 0 10 16,5 2-16-16,-5 0-41 16,2-2-59-16</inkml:trace>
  <inkml:trace contextRef="#ctx0" brushRef="#br0" timeOffset="82303.92">17662 17305 195 0,'0'7'58'0,"0"-2"-21"15,0 1-4-15,0 1-14 16,0 0 4-16,0 1-16 16,0-1-4-16,0-1 1 15,0 3-6-15,2-2 3 16,1-7-33-16,0 0-99 15</inkml:trace>
  <inkml:trace contextRef="#ctx0" brushRef="#br0" timeOffset="82709.98">17867 15890 147 0,'-5'7'240'0,"-5"0"-216"16,3-5 35-16,3 0-19 15,1 0-15-15,3-2-17 16,0 0 3-16,0 0-20 15,0 0 4-15,0 0-59 16,0 1-52-16,0 3-21 16</inkml:trace>
  <inkml:trace contextRef="#ctx0" brushRef="#br0" timeOffset="82929.53">17896 16270 326 0,'-12'12'24'15,"2"1"-11"-15,5-1 8 16,3 2-14-16,2-1-11 16,0 1 6-16,0 5-11 15,0 1 16-15,6 3-40 16,3 2-56-16,-7 0-151 15</inkml:trace>
  <inkml:trace contextRef="#ctx0" brushRef="#br0" timeOffset="83255.73">17989 17238 313 0,'0'10'62'0,"0"2"-48"15,0-4 14-15,-3 2-1 16,3-3 8-16,0 6-30 16,0-4-1-16,0 10-6 15,10 0 3-15,4 0-12 16,-5-1-117-16,-2-8-139 16</inkml:trace>
  <inkml:trace contextRef="#ctx0" brushRef="#br0" timeOffset="85186.39">17612 15173 210 0,'-4'0'163'16,"-3"0"-149"-16,3 0 40 15,4 0-4-15,0 0-13 16,0 0-8-16,0 0-9 15,0 0-9-15,0 0-1 16,0 0-12-16,9 0 4 16,8 0-4-16,5 0 6 15,7 8-5-15,1 1 6 16,5-2-1-16,2-4-5 16,-2-3 6-16,2 0-7 15,-3 0 8-15,-9-8-10 16,-1-9-18-16,-9-3-76 15,-11-5-91-15</inkml:trace>
  <inkml:trace contextRef="#ctx0" brushRef="#br0" timeOffset="85454.21">17773 14903 340 0,'-5'20'15'0,"3"9"2"16,2 9 11 0,0 3 1-16,0 3-18 0,0 4 3 15,6 4-11-15,-1-3-1 16,4-1-2-16,-1-4-1 15,-2-12-1-15,3-5-43 16,-2-11-64-16</inkml:trace>
  <inkml:trace contextRef="#ctx0" brushRef="#br0" timeOffset="85693.55">17784 15582 488 0,'0'0'32'0,"0"0"-21"16,0 0-4-16,18 0-7 16,7 0 7-16,7-10 0 15,2-3-3-15,0 1-2 16,-1 0 2-16,-3 1-45 15,-4-1-101-15,-8-3-167 16</inkml:trace>
  <inkml:trace contextRef="#ctx0" brushRef="#br0" timeOffset="86165.23">18284 15064 466 0,'-7'-3'44'0,"5"3"-5"15,2 0 3-15,0 0-54 16,0 0 4-16,16 0-4 15,5 0 17-15,5 0-5 16,-1 0 0-16,-3 1 2 16,-1 6-3-16,-5 3 4 0,-5 0-6 15,-3 2 8 1,-6 1-14-16,-2 1 7 0,0 8-5 16,-10 3 3-16,-10 8-9 15,-4 4-4-15,1-1 13 16,2-1-3-16,5-10 10 15,5 0-6-15,4-7 8 16,7-1-6-16,0 0 3 16,0-2-2-16,5 0 1 15,11-3 2-15,1 2-7 16,5-3 12-16,3-9-22 16,3-2-52-16,3 0-20 0,-3-13 5 15,1-8-21-15,-5-2-34 16</inkml:trace>
  <inkml:trace contextRef="#ctx0" brushRef="#br0" timeOffset="86554.92">18620 15309 138 0,'0'-2'97'15,"0"2"-21"-15,0 0-18 16,0 0-18-16,0 5 15 16,-4 10-28-16,-6 1 0 15,2 2-10-15,0 3 6 16,5-3-14-16,3-2 8 15,0 5-10-15,0-3-1 16,7 1-4-16,13 1-3 0,11 1 11 16,2-5-12-16,2-5 7 15,-1-6-10-15,-2-5 14 16,-6 0-9-16,-1-16 7 16,1-12-2-16,-4-12-1 15,-4-5 2-15,-7-5-9 16,-8 2 9-16,-3 4-12 15,0 3 13-15,-13 7-11 16,-6 8 8-16,1 9-2 16,-3 9 4-16,-2 6 1 15,-2 2-3-15,2 14-3 16,-2 17-12-16,4 9 13 0,1-1-12 16,8 1-9-16,8-11-28 15,4-4-9 1,0-13-19-16,15-11-44 0,6-1-42 15</inkml:trace>
  <inkml:trace contextRef="#ctx0" brushRef="#br0" timeOffset="87004.98">19192 14883 425 0,'0'-5'42'0,"-10"3"7"16,-2 2-11-16,0 0-13 0,1 0-4 16,0 0-1-16,0 0-15 15,3 4 12-15,1 4-18 16,2 0 5-16,2 4-7 16,2 2 4-16,1 2-3 15,0 0-2-15,0 2 8 16,8 0-16-16,6-6 19 15,2 0-12-15,3-6 6 16,2-4-4-16,3-2 1 16,1 0 4-16,-2-15 3 15,-2-10-1-15,-5-5-3 0,-6-3 5 16,-6 1-10 0,-4-2 10-16,0 3-9 0,0 3 8 15,-5 7-6 1,-9 5 3-16,-3 9 4 0,-3 2-4 15,-3 5 8-15,-3 0-18 16,-3 21 6-16,0 13-7 16,2 10 6-16,3 4-21 15,6 5-20-15,7 1-27 16,4 1-31-16,6-8-43 16</inkml:trace>
  <inkml:trace contextRef="#ctx0" brushRef="#br0" timeOffset="87334.85">19603 14963 431 0,'0'19'33'0,"-11"10"-2"15,-5 5 23-15,-2 5-14 16,-2 0-7-16,2 0-14 16,3 5-4-16,-4-1 3 15,2 1-14-15,2 2 3 16,1-1-6-16,3-1 6 0,3 0-13 16,1-4 10-1,4 0-9-15,3-3 2 0,0-6-27 16,0-6-23-16,0-9-24 15,8-9-47-15,4-7 5 16,3 0-18-16</inkml:trace>
  <inkml:trace contextRef="#ctx0" brushRef="#br0" timeOffset="87735.52">19634 15469 125 0,'4'-11'162'0,"-4"8"-73"15,1 3-17-15,-1 0-35 0,0 0-5 16,0 0-4 0,0 0-12-16,0 0 0 0,0 12-5 15,-1 1 2-15,-5 3-8 16,2 3 4-16,-1 1-8 16,2 2 2-16,3 0-2 15,0 1-3-15,0 0 5 16,10-2-7-16,5-1 8 15,4-6-11-15,-1-3 12 16,3-4-8-16,-1-7 4 16,1 0 0-16,1 0-2 15,-1-14 11-15,-5-7-7 0,-2-6 6 16,-7 0-12 0,-7-1 11-16,0 3-10 0,-5 3 8 15,-19 3 3-15,-7 5 3 16,-4 3-1-16,-8 6-9 15,-4 5 1-15,-4 0-12 16,-1 25-11-16,-9 10-107 16,-4 4-372-16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12-01T23:23:4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26553 13880 35 0,'-7'0'57'15,"-1"0"-13"-15,5 0-15 16,3 0-6-16,-3 0-15 15,3 0 0-15,0 0-7 16,0 0 8-16,0 0-3 16,0 0 8-16,0 0 14 15,0 0-10-15,0 0-1 16,0 0-11-16,0 0 7 16,0 0-2-16,0 0 9 15,0 0 2-15,0 0 10 16,0 0 4-16,0 0-15 0,0 0 5 15,0 0-14-15,0 0 9 16,0 0-8-16,0 0 5 16,0 0-13-16,0 0 0 15,0 0-2-15,3 0-2 16,8 0 4-16,5-3-6 16,2-3 6-16,-1 1-11 15,2 2 11-15,-1 1-7 16,2 2 6-16,0 0-8 15,-2 0 3-15,-1 0 4 16,-3 0-7-16,-2 0 7 16,-2 5-7-16,-5 2 9 15,1-2-11-15,-2 2 10 0,-1 1-2 16,-1 0 5-16,1 4 2 16,-3 1-1-16,0 1 2 15,0 1-2-15,0 2 4 16,0-2-15-16,0 2 11 15,0-2-10-15,0 2 9 16,0 1-4-16,0 2 0 16,0 1 3-16,-5 0-5 15,-1 6 7-15,3 1-10 16,-2-1 12-16,1 0-15 16,2-1 11-16,-3-5-9 15,5 6 6-15,-3-2-2 0,3 1-2 16,0-2 7-1,0 0-7-15,0-2 7 0,10-1-11 16,-1 0 15-16,5-1-14 16,2-3 9-16,-1-2-6 15,4-3 2-15,-2-4 0 16,3 0-1-16,-2-4 7 16,0-1-11-16,1-1 12 15,-6-2-14-15,-1 0 12 16,-3 0-6-16,-4 0 2 15,-2 0 0-15,-2 0-2 16,-1 0 5-16,0 0-6 16,0 0 11-16,0 0-14 0,0 0 13 15,0 0-11-15,0 0 3 16,0 0-4-16,0 0 0 16,-4 1 6-16,-3 5-7 15,-2 3 9-15,-2 0-9 16,-2 5 8-16,0-1-9 15,1 2 8-15,1 0-7 16,4-1 7-16,-2-1-4 16,2 2 1-16,-2 0 2 15,3 2-4-15,-4-1 6 16,0-2-8-16,4 3 8 16,-3-2-8-16,6-2 6 15,-1 1-5-15,3-1 2 16,1-1 1-16,0 2-5 15,0 2 7-15,0 6-8 0,7 1 12 16,4 4-12-16,0 2 10 16,0-2-7-16,0 1 5 15,-3-3-1-15,-4-3-3 16,-2-2 4-16,-1-5-3 16,-1-1 7-16,0-3-13 15,0-2 15-15,-3-2-10 16,-11 0 5-16,-2-3-5 15,-5-2 3-15,-8-2-1 16,-3 0-2-16,-2-2 8 16,1-7-11-16,2-2 12 15,2 0-8-15,5 4 9 0,3 2-5 16,8 3 3-16,3 2-2 16,4 0-4-16,3 0 2 15,3 0-7-15,0 0 5 16,0 0-13-16,0 0-35 15,0 0-84-15,15-7 12 16,10-4-168-16</inkml:trace>
  <inkml:trace contextRef="#ctx0" brushRef="#br0" timeOffset="1062.61">27492 14660 99 0,'-17'-2'80'0,"8"0"-36"16,-1 2 22-16,3 0-10 16,0 0-2-16,-1 0-5 15,2 0-5-15,2 0-2 16,3 0-19-16,1 0 10 16,0 0-11-16,0 0 11 15,0 0-26-15,0 0 5 0,4-14 0 16,13-10-12-16,4-4 2 15,2-2-5-15,2 4 8 16,-2 3-9-16,-2 3 7 16,-2 4-6-16,-1 5 4 15,-3 4-7-15,-4 7 0 16,0 0-1-16,-2 0 1 16,-2 11 8-16,-6 5-6 15,-1 9 11-15,0 3-9 16,0 2 4-16,0 0-2 15,-3-1 4-15,-5-4-5 16,5-3-3-16,-1-7 10 16,3-5-12-16,1-6 11 15,0-1-12-15,0-3 4 0,0 0-10 16,0 0 8-16,7-5 12 16,9-12-4-16,9-6 0 15,-1-2-4-15,2-4 4 16,0 2-6-16,0-1 8 15,-2 3-9-15,-1 3 8 16,-5 9-8-16,-8 4 5 16,-3 4-3-16,-6 3-2 15,-1 2 4-15,0 0-8 16,0 0 12-16,4 0-11 16,0 5 15-16,1 9 0 15,0 6 4-15,0 5-5 0,-2 1-6 16,1 1 4-1,1-1-2-15,-4-1 1 0,2-2-6 16,-2-1 10-16,3-3-11 16,0-3 5-16,-2-7-5 15,-1-2 7-15,1-5-6 16,-2 0 0-16,2-2 6 16,-2 0-6-16,0 0 6 15,2 0-8-15,-2 0 7 16,0 0-5-16,0 1 4 15,0-1-3-15,0 6 1 16,0-2 2-16,0 3-3 16,0 1 6-16,0-2-10 0,0-2-1 15,1-3-50 1,5-1-21-16,9-7-28 0,0-23-192 16</inkml:trace>
  <inkml:trace contextRef="#ctx0" brushRef="#br0" timeOffset="1469.12">27835 14105 410 0,'-2'-17'7'0,"-2"8"35"15,4-2-28-15,0-1-11 16,15-1-12-16,0-1 16 16,1 2-13-16,-4 5 13 15,-7 5-13-15,0 0 7 16,-5 2-2-16,0 0-11 16,1 0 23-16,-1 2-3 15,4 5 5-15,0 5-6 16,0 4 1-16,1-2-2 15,-1 3 6-15,0 2-4 16,-1-4-2-16,7 4 9 16,0-6-8-16,7 0 10 15,4-3-9-15,3-4 8 0,-3-4-3 16,0-2 2-16,-5 0-4 16,-3 0-6-16,-1 0-1 15,2-2-24-15,-4-7-65 16,-2 4-192-16</inkml:trace>
  <inkml:trace contextRef="#ctx0" brushRef="#br0" timeOffset="3051.73">28582 14784 334 0,'0'12'146'16,"0"-9"-129"-16,0-3-6 16,0 0-15-16,15 0 22 15,14 0 1-15,5-17-1 0,8-11-9 16,0-8 0-16,0-7-8 16,-6-4 4-16,-10 4-3 15,-7 5-11-15,-8 8 11 16,-9 7-6-16,-2 11 14 15,0 5-9-15,0 7 6 16,-10 0-8-16,-4 0-3 16,-8 9 0-16,-4 14-3 15,0 7 10-15,1 0-9 16,4 2 10-16,7-1-9 16,2 0 10-16,8 1-8 15,4-5 6-15,0 0-5 0,3 0 1 16,16-4 4-16,3-3-4 15,4-2 4-15,3-2-8 16,3-7 15-16,1-6-10 16,-1-3 4-16,0 0-6 15,-2-17 2-15,0-7-7 16,4-6 8-16,-3-3 3 16,3-1-5-16,-1 2 7 15,-4 5-10-15,-3 9 9 16,-4 6-6-16,-5 6 6 15,-2 4-11-15,-4 2 4 16,-3 0 2-16,2 0-3 16,-1 3 8-16,1 11-7 0,-3-1 8 15,-3 2-7 1,-4 5 8-16,0 0-4 0,0 3 3 16,0-3-1-16,-1-6-6 15,-3-4 4-15,1-6-5 16,3-4 8-16,0 0-9 15,0 0 6-15,0 0-13 16,4-9 12-16,11-9-5 16,3-7 2-16,6-2 3 15,-1-1-3-15,-2-1 4 16,4 0-7-16,-3 4 9 16,-3 5-8-16,-9 4 6 15,-4 9-6-15,-6 7 6 16,0 0-5-16,0 0 1 15,0 0 6-15,-6 14-4 0,-8 9 6 16,0 7-10-16,2 2 8 16,4 1-8-16,6 2 5 15,2 1-4-15,0 1 1 16,4-2 1-16,13-1-4 16,5-7 3-16,4-8-7 15,7-8 13-15,-2-9-4 16,0-2 6-16,4-4-6 15,-3-22 4-15,3-8 0 16,-8-5-10-16,-5-4 5 16,-7 2-2-16,-8 7 9 15,-1 6-8-15,-6 3 9 0,1 8-1 16,-1 6 13 0,0 6 0-16,0 5-3 0,0 0-6 15,0 0-12-15,0 0 4 16,0 0-11-16,0 6 10 15,0 7-6-15,0 9 8 16,0 3-6-16,0 2 5 16,0-3-3-16,0-3-2 15,7-9-30-15,-2-4-27 16,8-8-21-16,9 0-147 16</inkml:trace>
  <inkml:trace contextRef="#ctx0" brushRef="#br0" timeOffset="3203.05">30072 14284 67 0,'16'-43'330'16,"-10"16"-272"-16,-6 14-24 15,0 10-15-15,0 3-17 16,0 0-21-16,0 0 4 16,-1 18 1-16,-19 10-62 15,-1 12-111-15</inkml:trace>
  <inkml:trace contextRef="#ctx0" brushRef="#br0" timeOffset="3548.18">29925 14860 264 0,'0'16'58'0,"0"-12"11"0,0-3-16 16,6-1-28-16,15 0 3 15,9-14 10-15,5-16-30 16,6-10-1-16,2-3-8 15,-6 3 9-15,-5 6-6 16,-6 7 12-16,-6 10-15 16,-8 9 2-16,-3 6-1 15,2 2-4-15,0 0 10 16,5 5-8-16,0 14 12 16,-3 4-10-16,-2 6 5 15,-7 1-3-15,-4-1 5 16,0 2-6-16,-6 1 5 0,-18-1 1 15,-1-1-7-15,-6 0 7 16,1-5-11 0,2-4 9-16,8-5-9 0,3 0 4 15,7-10-62-15,7-6-46 16,3 0-102-16</inkml:trace>
  <inkml:trace contextRef="#ctx0" brushRef="#br0" timeOffset="3839.61">30755 14051 434 0,'0'-7'75'16,"0"7"-71"-16,0 0-7 0,-9 8 4 15,-5 14-1-15,-4 9 9 16,6 7-12-16,-2 6 15 15,-1 8-15-15,-2 8 10 16,-1 2-10-16,-1 9 10 16,0 2-2-16,-1 5-2 15,1 0 4-15,2-2-9 16,2-8 10-16,6-11-14 16,5-16 8-16,3-14-33 15,1-12-38-15,0-12-108 0,0-3-43 16</inkml:trace>
  <inkml:trace contextRef="#ctx0" brushRef="#br0" timeOffset="4059.61">30449 14441 540 0,'0'3'24'0,"0"-2"-29"16,25-1 22-16,13 0 1 16,15 0 0-16,9-1-16 0,3-20 6 15,1-2-20 1,-8-4-26-16,-7-1-50 0,-12 5-80 16</inkml:trace>
  <inkml:trace contextRef="#ctx0" brushRef="#br0" timeOffset="4535.66">30584 14981 285 0,'0'3'61'0,"0"-3"-26"15,0 2 1-15,16-2 10 16,3 0-2-16,3 0-13 16,-1 0-5-16,1 0-13 15,-2-2 12-15,0-5-9 16,-2-2 10-16,1-7-15 15,-1-3 3-15,3-11-9 16,1-6-6-16,-2-5-7 16,-3-5-3-16,-6 3 11 15,-5 6-17-15,-6 5 13 16,0 9-2-16,0 9 9 16,0 9-4-16,-11 5-9 0,-8 7 8 15,-2 20-2-15,-3 13 10 16,2 7-8-16,7 10 14 15,2 3-10-15,4 7 11 16,6-1-14-16,3-1 4 16,0-8-3-16,5-12-116 15,9-17-400-15</inkml:trace>
  <inkml:trace contextRef="#ctx0" brushRef="#br0" timeOffset="6067.84">29363 14780 29 0,'0'-1'96'15,"0"-3"-52"-15,0 4-2 16,0 0-16-16,0 0 19 16,0 0-16-16,0 0-7 15,0 0-2-15,0 0-1 16,-2 0-6-16,2 0-7 16,0 0 6-16,0 0 1 15,0 0 12-15,-1 0-16 16,-1 0 4-16,-4 5-6 15,1 6 12-15,-3 1-5 16,-4 2-10-16,1 2 3 16,-1 2-8-16,-3-2 6 15,-1 2-8-15,1-3 9 0,0 2-11 16,1-3 10-16,-1-2-5 16,0-1 2-16,0-2-1 15,2 0-3-15,-2 0 8 16,6-2-6-16,2-2 9 15,2-3-11-15,1-2 9 16,4 0 0-16,0 0 8 16,0 0-1-16,0 0-6 15,0 0-6-15,0 0-18 16,0 0 0-16,0 0-22 16,0 0-44-16,0 0-100 15</inkml:trace>
  <inkml:trace contextRef="#ctx0" brushRef="#br0" timeOffset="13958.19">27207 8248 237 0,'14'-11'37'16,"-3"0"-5"-16,-1-1 25 15,-2 2-21-15,1-2 3 16,0-1-1-16,-2-1-22 16,1 3 2-16,-1 2-10 15,-4 0 3-15,-2 6-10 16,-1 0 7-16,0 3-10 16,0 0-3-16,0 0 15 15,0 0-12-15,0 0 3 16,0 0-6-16,0 0 10 15,-7 6-7-15,-5 5 6 16,-7 3-2-16,-6 1 0 16,-4 3 1-16,-7 2-2 0,-3 2 4 15,-8-1 4 1,-1 1 1-16,-4 1-8 0,-1-2 9 16,1-1-4-16,3-3 6 15,5-1-7-15,1-2-1 16,6-3-1-16,6 1-3 15,5-3 6-15,12-3-8 16,6-5 4-16,4 1-6 16,4-2 4-16,0 0-4 15,0 0-3-15,0 0 1 16,0 0-17-16,0 0-8 16,0 0-6-16,0 0-12 0,0 0-65 15,0 0-62-15</inkml:trace>
  <inkml:trace contextRef="#ctx0" brushRef="#br0" timeOffset="14803.61">26821 8279 166 0,'-7'0'69'15,"0"0"-14"-15,-1 0-22 16,-3 0-25-16,1 1 16 15,0 6 8-15,-2-1 8 16,-1 3-20-16,-3-1-1 16,-4 2-2-16,0 2 1 15,-2-3-3-15,-1 1-1 16,0 1-3-16,-2 0-2 16,-1 1-6-16,0 2-3 15,1 0 5-15,3-1-7 16,4 1 7-16,2-3-5 15,0 0 3-15,5-1-2 0,2 0-4 16,4-2 6-16,1 1-6 16,1-4 3-16,3 0-7 15,0 0 7-15,0-1-1 16,0 3 2-16,0 0-3 16,0-1-1-16,0-1-1 15,3 2-1-15,7-3 8 16,1 3-6-16,8 0 11 15,-2-1-13-15,5 3 11 16,6-1-11-16,3 2 8 16,1-2 0-16,1 3-6 15,2-5-2-15,-8 1-7 0,-1-3 6 16,-10-4 5-16,-4 0 6 16,-4 0-12-16,-6 0 16 15,-2 0-4-15,0 0 8 16,0 0-1-16,0 0-8 15,-2-5 5-15,-10-7-7 16,1-1 7-16,0-3-10 16,0 2 6-16,0-4-6 15,1 0 7-15,2-3-2 16,0 2-1-16,5-1 12 16,0-1-9-16,3 7 4 15,0-1-9-15,0 1 4 16,4 0-13-16,8 3 12 0,-2-1-7 15,-4 2 5-15,-1 2-2 16,-1 2-3-16,-4 5 6 16,0 1-15-16,0 0-9 15,0 0-41-15,0 0 3 16,-1 16-50-16,-13 11-257 16</inkml:trace>
  <inkml:trace contextRef="#ctx0" brushRef="#br0" timeOffset="15734.09">27439 8984 38 0,'1'-7'22'0,"-1"1"19"16,0 3 42-16,0 1-17 16,0 0-12-16,0 2 2 0,-1-4-39 15,-4 3 14 1,-1-3 2-16,1 4 4 0,-5-5-12 15,0 5-8-15,-3-2-13 16,-4 0 0-16,-5 2 2 16,-1 0 1-16,-5 0 11 15,-5 0-12-15,-7 0 0 16,-6 6-3-16,-8 6 6 16,-6 3-4-16,-1 0 1 15,1-2 14-15,2-1-9 16,10-2 2-16,5-2-13 15,9-1 8-15,10-2-8 16,5 0 4-16,6-3-5 16,4 2 3-16,3-2-2 15,1-1-1-15,3-1 3 0,0 0-4 16,0 0 5-16,2 0-6 16,-5 0 3-16,1 0-27 15,-3 0-5-15,0 0-31 16,-1 0-9-16,3 2-43 15,0 2-103-15</inkml:trace>
  <inkml:trace contextRef="#ctx0" brushRef="#br0" timeOffset="16469.2">26873 8939 217 0,'-11'0'21'16,"-1"0"6"-16,2 7 13 15,2-3-7-15,2 1 6 16,-1-1-15-16,-3 1-4 16,-4-1-2-16,0 5 6 0,-6-1 6 15,2-1-7 1,-5 3-4-16,1 0-13 0,-2 0 5 16,1 1-11-16,1 1 3 15,3-1-2-15,-2 0 1 16,1-4 1-16,5 2-2 15,0-4 8-15,3-1-4 16,2 1 4-16,3-3-11 16,0 4 5-16,-1-3-6 15,1 2 6-15,1 2-6 16,-2-3 3-16,5 1-3 16,3-1-6-16,0-1 6 15,0 1-1-15,0 2 6 0,7 2-4 16,6-1 3-16,3 0-4 15,5-2 7-15,4-3-2 16,1 0 0-16,0-2 1 16,2 3-5-16,2-3 7 15,-1 0-7-15,2 0 6 16,-2 0-6-16,-3 0 4 16,-5 0-3-16,-5 0 1 15,-5-5 6-15,-2-4-4 16,-4 0 8-16,-4-5-5 15,-1 0 12-15,0 0-5 16,0-2-2-16,-11-2-8 16,-5 2 1-16,-1 0 2 15,1 0-3-15,-2 7 0 16,4-1-2-16,-1 3 4 0,4 4-10 16,1 0 0-16,6 0-38 15,2 3-31-15,2 0-99 16,0 0-178-16</inkml:trace>
  <inkml:trace contextRef="#ctx0" brushRef="#br0" timeOffset="19242.14">28127 8928 163 0,'-7'0'172'15,"2"0"-139"-15,-5-5 36 16,6-2-38-16,3-2-19 0,1-3-2 16,0-4-4-1,0-2-1-15,0-3-6 0,5-1 14 16,6-1-8-1,6-3 6-15,2-1 1 0,3 0-7 16,2-1-2-16,-1 8-6 16,-1 3 6-16,-5 4-9 15,-5 10 6-15,1 3-10 16,-8 0 3-16,1 0-2 16,-1 3 14-16,-3 13-3 15,-2 2 0-15,0 8 6 16,0 3-8-16,-7 2 7 15,-7 2-8-15,3-3 6 16,1-4-7-16,8-6 5 16,-1-4-4-16,3-5 1 0,0-6-3 15,0-3-3 1,0-2 6-16,11 0 3 0,8-5 1 16,3-12-18-16,4-5 1 15,5-3-10-15,2-7 4 16,0 3 3-16,-1 1-6 15,-4 5 18-15,-4 3 4 16,-9 3 5-16,-4 8-3 16,-5 0 13-16,-5 5 7 15,-1 4 2-15,0 0-12 16,0 0-9-16,0 0-3 16,0 4-2-16,0 10 9 0,0 2-7 15,0 4 4 1,-2 3-5-16,-3 0 8 0,-3 3-8 15,5-4 3-15,3 1-2 16,0-6-2-16,0 0 3 16,6-6-2-16,10-1-2 15,8-3 0-15,2-4 1 16,2-3-12-16,8 0 5 16,0-12-4-16,2-7 2 15,0-5-24-15,-3-2 14 16,0-3 12-16,-5 3-1 15,-6 5 13-15,-6 4-6 16,-8 7 11-16,-8 5 3 16,-2 5 15-16,0 0 3 15,0 0-11-15,0 0-11 0,-2 0-6 16,-14 3 2-16,1 13-5 16,-4 0 11-16,2 4-8 15,2 4 6-15,4-2-6 16,1 3 2-16,5 0 0 15,5-1-2-15,0-3 3 16,0-4-9-16,18-5 10 16,0-3-9-16,7-6 13 15,2-3-2-15,5 0 5 16,1-14-8-16,0-9-2 16,-2-8 0-16,-9 0-9 15,-3-3 1-15,-6 0-3 0,-8-1 6 16,-2 2-7-16,-3 2 7 15,0 1-2-15,-15 2 5 16,-9 4-3-16,2 7 5 16,-1 6 12-16,-3 9-2 15,1 2-1-15,-3 0-14 16,4 13 5-16,1 9-6 16,9-2 6-16,4 2-4 15,9-3-2-15,1 4 4 16,0-3-5-16,20-2 7 15,6-2-7-15,8-4 9 16,6-7-4-16,0-5 5 16,4 0-6-16,-2-3 4 15,-2-13-8-15,0-6-22 16,-7-1 2-16,-5-2-39 0,-8 1 24 16,-8 2 14-16,-8 5 24 15,-4 3 6-15,0 5 25 16,-14 2-1-16,-3 4 0 15,2 3 2-15,3 0-15 16,2 0-7-16,5 0-8 16,5 2-1-16,0 6-10 15,0-1 9-15,9 0-4 16,6-2 13-16,3-1-3 16,2 1-5-16,1 1 6 15,-2-3-9-15,-3 2 8 16,-2 2-10-16,-2 0 12 0,-6 2-11 15,-2 5 9-15,-1 4-3 16,-3 7 0-16,0 4 3 16,0 4-1-16,-12-3 4 15,6-1-5-15,3-7 8 16,3-3-8-16,0-2 3 16,0-4-5-16,0-5 5 15,3-2-5-15,12-3 1 16,2-3 12-16,5 0-5 15,3-14 3-15,3-8-13 16,-1-1 7-16,-1-4-8 16,-2 0-4-16,-2 0-4 15,-2 1 7-15,0 2 4 0,0 2-1 16,-6 4 6-16,-1 5-9 16,0 4 13-16,-1 2-8 15,-2 4 2-15,-5 3-8 16,0 0 2-16,-3 0 1 15,2 5 1-15,-1 13 6 16,-3 6-2-16,0 8 13 16,0 4-13-16,-6 5 8 15,-5-4-9-15,4-4 4 16,-4-4-5-16,7-9 2 16,2-8-1-16,2-8-3 15,0-2 0-15,0-2-5 16,3 0 21-16,22-13-12 0,4-10 2 15,6-6-9-15,-1-3 5 16,4 2-5-16,-1 0 3 16,0 1 0-16,-1 2-3 15,-6 6 10-15,-12 8-12 16,-6 6 8-16,-7 5-16 16,-5 2-3-16,0 0 5 15,0 5 12-15,0 13 9 16,-15 11 0-16,-3 4 6 15,-3 1-15-15,4-4 6 16,8-6-2-16,2-6 0 16,7-8-5-16,0-5 1 0,0-3-2 15,0-2-5 1,16 0 15-16,11-4-5 0,10-16 1 16,10-5-25-16,3-1-7 15,1 0 3-15,-2-1 10 16,-2 2-7-16,-4 4 16 15,-10 5 6-15,-12 5-1 16,-11 6 5-16,-9 5-5 16,-1 0 13-16,0 0-7 15,0 0 9-15,0 16 18 16,-4 2-6-16,-1 8-14 16,3 1-7-16,2-4 1 15,0 2-9-15,0-8 3 16,15 0-45-16,5-7-15 0,12-7-88 15,5-3-170 1</inkml:trace>
  <inkml:trace contextRef="#ctx0" brushRef="#br0" timeOffset="20043.37">30772 8769 423 0,'1'-9'55'0,"2"1"-22"15,-2-2 6-15,1-3-34 16,-1-2 7-16,3 0-14 16,-4-2 6-16,0 2-7 15,0 3 4-15,-5 3 5 0,-10 4-4 16,-3 3 10-16,-5 2-24 16,-12 0 22-16,-1 16-19 15,-7 7 10-15,3 6-2 16,-1 3 8-16,3 1 0 15,7 3-6-15,4 1 7 16,11-4 0-16,5-4 0 16,7-4-8-16,4-7 4 15,0-4-7-15,11-7 8 16,18-7-1-16,9 0 3 16,12-16-1-16,6-11-26 15,0-6-12-15,-4-8 1 0,-5 3 20 16,-3-1-5-16,-8 2 6 15,-4 6 2-15,-10 2 11 16,-7 11 1-16,-9 7 3 16,-6 8 3-16,0 3-10 15,0 0 0-15,0 0-12 16,-6 7 8-16,-5 13 20 16,-2 1-2-16,0 4-6 15,-1 3-2-15,3 2 3 16,4-1-7-16,-1-2 9 15,8-2-10-15,0-2 6 16,0-5-8-16,14-5 6 16,2-2-7-16,4-6 6 15,4-5-2-15,2 0 2 16,5-12-14-16,2-13-18 0,3-5 12 16,2-4-4-16,-5 0 16 15,-3-1 4-15,-1 4 3 16,-7-1 6-16,2 6 5 15,-6 0 14-15,-5 2-16 16,-2 6 10-16,-9 6-11 16,1 7 6-16,-3 5-12 15,0 0 0-15,0 0-11 16,0 0 1-16,0 4 3 16,-3 14 4-16,-8 8 3 0,-4 15-2 15,-2 5 2 1,1 3-6-16,0-3 6 0,7-4-7 15,3-9 3-15,6-10-2 16,0-7 1-16,0-5-6 16,0-8-36-16,8-3-10 15,15-1-100-15</inkml:trace>
  <inkml:trace contextRef="#ctx0" brushRef="#br0" timeOffset="20220.18">31631 8226 631 0,'-12'-8'41'0,"3"5"-15"16,9 3-21-16,-5 0-15 16,-2 0 10-16,-1 11-32 15,1 7-38-15,2 0-61 16,5 2-206-16</inkml:trace>
  <inkml:trace contextRef="#ctx0" brushRef="#br0" timeOffset="20624.58">31226 8923 108 0,'-4'25'154'15,"4"-9"-56"-15,8-5-62 0,15-4-16 16,7-5-9-16,5-2-2 16,5-5-2-16,5-19-9 15,4-11 4-15,4-6-2 16,-3 0 19-16,-4 0 35 16,-6 3-6-16,-9 6-35 15,1 2 0-15,-3 9-6 16,-3 3-5-16,-3 6 4 15,-1 5-10-15,-2 5 7 16,0 2-12-16,-4 0 6 16,-9 11-2-16,-1 14 8 0,-6 11-1 15,0 7-3 1,0 4 2-16,-13-5-1 0,-6-5 6 16,-2-6-10-16,2-1 11 15,-6-3-1-15,-3-2 5 16,-3-2-7-16,-3-6-1 15,4-4-1-15,2-6-105 16,-5-2-268-16</inkml:trace>
  <inkml:trace contextRef="#ctx0" brushRef="#br0" timeOffset="29939.02">26712 10763 260 0,'0'0'63'16,"0"-9"-39"-16,0 5 15 15,0 4-4-15,0 0-31 16,0 0 1-16,0 0-5 16,0 0 9-16,0 0-4 0,0 0 4 15,0 0 5-15,0 0-6 16,5 0-4-16,2 0 0 15,4 0 8-15,6 0-9 16,4 0 4-16,1 4-7 16,4 1 7-16,0-2-7 15,-5 3 2-15,-5-1 0 16,-1 2-4-16,-5 2 8 16,-4-1-8-16,-1 4 9 15,-2-1-4-15,-3 4 5 16,0 3-5-16,0 7 8 15,0 8 10-15,-4 7-6 16,-12 4-3-16,1 6-9 16,2-3 7-16,4 5-10 15,1-2 8-15,5-2-9 0,1 2 7 16,2-5-8-16,0 0 2 16,0-3 3-16,4-1-3 15,7-3 4-15,1-3-9 16,2 1 12-16,-2-6-13 15,2-5 8-15,1-2-5 16,-2-4 6-16,-1-6-3 16,2-4 0-16,-3-4 4 15,0-2-6-15,-1-3 7 16,-1 0-8-16,0 0 10 16,-1 0-12-16,-1 0 6 15,1 0-10-15,-2-3 6 0,-1-1 4 16,-2-1-4-16,1 4 6 15,-2-1-6-15,-2 0 6 16,0 2-5-16,0 0 6 16,0 0-4-16,0 0 6 15,-7 0-10-15,-3 0-10 16,-3 0 17-16,0 0-5 16,2 5 8-16,-2 4-9 15,2 2 6-15,-4 4-6 16,1 2 6-16,2 2-2 15,1 3 3-15,1 3 2 16,2 5-6-16,-2 7 5 16,0 0-8-16,5 6 10 15,-1 1-11-15,2 4 10 0,4 1-10 16,0 5 8-16,0 0-4 16,0-1-2-16,6-7 5 15,0-4-2-15,-3-6 2 16,-1-1-6-16,-2-4 7 15,0 1-7-15,0-6 7 16,0 1-5-16,0-2 0 16,0-1 3-16,0-2-3 15,0 3 4-15,0 1-5 16,-3 1 6-16,-7-3-9 16,2 0 10-16,1-3-7 0,2-5 2 15,-1 2 2 1,1-9-3-16,1-2 4 0,-6 0-1 15,-3 0 6-15,-8 0-11 16,-4 2 9-16,-5 0-7 16,-1 1 3-16,-1 1-5 15,0-2 3-15,4 0 3 16,7-4-4-16,1-3 10 16,9-2-4-16,0 0 10 15,1 0-14-15,3-2 9 16,-1-5-10-16,3 0 6 15,-1 4-2-15,1-1-4 16,0 2 4-16,-2-1-5 0,4 2 6 16,-3-2-14-1,-1 3 10-15,-1 0-12 0,4 0-10 16,-1 0-17-16,5 0-62 16,0 0-151-16</inkml:trace>
  <inkml:trace contextRef="#ctx0" brushRef="#br0" timeOffset="30847.62">27789 11998 347 0,'-10'0'25'0,"6"-4"32"15,4-21-41-15,0 2-15 16,10-6 8-16,8-4-7 16,2-1 7-16,3-1-1 0,0 3-2 15,-11 4 10 1,1 8 1-16,-6 8 0 0,-2 3-10 15,-5 8 0-15,2 1-10 16,-2 0 1-16,0 0-11 16,0 0 10-16,0 11 4 15,2 9 8-15,0 7-2 16,-1 5-5-16,1-3 0 16,2 1-3-16,0-4 8 15,-3-6-13-15,3-6 11 16,2-5-9-16,2-6 7 15,2-1-2-15,4-2 1 16,2 0 5-16,2-9-6 0,7-12 5 16,1-4-12-1,2-2 9-15,-2 0-4 0,0 3 2 16,-9 6-2-16,-2 4 1 16,-5 5 0-16,-5 2-2 15,-2 5 7-15,-3 2-7 16,0 0 6-16,0 0-12 15,3 0 6-15,0 0-3 16,2 7 12-16,1 6 0 16,2 4 2-16,0 5 7 15,2 3-4-15,1 3 6 16,0 0-13-16,-1-1 4 16,-2-8-9-16,-3-6 2 15,-3-7-8-15,2-6-38 16,-1 0-22-16,5-22-199 0</inkml:trace>
  <inkml:trace contextRef="#ctx0" brushRef="#br0" timeOffset="31251.01">28035 11272 330 0,'-10'-18'23'0,"7"6"28"0,2 8-23 16,1-1-25-16,0 3-4 15,4-3-4-15,6 0 8 16,1 5-10-16,-3 0 11 15,2 0-11-15,-2 3 14 16,0 6 4-16,3 5 12 16,3 6-2-16,1 0-4 15,7 5-2-15,5-3 3 16,7-2-6-16,5-6-4 16,1-5 13-16,1-9 1 15,1 0-2-15,-8 0-10 16,-7 0-1-16,-5-9-3 0,-11 0-4 15,-3 0-16-15,-8 0-33 16,0 7-78-16</inkml:trace>
  <inkml:trace contextRef="#ctx0" brushRef="#br0" timeOffset="33193.58">29496 11922 189 0,'-23'0'52'15,"7"0"-9"-15,12 0 6 16,1 0-29-16,3 0 5 15,0 0-24-15,-1 0 5 16,-2 0-8-16,0 0 10 16,-3 12 10-16,-3 1 2 15,0 6 7-15,-2 1-7 16,-1 5 0-16,0 1-16 16,2 1 8-16,2-3-2 15,5 3 4-15,3-4-1 0,0-1-8 16,0-6-3-16,13-4-2 15,7-5 8-15,8-6-6 16,5-1 7-16,9 0-9 16,3-10 8-16,3-11-8 15,1-4 4-15,-2-5-2 16,-7 0 0-16,-8 2 1 16,-10 1-6-16,-6 3 8 15,-6 5-3-15,-6 5 8 16,-4 4 0-16,0 3 12 15,0 3-7-15,0 4-5 16,0 0-10-16,0 0-10 16,-1 0 6-16,-3 0-4 15,-5 11 12-15,2 8-9 0,2 5 7 16,1-2-5-16,2 1 4 16,2 0-3-16,0-2 2 15,0-1 3-15,0-1-6 16,17-6 7-16,4-1-5 15,2-8 9-15,6-4-8 16,-1 0 6-16,3-2-2 16,1-16 2-16,-4-3-4 15,-3-4-2-15,-6-2 4 16,-5-1-8-16,-4-2 4 16,-10 3-8-16,0-1 5 15,-3 5-5-15,-18 7 1 0,-2 5 0 16,-5 4-2-16,-4 7 6 15,0 0-2-15,-1 2 6 16,1 15-6-16,4 5 8 16,9 3-10-16,3 0 6 15,8-6-4-15,6 1 1 16,2-4-3-16,0-7-1 16,11 1 8-16,10-5-3 15,5-1 7-15,5-4-5 16,5 0 6-16,9-3-5 15,2-10 4-15,3-3-5 16,0 0 1-16,-3 0 0 16,-5 2 0-16,-7 3 3 15,-12 5-8-15,-6 3 10 16,-7 3-8-16,-4 0 4 0,-5 0-6 16,-1 0 9-16,0 17 8 15,0 9 3-15,-13 6-3 16,-6 2-9-16,-2 1 5 15,3-3-10-15,1-7 7 16,6-5-8-16,3-9 6 16,7-5-4-16,1-6 1 15,0 0 3-15,0 0-10 16,4-3 7-16,17-17-21 16,9-6 14-16,2-5-7 15,5 1 12-15,2 1-10 16,-5 1 9-16,0 5-1 0,-3 2 1 15,-4 5 6-15,-7 5-7 16,-7 4 8-16,-5 4-9 16,-6 3 7-16,-2 0-9 15,0 0 13-15,0 16 5 16,0 5 1-16,0 6-3 16,-10 0-8-16,1-2 5 15,2-2-8-15,-1-3 7 16,4-3-10-16,0-5 9 15,4-5-6-15,0-2 2 16,0-5-4-16,0 0-2 16,0 0 4-16,12 0 6 15,10-3 6-15,8-13-13 0,4-2 5 16,3-1-6-16,-2-4 5 16,1-1-4-16,-3-2 2 15,0 1 2-15,-7 4-4 16,-8 4 8-16,-7 7-9 15,-8 5 10-15,-3 5-9 16,0 0 7-16,0 0-4 16,0 0 2-16,0 0-2 15,0 4-2-15,-6 9 6 16,-6 5-4-16,1 3 5 16,0-1-10-16,0 2 11 15,1 1-8-15,6-2 7 0,3 0-5 16,1-1 3-16,0-6 0 15,0-2-3-15,0-3 5 16,0-5-4-16,8 1 6 16,0 0-12-16,5-1 10 15,-3-2-7-15,-1 3 5 16,-4-1-3-16,2 1-39 16,-2 2-72-16,-5 2-269 15</inkml:trace>
  <inkml:trace contextRef="#ctx0" brushRef="#br0" timeOffset="35169.17">30954 12197 389 0,'0'0'67'0,"0"0"-22"16,0 0-24-16,15-7-9 0,12-11-3 15,2-5 6-15,3 0-9 16,-1-3-2-16,0-4-2 15,-4-1-3-15,-5-3 5 16,-2 2-6-16,-4 2 7 16,-6 4-6-16,-7 6 6 15,-1 11-1-15,-2 5 18 16,0 1-12-16,0 3-9 16,0 0-9-16,-2 5 6 15,-15 15 6-15,1 7-7 16,-4 6 7-16,6 4-9 15,1 1 7-15,4-2-3 16,4 2 4-16,5-4-4 16,0-4-1-16,1-5 4 0,17-7-7 15,0-4 10 1,1-7-8-16,6-7 9 0,1 0-3 16,4-5 5-16,1-15-8 15,0-8 3-15,0-4-5 16,1-2-3-16,-4 0 7 15,-5 2-8-15,-3 6 11 16,-9 5-8-16,-6 8 7 16,-2 4-6-16,-2 6 5 15,-1 3-2-15,0 0-3 16,0 0 2-16,0 0-9 16,0 0 9-16,0 0-12 0,0 0 13 15,0 10-2-15,-1 4 8 16,-7 1-8-16,-2 6 1 15,-1-1 4-15,1 4-3 16,3 1 4-16,2-2-7 16,1 0 9-16,4-1-9 15,0-1 7-15,0-4-5 16,0-2 4-16,9-3-2 16,-3-4-2-16,5 0 7 15,0-4-8-15,3-1 12 16,1-3-13-16,-3 0 12 15,2 0-11-15,-3 0 8 16,0-3-5-16,2-8 2 16,3-2-1-16,4-5-6 15,-2-2 9-15,5-3-11 0,-3 0 10 16,4 1-12-16,-2 1 11 16,1 3-8-16,-3 2 7 15,-1 3-3-15,-2 3-4 16,0 2 6-16,-2 4-5 15,-4-1 6-15,1 3-9 16,-4 2 10-16,0 0-10 16,0 0 6-16,-5 0-5 15,2 2 4-15,-1 13 3 16,-2 5-2-16,-2 7 6 16,0 1-10-16,0 4 12 15,-2-1-11-15,-10-1 8 0,-2-1-6 16,3-4 4-16,1-7-3 15,5-2-2-15,3-10 5 16,2-3-6-16,0-3 7 16,0 0-9-16,3 0 12 15,17-14-6-15,7-6 4 16,5-5-8-16,-2-1 3 16,2-1 0-16,-3-1-11 15,3-1 10-15,1 1-8 16,-3 2 18-16,-2 3-17 15,-9 4 15-15,-6 7-8 16,-5 5 1-16,-7 5 3 16,-1 2-4-16,0 0 6 0,0 0-10 15,0 0 8 1,0 0-13-16,0 13 22 0,-8 9-11 16,-3 6 4-16,4 2-6 15,1 0 2-15,3-4 0 16,1-3-3-16,2-5 6 15,0-6-10-15,0-5 12 16,15-3-12-16,2-4 12 16,6 0-6-16,12 0 4 15,5-14-2-15,5-11-3 16,4-7 2-16,-2 0-11 16,-2-3 13-16,-3 1-10 0,-5 4 13 15,-3 5-8 1,-13 7 4-16,-3 4-4 0,-7 7 2 15,-4 5 0-15,-7 2-8 16,5 0 10-16,-3 0-7 16,5 4 9-16,-2 13-9 15,-2 5 10-15,1 6-5 16,-4 6 2-16,0 3 3 16,0 2-8-16,0-3 6 15,-5-4-1-15,-5-7 3 16,-1-8-7-16,0-4 12 15,2-6-10-15,3-5 7 16,-1 1-6-16,1-3 3 0,-2 0 1 16,0 0-9-1,2 0-12-15,-6-7-47 0,5-4-126 16</inkml:trace>
  <inkml:trace contextRef="#ctx0" brushRef="#br0" timeOffset="82568.95">994 2924 140 0,'-5'-5'16'16,"1"1"24"-16,4-1 1 16,0-2-25-16,0 0-8 15,0-1 5-15,0 1-10 16,0 2 2-16,0 2-7 16,0 3 7-16,0 0-14 15,0 0 4-15,0 0-13 0,0 0 9 16,0 0 10-16,0 0 4 15,0 0 3-15,0 0-6 16,0 0 5 0,0 0-6-16,0 0 12 0,0 0 1 15,0 0 1-15,0 0-12 16,0 0-5-16,0 5 6 16,0 2-3-16,-3 5 10 15,3 1-7-15,0-1 6 16,0 5-11-16,0 1 9 15,0 4-1-15,-4 3 7 16,3 5 4-16,-3 4 0 16,0 1 6-16,-2 1-17 15,1 3 7-15,-3 3-11 16,-4 8 11-16,1 4-2 0,-3 2 5 16,5-2-10-1,-1-4-5-15,-1-3 2 0,0 0-2 16,-3-3 2-16,3 2-8 15,0-4 10-15,-2 0-10 16,4-4 9-16,2-7-9 16,-1-8 6-16,6-8-4 15,-2-7-1-15,4-5 3 16,0-3-9-16,0 0 8 16,-3 0-16-16,3-7-1 15,-4-8-19-15,4-4 18 16,-4 0 14-16,0 3 7 0,1 4 2 15,3 4 3-15,-4 3 4 16,4 3-13-16,0 2 13 16,0 0-22-16,0 0 2 15,0 0-7-15,7 0 14 16,8 5 3-16,2 6 0 16,-2 5 5-16,0-3-5 15,3 4 10-15,-3 2-11 16,2-1 5-16,-3 0 1 15,-2-1 1-15,-4 2-2 16,3-1-4-16,-8 3 0 16,1 2 11-16,-4 2 8 15,0 5-9-15,0 2 6 16,-4 5-10-16,-7 4 3 16,0 0-7-16,1 0 1 0,1 2-3 15,2-1-1-15,1-1 8 16,6-4-8-16,0-1 7 15,0-6-13-15,0 4 13 16,0-1-9-16,8-1 6 16,2 0-4-16,-3 0 0 15,4 0 3-15,1-2-3 16,1-3 2-16,0 0-9 16,2-1 15-16,-3 3-12 15,3-4 9-15,2-1-12 0,-2-1 10 16,-1-4-3-1,-2-3-3-15,-1-6 5 16,0-3-7-16,0-2 9 0,1-3-5 16,-1-2 9-16,-2 3-9 15,2-1 7-15,0-2-6 16,-1 2 0-16,1-2 0 16,8 0-13-16,-8 0-132 15</inkml:trace>
  <inkml:trace contextRef="#ctx0" brushRef="#br0" timeOffset="169813.43">21871 3387 14 0,'0'11'299'15,"-12"-6"-268"-15,10-3 8 16,0-2 12-16,2 0-27 0,0 0 5 16,0 0-6-16,0 0-5 15,0 0-11-15,0 0-1 16,0 0-4-16,0 0 1 16,0 0 6-16,0 0 7 15,0 0 15-15,5-23-19 16,9-11-2-16,2-16-13 15,5-8 6-15,-3-2-5 16,3-1 4-16,-2 3-2 16,-2 8-1-16,-1 4 3 15,-1 8-4-15,3 5 6 16,-7 8-6-16,4 2 4 16,-9 8-4-16,2 5 4 15,-5 2-2-15,1 4 0 0,1 4 0 16,-5 0 0-16,1-1 0 15,0 1-5-15,-1 0 10 16,3 0-8-16,-3 0 4 16,0 0-3-16,0 0 4 15,5 0-3-15,-2 6-3 16,4 11 6-16,1 5 1 16,2 6 10-16,1 11-13 15,1 8 7-15,1 8-9 16,-1 3 11-16,-1 1-5 0,-1-3-2 15,0-7 3 1,-3-12-6-16,-2-10 4 0,1-9-6 16,-2-8 8-16,-3-5-10 15,2-5-5-15,-3 0-32 16,0 0-7-16,0-10-21 16,0-12-206-16</inkml:trace>
  <inkml:trace contextRef="#ctx0" brushRef="#br0" timeOffset="170039.49">21995 3025 313 0,'0'0'152'0,"0"2"-121"16,0 5-18-16,0 7-4 15,0-1 4-15,14 1-9 16,7 0 10-16,5-2-5 16,0-1 0-16,3-5-21 15,3-1-48-15,-3-5-170 16</inkml:trace>
  <inkml:trace contextRef="#ctx0" brushRef="#br0" timeOffset="170885.27">22445 2850 402 0,'-4'-6'67'16,"4"6"-24"-16,0 0-14 16,0-1-39-16,13-3 16 0,6 0-8 15,6-1 6-15,4 5-5 16,0 0 3-16,-1 0-2 16,-6 0 1-16,-2 0 1 15,0 6 0-15,-4 2 4 16,-2 8-8-16,-3 2 8 15,-2 0-3-15,-7 1 5 16,1-1-1-16,-3 1-4 16,0 1-1-16,-14 1 10 15,-11 6-4-15,-7 5-10 0,-7-1 10 16,-2 0-12 0,0-1 8-16,4-5-4 0,3-2 3 15,6-3-3-15,10 0-1 16,2-3 1-16,9-3-2 15,3 0 2-15,4-3-8 16,0-1 4-16,4 1-2 16,17 0 15-16,-2-2 5 15,5 0-1-15,9-4-3 16,-1 0 0-16,7-3-1 16,-1-2-7-16,2 0 5 15,-6 0-7-15,-7 0 4 16,-7 0-8-16,-11-2-11 15,-2-1-19-15,-7-1-16 0,0 1-10 16,0-2-16-16,0 1-64 16</inkml:trace>
  <inkml:trace contextRef="#ctx0" brushRef="#br0" timeOffset="171163.91">22445 3013 138 0,'-7'0'377'16,"5"0"-321"-16,2 0-28 15,0 0-8-15,0 3-26 16,10 3-6-16,16 8 29 15,8 2 6-15,10 0-10 16,0 0-15-16,-4-6 4 16,1 1-25-16,-5-6-30 15,-2-4-30-15,1-1-72 16</inkml:trace>
  <inkml:trace contextRef="#ctx0" brushRef="#br0" timeOffset="171620.56">23048 2861 344 0,'0'0'88'15,"-11"4"-71"-15,-5 16 4 16,1 5-13-16,-3 2 2 15,3 5-1-15,0-1 7 16,4 3-9-16,6 0 1 16,3 4 8-16,2 2-3 15,0-1-1-15,3 3-7 16,17-4 13-16,7-2-10 0,3-6 2 16,5-7-8-16,0-6 11 15,-3-8-4-15,0-9-5 16,-4 0 5-16,-1-7-3 15,0-18 3-15,-1-8-6 16,-4-12 3-16,-3-5-8 16,-1-3 9-16,-7 3-7 15,-1-1 6-15,-2 8-3 16,-1 6-2-16,-2 8 3 16,-3 11-4-16,-2 7 3 15,0 7-7-15,0 4 6 16,0 0-28-16,0 0-29 15,0 3-34-15,-2 12-25 0,-6 1-101 16</inkml:trace>
  <inkml:trace contextRef="#ctx0" brushRef="#br0" timeOffset="172152.34">23697 2885 209 0,'0'0'160'15,"0"0"-152"-15,0 0-5 16,0 12 0-16,0 8 5 16,0 3 1-16,0 7 7 15,-7 4-7-15,-6 3-3 16,2 2-1-16,0-2-2 16,0-1 16-16,3 1-4 15,5 2-8-15,1 0-8 16,2 1 5-16,0 0-6 0,0-4 2 15,9-8 0 1,4-8 0-16,3-9-1 0,2-4 9 16,0-4 4-16,3 1 14 15,1-4-10-15,-1 0-3 16,-2 0 3-16,-1 0-7 16,-2 0 6-16,0 0-4 15,0 0-3-15,-1 0 2 16,0 0-1-16,-2 2-2 15,1 4-6-15,-3 1 2 16,-3-1-4-16,3 3-5 16,-1-2-36-16,0 2-33 15,-9 2-107-15</inkml:trace>
  <inkml:trace contextRef="#ctx0" brushRef="#br0" timeOffset="210788.27">21771 4314 335 0,'0'-9'19'0,"0"9"35"0,0 0-21 15,0 0-19-15,0 0-12 16,0 0-1-16,0-3-10 16,3-3 9-16,3-5 26 15,4-2-21-15,1-4 13 16,0-4-23-16,4-6 13 15,1-4-10-15,4-7 4 16,-2-4-1-16,3-3-3 16,-5 3 0-16,4-1 1 15,-7 2 3-15,2 4-8 16,2 0 12-16,-3 5-12 16,-3 5 9-16,-4 9-6 15,-2 6 5-15,-2 7 0 16,-3 5-4-16,0 0-5 15,2 0-2-15,0 0 16 0,1 2-9 16,2 6 5-16,-2 3-2 16,2 3 4-16,1 0-1 15,1 4-2-15,-2 6 8 16,-3 2-8-16,1 6 10 16,-2 5-7-16,-1 7 11 15,0 1-12-15,0 1 3 16,0-5-7-16,0-6 0 15,0-6 2-15,0-10-5 16,0-4 7-16,4-7-20 16,0-6-15-16,-1 0-54 15,-3-1-26-15,0-1-72 16</inkml:trace>
  <inkml:trace contextRef="#ctx0" brushRef="#br0" timeOffset="210980.69">21916 4021 426 0,'-1'0'57'16,"1"7"-52"-16,0 0-7 15,7 2-1-15,19 4 1 16,12-6-1-16,4-2-22 0,8-5-106 15</inkml:trace>
  <inkml:trace contextRef="#ctx0" brushRef="#br0" timeOffset="211694.01">22446 3940 379 0,'-5'5'17'0,"0"5"9"15,-2 5-22-15,0 8 1 16,-5 5-2-16,1 6 8 16,-3 0 1-16,0 3-10 0,-3-2 7 15,1-1-7-15,5-9 6 16,1-5-10-16,3-8 9 15,7-9-10-15,0-3 4 16,0-1-9-16,7-23-35 16,10-9-1-16,7-6-2 15,-4-3 12-15,1-1-23 16,-5 5-10-16,-6 3 43 16,3 3-8-16,-1 7 15 15,-1 7 20-15,-4 6 19 0,-3 7 15 16,-3 5 9-1,-1 0-12-15,0 0-8 0,0 12-19 16,0 6 24-16,0 6-4 16,0 3-5-16,-2-1-8 15,-1-2 1-15,3-1-1 16,0-7-11-16,0-5 6 16,5-4-10-16,10-5 6 15,6-2-7-15,4 0 7 16,-2-16-11-16,8-6 15 15,-1-4-13-15,1-4-5 16,-1 1-14-16,-4 4 14 0,-4 2 14 16,-5 5-3-1,-1 4 4-15,-5 7-2 16,-2 3 12-16,-6 4-11 0,-1 0-6 16,1 4 5-16,-3 10 3 15,0 9 11-15,0 2-2 16,0 7 10-16,0 3-14 15,0 1 8-15,0 2-4 16,0 0 5-16,-5-2-14 16,3-2-2-16,2-6-1 15,0-8-6-15,0-7 6 16,12-8-28-16,9-5-40 16,6 0-86-16,3 0-191 15</inkml:trace>
  <inkml:trace contextRef="#ctx0" brushRef="#br0" timeOffset="212134.25">23001 4302 363 0,'-2'0'49'0,"2"-4"-20"15,0-7 15-15,17-11-39 16,13-8-4-16,9-6-7 15,0-4 4-15,-1-1-6 16,1 1-4-16,-9 4 13 16,-1 3-6-16,-11 6 10 15,-1 6-7-15,-2 7 6 0,-4 3-6 16,-3 2 5-16,-2 2-1 16,-3 5-2-16,-1 2 7 15,0 0-9-15,-2 0 3 16,0 0-8-16,0 0 12 15,1 7-5-15,-1 4 8 16,0 5 2-16,0 4 4 16,0 4 6-16,0 1-7 15,0 2 5-15,0-1-9 16,0 3 1-16,3 1-9 16,-3-2 6-16,0 1-7 15,0-1 1-15,0-4 1 0,0-4-4 16,1-9 3-1,2-4-17-15,-1-3-24 16,-1-4-39-16,0 0-6 0,-1 0-111 16</inkml:trace>
  <inkml:trace contextRef="#ctx0" brushRef="#br0" timeOffset="212338.23">23070 4129 518 0,'0'-3'65'0,"0"3"-47"15,0 0 8-15,9 0-29 16,14 7 8-16,12 5 6 0,10-3-6 16,7-2 0-16,6-5-16 15,-3-2-85-15,-6 0-137 16</inkml:trace>
  <inkml:trace contextRef="#ctx0" brushRef="#br0" timeOffset="213515.14">24356 4021 388 0,'0'0'57'0,"0"0"-45"15,0 0 1-15,0 0-4 0,0 7-4 16,0 7 21 0,0 4 2-16,0 9-8 0,0 2-5 15,-6 1-5-15,-1 1-1 16,4-8-10-16,0-6 5 15,3-5-5-15,0-7-5 16,0-5-66-16,0 0-48 16,0 0-54-16</inkml:trace>
  <inkml:trace contextRef="#ctx0" brushRef="#br0" timeOffset="213779.33">24378 3913 475 0,'2'0'54'0,"-2"0"-30"16,3 0 2-16,5 0-21 16,8 0-11-16,7 0 22 15,10-2-11-15,5-1 2 16,-4-1-9-16,-4 0 3 15,-4 1-18-15,-6 1-19 16,-3 2 8-16,-4-2-15 16,-6 2-30-16,-2 0-71 15,-5 0-115-15</inkml:trace>
  <inkml:trace contextRef="#ctx0" brushRef="#br0" timeOffset="214010.98">24335 4020 388 0,'0'0'69'0,"0"0"-42"16,5 1 3-16,9-1 17 16,7 2 0-16,2 1-23 15,4-3-14-15,0 1-6 16,-1 0-2-16,-3-1-4 0,-4 2-3 15,-7 2-44 1,-4 1-33-16,-6 0-44 0,-2 4-113 16</inkml:trace>
  <inkml:trace contextRef="#ctx0" brushRef="#br0" timeOffset="214197.97">24263 4232 335 0,'12'8'38'16,"8"1"64"-16,6-1-19 16,3 0-34-16,3 2-14 15,-1-1-30-15,3 3 3 0,-3-3-9 16,1 2 0-16,-2-2-29 16,0-7-78-16,1-2-76 15</inkml:trace>
  <inkml:trace contextRef="#ctx0" brushRef="#br0" timeOffset="214609.74">25038 3893 429 0,'0'-2'72'0,"0"2"-38"16,0 0-15-16,0 0-17 15,0 10 10-15,-1 9-7 16,-13 11 10-16,1 7-16 16,-5 3 8-16,2-1-7 15,2-4 1-15,0-3 0 16,6-6-3-16,-1 1 4 16,4-6-4-16,1 1 5 15,4-2-15-15,0-7 10 16,0 2-7-16,0-7 11 15,5-2-7-15,9-1 2 16,3-3 7-16,3 2-3 16,3-3 6-16,-1-1-9 15,2 0 13-15,-2 0-13 16,2 0 9-16,1 0-7 0,-3 0 2 16,0 0-3-16,-1 0-2 15,4 0-5-15,-2 0-52 16,3 0-10-16,0 0-45 15,-6 0-80-15</inkml:trace>
  <inkml:trace contextRef="#ctx0" brushRef="#br0" timeOffset="-214426.97">25679 3970 376 0,'0'-3'87'16,"0"3"-26"-16,0 0-42 0,-7 3-13 16,-7 9 2-16,0 6 0 15,-4 2-1-15,4 2 8 16,-1 2-4-16,4 1-7 16,1 2 2-16,1 2-7 15,7 3 7-15,-2 2-9 16,4-2 10-16,0 0-8 15,0-4 4-15,0-3-4 16,14-2-3-16,0-7 5 16,4-2 0-16,1-6 4 0,2-8-9 15,5 0 14 1,4 0-17-16,-2-20 14 0,5-8-7 16,3-6 2-16,0-5-2 15,-1-2-4-15,-4-5 8 16,-3 3-4-16,-7 1 8 15,-8 1-2-15,-7 10 6 16,-6 1 0-16,0 4 3 16,-19 8-3-16,-16 4 7 15,-12 8-16-15,-16 6-10 16,-13 11 4-16,-14 31-25 16,-25 12-83-16</inkml:trace>
  <inkml:trace contextRef="#ctx0" brushRef="#br0" timeOffset="-209986.68">21974 4651 92 0,'-9'0'257'16,"-2"0"-217"-16,7 0 7 15,1 5-20-15,0 5-30 16,-1 7 11-16,-1 5 1 15,-2 11 5-15,0 9-1 16,-3 12 5-16,-4 8 0 16,3 2-6-16,-1-4-9 15,5-13-1-15,-1-8 6 0,4-11-11 16,4-11 11 0,0-9-11-16,0-8 6 15,0 0-5-15,0-5 19 16,0-21-3-16,0-12-25 0,0-12-13 15,2-5-4-15,1 2 21 16,0-2-6-16,-2 7 12 16,2 7-3-16,1 5 6 15,-1 7-2-15,4 4 3 16,1 5 1-16,3 4-6 16,5 0 9-16,7 4-7 15,2 2 10-15,6 0-11 0,1 4 8 16,2 0-8-1,-3 6 2-15,0 0 0 0,-6 0-2 16,-5 0 2-16,-4 12-3 16,-7 1 4-1,-6 6-10-15,-3-3 3 0,0 2 2 16,-21 5 17-16,-6-3-11 16,-6 1-1-16,0-2 3 15,3-3-6-15,5-5 5 16,0-2-7-16,9-4 11 15,4-3-13-15,8-2 10 16,4 0-5-16,0 0-1 16,0 0-12-16,6 0 3 15,13 0 14-15,5 3-4 16,3 3 4-16,2 1-7 16,-4 7 7-16,0 4-8 15,-4 0 4-15,-5 8-1 0,-3 2-1 16,-8-1 0-16,-5 3-9 15,0 1 17-15,-1-5-6 16,-16-3 10-16,-2-5-12 16,0-2 9-16,-6-9-1 15,1-3 9-15,-2-4 0 16,0 0-3-16,2 0 13 16,-3-5-15-16,3-4 4 15,4 5-12-15,4 0 6 16,6 4-11-16,5 0 3 0,0 4-9 15,5 12-3 1,0 4-36-16,15 1-34 0,13-4-105 16</inkml:trace>
  <inkml:trace contextRef="#ctx0" brushRef="#br0" timeOffset="-209257.61">22573 4813 120 0,'-17'0'206'0,"6"4"-192"0,0 10 29 15,1 4-17-15,1 5-12 16,0 7 6-16,0 4 2 15,-1 3-3-15,-1 5 0 16,1 1-12-16,-1-2 7 16,6-9-8-16,0-7 0 15,1-8-4-15,4-9 1 16,0-5 0-16,-1-3 2 16,-3 0 7-16,3-4 5 15,-1-15-6-15,-1-9-26 0,3-8 8 16,0-6-9-1,0-5 4-15,11 3-14 0,5 1 20 16,4 3 6-16,5 4-4 16,3 0 8-16,5 1-8 15,3 1 10-15,-1 8-10 16,-1 4 11-16,-4 8-8 16,2 4 7-16,-2 4-2 15,-2 4-5-15,-2 2 5 16,-4 0-5-16,-2 8 6 15,-11 2-11-15,-2-1 7 16,-3 2-8-16,-4 3 4 16,0 2 6-16,-24 9 5 15,-4 2 5-15,-5-1-12 16,0 1 2-16,2-6-4 0,0 1 7 16,4-2-8-16,7-2 4 15,1 0-2-15,6-4 0 16,7 0-1-16,1-1-2 15,5-3 2-15,0 2 1 16,0-2 7-16,0-3-9 16,0 1 14-16,11 0 3 15,4 2 0-15,-1 1-7 16,2 0-3-16,-2 1 1 16,6-3-7-16,2 0 4 15,8-2-28-15,5-5-35 16,6-2-52-16,-2 0-43 15,-4 0-40-15</inkml:trace>
  <inkml:trace contextRef="#ctx0" brushRef="#br0" timeOffset="-208892.85">22969 5131 102 0,'4'0'108'0,"-4"0"15"16,0 0-27-16,2 0-23 16,1 0-17-16,-2-7 1 15,6-9-39-15,2-7-17 16,10-8 5-16,-1-4-7 15,7-4 6-15,4 2-10 16,2-4 8-16,-2 5-2 16,3 3-2-16,-2 4 3 15,-7 2-4-15,-2 7 4 0,-7 7-4 16,-7 6 5 0,-3 3-7-16,-3 3 6 0,-1 1-8 15,0 0-2-15,0 0-7 16,0 8 5-16,0 5 8 15,0 9 4-15,3 5 7 16,-2 5-8-16,1 9 4 16,0 2-4-16,2 5 0 15,-1-2-2-15,1-3 3 16,1-8-1-16,-4-9-2 16,-1-9 4-16,0-6-5 15,0-5 6-15,0-6-43 0,0 0-38 16,-11 0 12-16,-7-6-114 15</inkml:trace>
  <inkml:trace contextRef="#ctx0" brushRef="#br0" timeOffset="-208717.27">23101 4932 274 0,'2'-4'68'15,"13"-1"-10"-15,0 5 11 16,2 0-43-16,2 0-9 15,3 0-8-15,2 14 1 16,2 2-11-16,4 2 5 16,-1-4-38-16,-2-2-70 15,0-9-63-15</inkml:trace>
  <inkml:trace contextRef="#ctx0" brushRef="#br0" timeOffset="-208225.42">23646 4806 276 0,'5'-7'78'0,"-3"3"-25"16,0 4-22-16,-2 0-28 15,0 5-6-15,0 17 12 16,0 10 24-16,0 8-15 16,0 9-7-16,-9 3-2 0,-1 2-7 15,2-6 6 1,1-7-7-16,4-13 4 0,3-12 0 15,0-10-2 1,0-6-3-16,0 0 4 16,5-8 22-16,12-21-13 0,4-7-7 15,1-9-7-15,0-5-1 16,-1 3-15-16,-2 4 8 16,-2 2-3-16,-5 6 12 15,-1 8 0-15,-3 4-1 16,-2 9 5-16,-5 7-1 15,-1 4 9-15,0 3-11 16,0 0 6-16,2-1-3 16,2-4 12-16,1 0 4 15,2-2-9-15,3-3 3 16,-2 3-7-16,-1-1 2 16,3 1-1-16,-3 0 1 0,2 3-10 15,-5 0 4-15,3 4-5 16,-3-1 3-16,-1 1 0 15,-3-2-4-15,0 0 6 16,0 2-19-16,0 0-19 16,3 0-82-16,-3 0-113 15</inkml:trace>
  <inkml:trace contextRef="#ctx0" brushRef="#br0" timeOffset="-207316.23">23795 4799 43 0,'0'-12'255'0,"0"7"-181"16,0 3-1-16,0 1-43 15,0 1-27-15,0 0-3 16,0 0-1-16,4 0-11 15,-3 0 9-15,1 11-5 16,2 8 14-16,1 3 13 16,1 8-3-16,2 5-8 15,0 5-4-15,2 2 4 0,6 0-5 16,-2-6 4 0,0-4-9-16,4-3 8 0,-2 0-6 15,-3 0 4-15,4 1-6 16,-3-10 7-16,-3-2-4 15,0-8-3-15,-4-4 5 16,2-6-3-16,1 0 7 16,5-4-1-16,-1-19 5 15,5-11-7-15,2-8 0 16,-3-5-4-16,-1 0 1 16,2-1 2-16,-2 0-6 15,3 1 8-15,-2 5-6 0,1 1 21 16,0 7-3-1,-7 7-2-15,-4 7-10 0,-4 9-1 16,-4 7-2-16,0 4-2 16,0 0-2-16,0 0-27 15,0 0-32 1,-8 12-25-16,1 6-46 0,-8 4-196 16</inkml:trace>
  <inkml:trace contextRef="#ctx0" brushRef="#br0" timeOffset="-206493.61">24650 4818 85 0,'-7'-9'334'0,"3"2"-322"16,1 4 54-16,0-1-40 16,2 1-11-16,-4-1 11 15,-4 3-18-15,0-1 5 16,-4 2-15-16,-4 0 14 0,-9 7-13 15,-10 18-1 1,-4 12-2-16,-3 5 3 16,3 6 1-16,10-1-2 0,6 4 4 15,9-5-1-15,12-1 6 16,3-5-7-16,13-8-1 16,21-7-1-16,9-8 6 15,13-7 6-15,7-10-5 16,6 0 1-16,4-2-37 15,-1-17-24-15,0-6-19 16,-4-9-31-16,-5-4 30 16,-5-2 48-16,-11 4-13 15,-10 0 40-15,-5 4 23 16,-10 4 28-16,-5 5 24 0,-10 9-17 16,-3 3-10-16,-3 8-22 15,-1 0 3-15,0 3-5 16,0 0 7-16,0 0-4 15,0 1-11-15,-12 11 0 16,-6 5-11-16,-7 4-3 16,0 5-5-16,6 4 7 15,3 5-7-15,1 2 1 16,6 4 1-16,7-1 1 16,2-4-3-16,0-4-1 15,17-9 4-15,8-7-4 0,4-9 10 16,7-5 0-1,1-2 6-15,0-2-7 0,2-21 2 16,-2-11-3-16,-2-7 0 16,-5-9-1-16,-4-1-1 15,-11 1 3-15,-3 1-5 16,-11 4 14-16,-1 7-7 16,-11 7 5-16,-24 7-14 15,-17 13 0-15,-17 11 3 16,-17 1-14-16,-16 37-5 15,1 19-60-15,-4 4-138 16</inkml:trace>
  <inkml:trace contextRef="#ctx0" brushRef="#br0" timeOffset="-204722.52">22035 5742 241 0,'0'-4'190'0,"0"4"-156"0,0 0-12 15,-8 18-20-15,-4 10-3 16,-1 4 11-16,-2 7 3 16,-2 2 6-16,-2 4-8 15,1 1 1-15,0-7-3 16,3-6-2-16,7-8-5 16,2-14-1-16,6-8 1 15,0-3-5-15,0 0 10 16,0-9 10-16,8-20-2 0,10-11-35 15,9-8-2 1,-1 0 11-16,4 3-4 0,-5 3 16 16,0 5-5-16,0 5 6 15,-7 7-5-15,-3 8 7 16,-8 8-9-16,-2 5 9 16,-2 4-5-16,-3 0 3 15,0 0-3-15,0 0-7 16,0 2-2-16,0 9 10 15,0 6 13-15,0 5-9 16,-10 3 6-16,1 3-6 16,3 2 3-16,2-3-7 15,4-6 1-15,0-5-2 0,4-5-4 16,14-6 11 0,2-5-2-16,7 0 7 0,2-7-11 15,4-13 12-15,2-5-12 16,5-6 2-16,0 0-2 15,0 1 0-15,-5 4 1 16,-10 10-5-16,-13 5 7 16,-2 4-7-16,-6 5 9 15,-4 2-8-15,0 0 8 16,0 0 2-16,0 0 1 16,0 0-6-16,0 9 2 15,0 3 5-15,0 1-1 0,5 6 11 16,-3 1-12-16,3 3 5 15,1 2-8-15,-2 2 1 16,0 4-5-16,1-1 2 16,0-1-1-1,1-4-10-15,-3-2-25 0,2-9 3 16,-3-3-6-16,0-6-3 16,2-3 27-16,-1-2 11 15,-1 0-1-15,4 0 11 16,-2 0 11-16,3-2 17 15,4-6 2-15,1-5-8 16,6-3-14-16,4-7-1 16,4-2-14-16,4-9 3 15,1-3-4-15,5-4 2 16,1-2-1-16,-2 1-4 16,-1 3 7-16,-2 5-7 0,-4 5 7 15,-2 7-8-15,-8 9 7 16,-3 4-7-16,-8 6 8 15,-3 3-9-15,0 0-1 16,-2 0 2-16,2 14-9 16,-2 4 19-16,2 7-4 15,-3 6 7-15,2 0-11 16,0 8 8-16,-1-2-6 16,0 0 2-16,2-6 0 15,-3 2-2-15,3-8 5 16,-2-6-8-16,1-3 7 0,-3-10-6 15,0-3 4-15,0-3-28 16,0 0-10-16,-9-7-18 16,-6-9-114-16,-7-2-107 15</inkml:trace>
  <inkml:trace contextRef="#ctx0" brushRef="#br0" timeOffset="-204578.01">22723 5798 375 0,'-6'-5'100'16,"6"4"-39"-16,0 1-47 15,0 0-21-15,12 0-3 16,12 8 15-16,11 3-2 16,2 0 5-16,9-5-8 15,1-6-1-15,4 0-104 16,0 0-96-16</inkml:trace>
  <inkml:trace contextRef="#ctx0" brushRef="#br0" timeOffset="-204000.13">23306 5697 145 0,'0'0'251'0,"0"0"-201"16,0 9-22-16,0 7-16 15,0 7 16-15,0 5 15 16,0 6-13-16,-4 4-4 16,-5 3-15-16,0-3-3 15,2-6 1-15,3-10-9 0,2-10 5 16,2-7-8-1,0-4 9-15,-1-1-8 0,-2 0 9 16,2-11 0-16,0-14-29 16,1-6-15-16,0-5 5 15,0-5-7-15,9 5 1 16,10 1 21-16,2 5 6 16,1 3 15-16,6 4-5 15,1 3 2-15,1 5 6 16,-3 10-4-16,1 5 5 15,-4 0-8-15,-2 5 5 16,0 10-5-16,-4 1 9 16,-5 2-8-16,-4 0 9 15,-5-3-6-15,-4 0 0 16,0-3 11-16,0 1-7 0,-20 1 6 16,-4-2-5-16,-5-1-3 15,-3-2-9-15,1 0 2 16,0 0-6-16,8-4 10 15,6-1-5-15,4 1 1 16,5-2 4-16,4 3-6 16,3 1 6-16,1 0-2 15,0 8 5-15,0 4 1 16,0 4 14-16,5 3-7 16,7 1 0-16,3 0-5 15,3-1-8-15,5-10 1 16,2-12-5-16,11-4-26 0,5-25-41 15,9-14-76 1,-9-4-172-16</inkml:trace>
  <inkml:trace contextRef="#ctx0" brushRef="#br0" timeOffset="-203423.49">23838 5683 354 0,'0'0'71'0,"0"0"-30"16,0 0-3-16,0 5-32 15,0 9 12-15,0 10 0 16,-4 8 26-16,-2 7-26 16,-4 5-6-16,2 2-5 15,-3 0 2-15,1-8-7 0,5-13 0 16,1-9 0 0,4-10-4-16,0-4 4 0,0-2-4 15,0 0 7-15,0-7 0 16,0-18 8-16,0-5-15 15,8-9-6-15,3-1-13 16,3 2-2-16,1 4 9 16,0 0 4-16,2 4 13 15,-1 4-7-15,4 5 8 16,0 4-7-16,-6 5 5 16,7 7-4-16,-2 4 3 15,-2 1 0-15,1 0-4 16,0 0 5-16,-4 8-8 15,2 1 12-15,-8 1-7 0,-1 1 6 16,-4-2-9-16,-3 0 2 16,0 3 8-1,-13 2 4-15,-11 3 1 0,-7 2-10 16,1 0 4-16,2-2-6 16,5-2 5-16,2-2-7 15,6 1 5-15,4-3-4 16,5 0 1-16,2 1 0 15,4 1-6-15,0 2 5 16,0 2 0-16,4 0 5 16,11 4-4-16,6-1 7 15,4 3-9-15,6 2 8 16,2-5-2-16,4-7-15 0,4-13-47 16,8 0-76-16,3-21-53 15</inkml:trace>
  <inkml:trace contextRef="#ctx0" brushRef="#br0" timeOffset="-203023.18">24445 5738 211 0,'-1'-7'208'0,"-6"7"-127"16,-1 0-10-16,-3 0-43 16,-5 0-20-16,1 9-6 15,-1 7-3-15,1 7 3 16,3 0-3-16,1 2 6 0,6 0-6 15,1 2 10-15,4-2-7 16,0-1 5-16,0-1-1 16,4-2 4-16,11-5-8 15,2-3-1-15,1-6 4 16,1-7-9-16,2 0 17 16,2-13-4-16,4-15 1 15,0-6-10-15,3-6 2 16,-6-1-4-16,1-1-2 15,-5 4 4-15,-7 4-2 16,-7 7 5-16,-6 8-6 16,0 8 10-16,-19 4-9 15,-5 5 11-15,-10 2-4 0,-7 2-5 16,-7 20-5-16,-5 15-2 16,3 5 10-16,1 8-22 15,6 7-35-15,8-3-53 16,8-7-223-16</inkml:trace>
  <inkml:trace contextRef="#ctx0" brushRef="#br0" timeOffset="-202198.94">24781 5740 397 0,'0'0'34'0,"0"0"-43"15,0 0 36-15,5 2-26 16,2 3 13-16,-1 2 9 15,-2 2-6-15,0 5 5 16,-4 6-4-16,0 5 6 16,0 3-3-16,-3 4-2 15,-5 2-11-15,-2-3 1 16,2-6-5-16,3-7-3 16,3-9 3-16,2-5-6 0,0-4 9 15,0 0-10-15,0 0 10 16,10-18-2-16,10-11 10 15,8-8-16-15,0-5-7 16,-3 2-6-16,-3-2 1 16,-4 3 4-16,0 1-2 15,-4 6 15-15,-1 4-7 16,-4 7 9-16,-1 7-3 16,-4 7 2-16,-4 7-6 15,0 0-3-15,1 0-7 16,1 12-10-16,-1 6 19 0,3 8-2 15,-4 6 21-15,0 2-14 16,0 1 4-16,3-3-6 16,0-5 3-16,3-2 0 15,2-9-5-15,0-7 5 16,5-4-7-16,-1-5 10 16,4 0-5-16,7-5 15 15,3-13-18-15,6-7-1 16,-1-3-7-16,4-2 3 15,1-1-1-15,4 1-11 16,-2 1 6-16,0 2 4 16,-5 4 14-16,-4 5-11 15,-6 5 12-15,-6 4-3 16,-3 7 3-16,-7 2-3 16,-2 0-5-16,1 6 2 0,-1 8 3 15,1 6 8-15,-1 7-4 16,1 6 9-16,-1 6-1 15,-1 3 2-15,2 3-1 16,3 0-1-16,-7 4-6 16,2-10-10-16,0-3 8 15,-1-15-12-15,5-10-25 16,-8-11-107-16</inkml:trace>
  <inkml:trace contextRef="#ctx0" brushRef="#br0" timeOffset="-201093.12">22088 6419 388 0,'-7'20'1'16,"-7"25"6"-16,-3-4 19 15,2 4-16-15,-1 7 6 16,1 2-1-16,1 1-8 16,0-4 4-16,4-12-11 15,8-14 5-15,-1-16-5 16,3-9 2-16,0 0 19 16,0-17 14-16,0-11-33 0,5-9-5 15,10-9 4-15,5 0-12 16,2-4 15-16,1 4-8 15,4 2 6-15,-3 10-3 16,-3 5 1-16,-4 13 1 16,-4 8-5-16,-3 3 8 15,-7 4-10-15,-2-1 8 16,-1 2-8-16,0 0 7 16,0 0-4-16,0 0 4 15,0 5-9-15,0 10 17 16,0 8 15-16,0 6-9 15,2 3-6-15,2 1-9 0,3-1 5 16,5-5-8-16,5-5 5 16,5-4-4-16,2-7 7 15,4-8-1-15,1-3 0 16,7-3 4-16,2-23-5 16,0-6 2-16,1-4-9 15,0 0 6-15,-9 5-5 16,-5 4 5-16,-4 7-4 15,-9 4 3-15,-1 6 1 16,-7 5-4-16,0 5 11 16,-4 0-1-16,0 0 11 15,0 0-16-15,0 7 1 0,0 14 2 16,0 11 7 0,0 7 4-16,0 7-5 0,0 6 3 15,3 3-10-15,1 3 4 16,0-2-11-16,3-2 8 15,3-9-9-15,4-13 5 16,2-18-17-16,8-14-54 16,8-8-37-16,5-27-103 15</inkml:trace>
  <inkml:trace contextRef="#ctx0" brushRef="#br0" timeOffset="-200692.75">22908 6858 292 0,'-4'9'54'16,"4"-4"7"-1,0-5-10-15,0 0-12 0,0-3 6 16,7-13 23-16,12-12-48 16,3-9-18-16,5-5 6 15,-1-5-11-15,1 2 6 16,0 1-6-16,-1 5 6 15,-1 8 6-15,-6 6-4 16,0 8-2-16,-2 3-3 16,-4 8 6-16,-4 4-9 15,-2 2-1-15,2 0-6 16,-3 11 3-16,2 7 2 16,-1 9 10-16,-1 3 4 15,0 5-7-15,2 3 3 0,-1 8 0 16,2 0 4-16,-3 0-1 15,-1 0-1-15,-2-8-7 16,4-5 2-16,-6-9 1 16,1-11-5-16,-2-7 2 15,0-6-33-15,0 0-10 16,-14-23-104-16</inkml:trace>
  <inkml:trace contextRef="#ctx0" brushRef="#br0" timeOffset="-200522.73">23020 6660 515 0,'3'0'65'0,"8"0"-56"15,7 12 10-15,8 4 12 16,7-2-8-16,6 2-11 16,9-5-1-16,-2-3-11 15,0-8 0-15,2 0-47 16,-1-17-43-16,-6-14-121 15</inkml:trace>
  <inkml:trace contextRef="#ctx0" brushRef="#br0" timeOffset="-199937.02">23629 6482 319 0,'0'0'78'16,"0"7"-71"-16,0 14 18 15,0 6 12-15,-4 6-3 16,-6 5-3-16,-2 6 2 15,-3 3-13-15,1 0-7 16,0-8-6-16,7-9-2 16,0-13-1-16,7-11-5 15,0-6 6-15,0 0-5 16,0-3 7-16,0-20-13 16,0-11-34-16,3-8 29 0,8-5-6 15,3 2-12 1,0 5 24-16,2-1 9 0,3 6-7 15,4 3 11-15,0 3 6 16,-2 8 2-16,2 6-10 16,-3 6-2-16,3 6-5 15,1 3-1-15,0 0 4 16,3 0-5-16,1 0 8 16,-5 0-6-16,2 7 11 15,-9-1-10-15,-2 1 9 16,-10-2-10-16,-4-1 2 15,0-3-2-15,0 2 6 16,-18 6 8-16,-13 6-13 16,-11 5-4-16,-1 5-6 15,3-1 13-15,4 1-5 16,10-3 5-16,5 1-6 16,9-5 3-16,6 0 1 0,6-2-5 15,0-1 3-15,0 2-3 16,17 0 14-16,5-2-3 15,0 2 12-15,4 1-8 16,5-1 0-16,0 5-8 16,4 1 1-16,-5-1-2 15,-2-7-4-15,-9-6-3 16,-2-7-41-16,0-2-15 16,-5-7-113-16</inkml:trace>
  <inkml:trace contextRef="#ctx0" brushRef="#br0" timeOffset="-199133.79">24271 6451 420 0,'0'-8'29'0,"0"1"24"16,0 3-40-16,0 3-2 16,0 1 2-16,0 0 1 15,0 0-10-15,0 0 4 16,0 5-9-16,0 8 22 0,0 11 2 16,-11 11-7-16,-5 10 2 15,-5 8-12-15,3 5 4 16,-1 1-12-16,6 0 12 15,1-11-12-15,4-13 3 16,3-13-2-16,4-15 3 16,1-7-1-16,0 0 0 15,0-13 7-15,0-17-4 16,14-9-11-16,4-12-2 16,2-1-1-16,1-3-17 15,-3-2 0-15,-1 6 4 16,7 3 7-16,-1 5 16 0,-1 10 1 15,0 8 7 1,-4 12-5-16,-2 6 10 0,-2 7-14 16,4 0 4-16,-1 0-5 15,-1 7 2-15,5 10 1 16,-4 4 1-16,-1 3 4 16,-6-1-7-16,-5-1 8 15,-2-1-3-15,-3-5 3 16,0-3-8-16,0 1 5 15,-14-2-5-15,-5-3 2 16,-2 2-10-16,-5-3-43 16,-3 1 6-16,-3-3 3 15,2 1 18-15,5-2 6 16,4 4 21-16,3 2-4 16,5-2 4-16,-1 0-2 0,4 3 7 15,3-3 4-15,3 0-2 16,4 0 7-16,0-1-7 15,0 3 12-15,4 0 0 16,10 3 5-16,0 4 1 16,7 1 4-16,1 3-2 15,6-3-9-15,1 5-5 16,-8-2-12-16,4-4 6 16,-4-4-12-16,-3-8 8 15,2-1-6-15,-4-5 4 0,0 0-30 16,-2 0-78-16,0-14-201 15</inkml:trace>
  <inkml:trace contextRef="#ctx0" brushRef="#br0" timeOffset="-198575.04">25150 6365 19 0,'-14'-11'382'16,"2"2"-361"-16,-1 4 4 15,-2 1-18-15,-4 1 16 16,-4 3-14-16,-3 0 14 15,-6 2-14-15,-5 15 2 16,-2 8 4-16,-2 9 19 16,1 3-7-16,2 4-5 15,7 3 1-15,6 5-8 16,8 2 4-16,10 0-9 16,7 1 2-16,0-8-15 15,22-5 10-15,11-12-7 16,5-11 6-16,5-16-9 0,4 0 11 15,0-25 6-15,-2-12-7 16,-7-11 2-16,-8-3-14 16,-6-6 3-16,-9 0-9 15,-11 5 9-15,-4 6-3 16,-7 9 1-16,-22 12 3 16,-10 11-7-16,-4 10 2 15,-5 4 6-15,-4 10 5 16,3 17-10-16,5 9 6 15,7 3-7-15,6 3 3 16,11 5-3-16,9-1-33 16,9 0-42-16,2-5-100 15</inkml:trace>
  <inkml:trace contextRef="#ctx0" brushRef="#br0" timeOffset="-197873.94">25463 6498 432 0,'-11'7'20'0,"1"6"2"0,-3 7-6 16,0 5 1-1,-2 7-1-15,2 4 1 0,1 5-1 16,1 3-11-16,0 1 7 16,3-6-10-16,0-6 9 15,3-11-11-15,5-12 1 16,0-8 1-16,0-2 5 16,0-2 5-16,0-21 9 15,11-12-10-15,9-11-38 16,2-9-15-16,3-2-1 15,-2 3 13-15,3 4 9 16,-2 8 20-16,0 6 5 16,-4 6 13-16,-3 9 17 15,-6 9-22-15,-2 9-1 16,-7 3-15-16,1 3-4 0,-3 17 9 16,0 8 24-1,0 7-13-15,0 5-1 0,0 1-4 16,0-5-6-16,0-6 6 15,0-8-8-15,2-9 6 16,8-8-3-16,5-5 3 16,3 0 1-16,11-16 24 15,4-16-14-15,4-6-15 16,-3-4 3-16,-1 4-7 16,-3 6 10-16,-5 2-11 0,-2 6 6 15,-3 6-3 1,-7 4 3-16,-3 10-4 0,-3 1 0 15,2 3 1 1,-4 0-8-16,2 5 0 0,3 14-2 16,-1 6 18-16,-2 9-4 15,1 5 2-15,-5 4-5 16,3 6 9-16,-4 3 3 16,-2-4-6-16,0-4 11 15,0-12-9-15,0-10 1 16,0-4-14-16,0-5 9 15,0-2-27-15,0-3-76 16,-9-8-209-16</inkml:trace>
  <inkml:trace contextRef="#ctx0" brushRef="#br0" timeOffset="-180800.92">23690 3925 86 0,'0'0'41'0,"0"-3"16"16,0 1-12-16,0-5-27 15,0 3 19-15,0-1-16 16,0 1-14-16,0-1 5 16,0 3 8-16,0-1 11 15,0 1-14-15,0 2-4 0,0 0 1 16,0 0 1-16,0-2-13 15,0 2 8-15,0-2-6 16,0 2 6-16,0-1 0 16,0 1 6-16,0 0-4 15,0 0-7-15,0 0 4 16,0 0-5-16,-2 0 3 16,2 0-9-16,0 0 4 15,-1 0-10-15,-2 0-3 16,0 7-1-16,-2 5 21 15,1 6-1-15,-2 2-8 16,-2 6 6-16,1 0-8 16,0 2 10-16,-1 3-9 15,1-2 5-15,1-3-3 0,2 1 4 16,3-4 0-16,-2 0-4 16,3-3 2-16,0-1-4 15,0 0 6-15,0-4-9 16,0-2 8-16,0-1-4 15,0-5 0-15,0-2 0 16,0-5 2-16,0 0-1 16,0 0-6-16,0 0 13 15,0 0-5-15,0 0 7 16,0-9-10-16,0-7-1 16,0-8-4-16,0-1 3 0,3-2-3 15,2-3-5 1,-3-2 1-16,2 0 0 0,-4 2 5 15,2 0-11-15,2 1 10 16,-3 4-12-16,3 4 20 16,2 5-5-16,1 2 5 15,6 1 1-15,5-2-5 16,8-3 5-16,1 0-8 16,3 2 12-16,-4 3-10 15,-4 5 9-15,1 4-6 16,-4 4-2-16,-5 0 3 15,-1 5-3-15,-2 7 3 16,-5 3-3-16,0 0 3 16,-5 2-5-16,2-1 9 15,-3 2-9-15,0 0 3 0,0-1-1 16,0 0 5-16,-11-1 1 16,-5-4-4-16,3 0 6 15,-1-3-6-15,-4-2 6 16,0 0-11-16,-1-2 9 15,2-3-6-15,-1 0 3 16,0 3 2-16,2-5-7 16,-1 2 6-16,6 2-4 15,3-4 4-15,1 3-8 16,7-3 10-16,0 2-16 16,0 0-7-16,4 0 11 15,10 5 11-15,5-2 0 0,6 2-3 16,3-3 6-16,2 3-7 15,-2 3 7-15,-5 0-13 16,-2 2 10-16,-3 2-7 16,-4 0 3-16,-3 0 0 15,-3 4-1-15,-3-4 2 16,1 1-2-16,-2 0 7 16,1-2-3-16,-1-1 4 15,0-1-6-15,1-2 7 16,-1-2-7-16,-2-2 7 15,2 2-4-15,-4-5-3 16,1 2 5-16,-1-4-1 16,3 0 12-16,-3 0-10 15,0 0 4-15,0 0-3 16,0 0 2-16,0 0-6 0,0 0-5 16,0 0-37-16,0-4-178 15</inkml:trace>
  <inkml:trace contextRef="#ctx0" brushRef="#br0" timeOffset="-177073.46">27252 1389 264 0,'0'-5'93'0,"0"1"-56"16,0 3 23-16,0-1-23 0,0 2-21 15,0 0 2-15,0 0-3 16,0 0 0-16,-2 0-1 15,-2 0 4-15,0 0 5 16,-3 0-19-16,-8 0 5 16,-6 8-12-16,-7 9 5 15,-5 5-4-15,-4 1 5 16,1 3-2-16,0 1-1 16,-2 1 6-16,0 3-5 15,0 2 10-15,-2 0-11 16,5 1 6-16,2 2-6 15,2 0 3-15,4 5-7 16,2-2 6-16,8 0-1 16,1 0-4-16,6-4 5 15,3 1-11-15,4 1 16 0,3-1-12 16,0-3 2-16,0-3 3 16,1-1-8-16,14-7 6 15,1-1 7-15,4 2 2 16,0-5-8-16,-2-5 6 15,3-2-7-15,1-4 7 16,4-3-7-16,1-2 5 16,4-2 1-16,4 0-2 15,1 0 3-15,0-13-5 16,-2-3 5-16,-3 0-6 16,0-6 7-16,-4-2-9 15,-5 1 8-15,-3 0-5 0,-8 2 2 16,-3 3 0-16,-7 1-1 15,-1 4 5-15,0 1-6 16,0 2 14-16,-6 0-11 16,-10 3 9-16,-3 0-15 15,-2-2 6-15,-5 3-4 16,2-1 2-16,0 0 2 16,0 0-3-16,0 1 7 15,-3 0-8-15,1-3 6 16,0 1-12-16,1 1 12 15,6 1-5-15,0 0 0 16,3 5 3-16,2 1-4 16,-2 0 1-16,-2 0-15 0,-3 3 7 15,-2 15-47-15,-7 8-52 16,-14-3-147-16</inkml:trace>
  <inkml:trace contextRef="#ctx0" brushRef="#br0" timeOffset="-173577.02">27823 1523 234 0,'10'-12'35'15,"-6"1"-20"-15,-2 7 38 16,-2 4-35-16,1-1 2 0,3 1 37 16,-4-2-13-1,0 2-5-15,0 0-13 0,0 0-3 16,0 0-18-16,0 0 1 15,0 0-10-15,0 3-16 16,-5 12 6-16,-11 8 22 16,-6 14 2-16,-4 9-13 15,-6 8 10-15,1 1-9 16,-3-3 6-16,1-4-4 16,4-6 0-16,6-8 4 15,5-10-5-15,5-11 5 16,6-6-7-16,6-7 11 15,1 0-7-15,0 0 4 16,0 0-17-16,0-4 1 16,3-8-5-16,5 1 0 0,-1-3 15 15,0 5-1-15,-3 2 6 16,-1 5-8-16,-1 2 5 16,-2 0-3-16,1 0 0 15,3 0-4-15,1 0 6 16,1 0-1-16,3 2-2 15,2 5 7-15,2 2-8 16,5 2 8-16,0-3-6 16,4-2 5-16,4-2-4 15,0-4 4-15,2 0-1 16,2 0-2-16,2-7 5 16,1-8-7-16,-5-5 5 0,2-1-8 15,-6-4 10 1,2-3-14-16,4-4 4 0,-4 2-1 15,-6-2 0-15,-5 2 7 16,-1 1-2-16,-7 10 4 16,-2 3-3-16,-4 5 4 15,-1 6 0-15,0 1 9 16,0 4 0-16,0 0 4 16,0 0-6-16,0 0-3 15,0 0 0-15,0 0-12 16,0 7-1-16,0 6-7 15,-6 4 14-15,-7 12 0 16,-3 8 6-16,-5 13-3 16,-4 8-2-16,2 5 0 15,1-1 5-15,1-2 2 0,6-6-3 16,1-7 4-16,2-4 0 16,-2-8 4-16,8-8-12 15,3-6 3-15,-1-5-1 16,4-9 3-16,0-1-2 15,0-5-11-15,0-1 11 16,0 0-6-16,0 0 6 16,0 1-13-16,0 4-25 15,0 2-22-15,0 5-31 16,-9 1-95-16</inkml:trace>
  <inkml:trace contextRef="#ctx0" brushRef="#br0" timeOffset="-170617.33">28848 1740 295 0,'5'0'58'0,"-5"0"-31"0,0 0 20 15,1 0-17 1,-1 0 2-16,0 0 13 0,2 0-11 16,-2 0-5-16,0 0-11 15,2 0 6-15,-2 0-14 16,0 0 3-16,1 0-8 15,-1-4 3-15,4-8-4 16,-1-1-8-16,0-4 5 16,-2 2-4-16,2 0 3 15,-3 3-4-15,0 2 6 16,0 0-4-16,0 3-4 16,0 3 4-16,0 0-3 0,-7 3-4 15,-5 1-1 1,-5 0-3-16,-7 0 12 0,-10 14-3 15,-5 4-8-15,-5 8 9 16,3-1-2-16,2 0 4 16,2-2 2-16,5-2-2 15,6-1 3-15,5 0-5 16,9-2 10-16,3-3-16 16,5 1 6-16,4-2-13 15,0-1 9-15,4 1 5 16,10-3 7-16,4-1 2 15,4-5-3-15,5-3 7 16,0-2-10-16,8 0 9 16,-1-9-9-16,6-8 6 15,-3-3-5-15,1-5-2 16,-7 0 4-16,-8 3-6 0,-3 0 7 16,-7 8-7-16,-5 2 7 15,-5 6-8-15,-2 1 8 16,-1 5-5-16,0 0 3 15,0 0 3-15,0 0-3 16,0 0 3-16,0 0-10 16,0 0 8-16,0 0-13 15,0 0 2-15,0 7-13 16,0 7 9-16,0 9 14 16,-1 7-3-16,-5 6 7 15,-6 4-7-15,1 5 5 0,-4-1-8 16,-1 3 9-1,0 0-9-15,-1-2 6 0,2 0-4 16,-6-5 1-16,3-1 3 16,2-9-5-16,-2-1 5 15,7-8-4-15,3-4 4 16,-1-7-6-16,5-5 8 16,4-5-6-16,-1 0 6 15,-1 0 5-15,-2 0 2 16,-7 0 0-16,-4-5-15 15,-6-1 9-15,-2-1-9 16,-6 2 7-16,1 0-9 16,-1 1 9-16,0 1-5 15,8 1 6-15,2 0 5 16,5 2 1-16,9-1-3 0,3 1-8 16,2-1 5-16,0-1-9 15,0 0 1-15,0 0-6 16,6 2-14-16,7 0-21 15,10-1 11-15,-1 1-62 16,-5-5-107-16</inkml:trace>
  <inkml:trace contextRef="#ctx0" brushRef="#br0" timeOffset="-167881.05">29417 1773 352 0,'0'-3'8'0,"-8"-1"20"16,5 1 20-16,3 1-20 0,0 2 8 15,0 0-10 1,0 0-4-16,0 0-12 0,-3 0-7 16,2 0 3-16,-3 0-3 15,-3 0 3-15,-7 7-8 16,-2 10 6-16,-4 6-7 15,-1 3 5-15,1 4-1 16,1 2 0-16,2-2 5 16,0 0-7-16,5-5 5 15,-2 2-5-15,6 0 9 16,-1 1-12-16,4 0 4 16,1 4-5-16,1 2 9 15,0 3-4-15,3 0-2 16,0 1 5-16,0-6-7 0,0-4 8 15,8-5-16-15,3-3 10 16,2-4 8-16,3-4-4 16,0-1 1-16,0-5 0 15,1 1 0-15,2-4-6 16,-1-3 9-16,6 0-4 16,-1 0 6-16,3-7-6 15,1-11 6-15,0 0-6 16,4-1 1-16,-4-1-1 15,-1-2-3-15,2-2 5 16,-3 1-6-16,-1-7 9 16,0-2-12-16,-2-3 12 15,-6 0-9-15,-1 0 6 0,-8 1-4 16,-3 0 1 0,-4-1 3-16,0 1-5 0,0-1 6 15,-11 3-6-15,-3 7 10 16,-3 0-2-16,-7 8 5 15,2 0-10-15,-4 4 2 16,1 1 4-16,-5 1-3 16,3 0 0-16,1 3-6 15,3-2 8-15,3 3-7 16,3 1 8-16,3-1-10 16,3 0 4-16,0 0-1 15,4 4-5-15,-2 3-49 16,-9 0-64-16,-14 10-198 15</inkml:trace>
  <inkml:trace contextRef="#ctx0" brushRef="#br0" timeOffset="-165490.42">31432 2017 326 0,'3'0'62'0,"-2"0"-7"15,3 0 4-15,6-4-22 16,4-17-20-16,8-8-1 16,4-8-11-16,-1 0 12 0,1 1-12 15,-9 4 1 1,-2 4-3-16,-5 3-3 0,-1 4 5 15,-3 3-4-15,-1 4 6 16,-3 5-9-16,-2 4 15 16,0 3-7-16,0 2 3 15,0 0-11-15,0 0-9 16,0 2-9-16,0 9-2 16,0 8 21-16,-6 6 2 15,1 9 7-15,-8 6-12 16,-2 5 16-16,-2 1-12 15,1 0 1-15,3 0-1 16,0 4-1-16,0 0 4 16,1 3-6-16,-1-4 9 15,4-1-12-15,2-10 9 0,0-8-6 16,6-9 5-16,-1-3-5 16,2-6 4-16,0-1 0 15,0-4-6-15,0-3 9 16,0-1-8-16,0-3 10 15,0 0-9-15,0 0 10 16,-1 0-6-16,-2 0 8 16,2 0-4-16,-2 0-4 15,-4 0 5-15,-10 0-5 16,-3 4-1-16,-5 2-25 16,-3-1 12-16,2 0 3 15,2 0 12-15,5-1-5 0,7-3 4 16,3 0 5-1,7-1-6-15,2 0 9 0,0 0-13 16,0 0 4-16,0 0-13 16,0 0 24-16,11 0-21 15,7 0 12-15,12 0 2 16,-2 0 10-16,5 0 3 16,-2 0-12-16,-4-4 6 15,-5 0-14-15,-3 1 10 16,-1-2-11-16,2-2-7 15,7-2-51-15,0-9-83 16,-3-12-186-16</inkml:trace>
  <inkml:trace contextRef="#ctx0" brushRef="#br0" timeOffset="-164950.4">32149 1466 370 0,'-11'-2'23'15,"0"2"-12"-15,5 0 43 16,-3 0-39-16,2 0 4 16,-2 0-6-16,3 0 18 15,-6 0-9-15,1 0-6 16,-4 0-2-16,0 9-14 16,1 0 1-16,3 2-6 15,3 0 10-15,2 5-21 16,6-3 12-16,0-1-8 15,0 1 3-15,9-3 7 16,12-2 12-16,2-3 3 16,4-3-8-16,3-2 6 15,0 0-9-15,-1-15 7 16,-4-3-10-16,-9-4 6 0,-5 0-8 16,-7 2 1-16,-4 2-2 15,0 6 1-15,-8-1 9 16,-11 9-17-16,-7 4 7 15,-10 0 3-15,-2 4-4 16,-3 19-4-16,6 4 10 16,5 5-16-16,7 1-49 15,6 5-63-15,2-2-51 16</inkml:trace>
  <inkml:trace contextRef="#ctx0" brushRef="#br0" timeOffset="-164575.89">32479 1809 140 0,'-30'28'142'16,"-5"6"-116"-16,-2 9 8 0,-6 6 4 16,-7 7-19-16,-5 15 18 15,-7 7-14-15,-4 16-8 16,-4 5-3-16,3 6-10 15,8-7 8-15,6-10-12 16,17-11 8-16,10-20-9 16,11-12 4-16,9-13-10 15,6-14-94-15,6-18-116 16</inkml:trace>
  <inkml:trace contextRef="#ctx0" brushRef="#br0" timeOffset="-164134.52">32270 2480 312 0,'0'0'90'16,"-8"0"-84"-16,0 4 6 15,-7 8-14-15,-1 4 11 0,1 2-7 16,-3 3 15-16,3 2-8 16,1 1 1-16,6 0 0 15,2 3-6-15,6 3 6 16,0 2-12-16,0 0 6 15,9-2-5-15,9-5 11 16,1-9-17-16,6-12 24 16,3-4-9-16,3-11 9 15,2-21 1-15,-1-6-5 16,-5-5-2-16,-5-1-13 16,-9 5 16-16,-10 1-2 15,-3 8 18-15,-9 8-14 0,-36 11-7 16,-24 11-23-1,-33 18-34-15,-43 42-99 0</inkml:trace>
  <inkml:trace contextRef="#ctx0" brushRef="#br0" timeOffset="-162373.45">28162 3277 322 0,'-31'22'13'0,"-12"8"-9"16,-10 16 26-16,18-9 0 15,8 3 8-15,0 3 1 16,4 2-17-16,2 3-9 16,-4 5 5-16,9 3-7 15,1 4 4-15,9 0-16 16,6 2 11-16,0-3-12 16,10-1 7-16,10-12-2 15,4-10 0-15,2-13 7 16,0-12-3-16,0-7 2 15,1-4-7-15,-4-4 8 0,2-19-10 16,-6-9 4 0,-5-6-8-16,-6-1 6 0,-8 2 1 15,0 5-1-15,-2 7 7 16,-15 6 4-16,-2 8-3 16,-6 6-11-16,-1 5 7 15,1 0-5-15,0 14-3 16,-1 11-4-16,1 5 3 15,2 9-35-15,10 4-60 16,12-3-65-16</inkml:trace>
  <inkml:trace contextRef="#ctx0" brushRef="#br0" timeOffset="-162184.52">28334 4039 523 0,'-12'18'14'16,"-18"10"0"-16,-3 10 19 16,2 9-33-16,0 0 8 15,10-2-12-15,8-11 2 16,13-14-44-16,0-17-89 16,24-3-72-16</inkml:trace>
  <inkml:trace contextRef="#ctx0" brushRef="#br0" timeOffset="-161603.62">28797 3450 517 0,'-11'-3'44'0,"-9"3"-35"16,-2 0-2-16,2 15-10 15,-2 15-1-15,-2 2 5 16,1 4-3-16,-2 0 4 16,2-3-7-16,2-3 10 15,8-9-10-15,5-8-8 16,7-8-20-16,1-5 9 0,0 0-2 16,0 0 4-16,0 0 19 15,9 0 2-15,5 2 5 16,1 3-6-16,2 4 13 15,-2-2 5-15,0 1 0 16,0-2 2-16,-2 1-9 16,6-1 3-16,-1-1-5 15,8 2 6-15,0-5 0 16,1-2 5-16,7 0-10 16,2-9 2-16,0-12-11 15,1-4 4-15,-2-2-3 16,-6-3-1-16,-7 5 2 15,-7 8-3-15,-9 4 7 0,-5 8-5 16,-1 5 6-16,0 0-7 16,0 0 3-16,0 0-1 15,0 0-5-15,0 0-3 16,0 11 10-16,-4 9 5 16,-8 9-8-16,-3 12 7 15,-4 5-9-15,0 7 5 16,-1 0-3-16,1 4 2 15,3-5-2-15,5-4-4 16,4-9-48-16,7-12-75 16,7-13-119-16</inkml:trace>
  <inkml:trace contextRef="#ctx0" brushRef="#br0" timeOffset="-160947.08">29550 3598 550 0,'1'0'37'0,"-1"0"-20"16,6 0-7-16,3-8-11 15,6-8 1-15,2-7-1 16,1-4 2-16,-3 5-1 15,-5 0 3-15,-10 4-6 16,0 3 8-16,0 3-10 0,-19 7-1 16,-5 2 12-16,-8 3-11 15,-4 5 3-15,-5 20-3 16,1 8 5-16,3 3-3 16,2 3 5-16,10-3-8 15,4-3 9-15,8-3-6 16,7-7-2-16,6-6-4 15,0-7 6-15,0-3 3 16,6-5 8-16,13-2 5 16,9 0-10-16,3-13 6 15,7-9-12-15,-5-3 3 16,-2 0-6-16,-10 3 3 0,-6 4 2 16,-3 6-1-16,-7 7 3 15,-5 5-7-15,0 0-7 16,0 0-19-16,0 14 32 15,0 7 1-15,0 9 4 16,0 8-5-16,0 5 2 16,0 8-1-16,-1 6-4 15,-13-1 7-15,2-4-4 16,-5-10 6-16,3-7-9 16,2-11 12-16,-4-6-3 15,5-9 15-15,-2-6-5 16,0 1-2-16,-3-2-4 15,-4-2-11-15,4 1 7 0,1 0-7 16,4 2 6-16,4 0-11 16,-2-2 3-16,4 3-8 15,2 1-2-15,3 3-64 16,0 1-185-16</inkml:trace>
  <inkml:trace contextRef="#ctx0" brushRef="#br0" timeOffset="-160378.92">30362 3405 44 0,'0'0'454'15,"0"0"-434"-15,-2 0 14 16,-2 0-9-16,1 0-22 0,-5 11 13 15,-3 10-4 1,-4 9 4-16,-2 9-8 0,-2 9 7 16,-3 7-7-16,-4 9 1 15,-3 3-4-15,-2 1-4 16,4-6 1-16,2-12-3 16,7-8 6-16,7-11-9 15,5-7 9-15,1-7-10 16,5-9 0-16,0-6 2 15,0-2 4-15,5 0 6 16,12 0 1-16,6-5-1 16,8-13-5-16,6-11 4 15,7-8-11-15,3-7 6 16,3-4-9-16,1-3 5 0,-1-1 0 16,-5 4 2-16,-10 11 3 15,-9 5-6-15,-9 11 9 16,-8 7-20-16,-5 5-19 15,-4 6-45-15,0 3-60 16</inkml:trace>
  <inkml:trace contextRef="#ctx0" brushRef="#br0" timeOffset="-160145.28">30282 3854 396 0,'-10'30'27'0,"9"6"35"0,1 7-12 15,0 4-13-15,9-6-9 16,12-5-8-16,1-11-2 16,4-8-9-16,-1-6 4 15,6-6-11-15,5-5-18 16,4 0-121-16,-5 0-182 15</inkml:trace>
  <inkml:trace contextRef="#ctx0" brushRef="#br0" timeOffset="-159272.65">31540 3790 508 0,'8'-12'2'0,"10"-34"-16"15,4 7 17-15,10-4-12 16,0-1 7-16,-4 6-1 15,-7 5 6-15,-4 4-2 16,-6 8 2-16,-7 8 27 16,0 5 27-16,-4 4-22 0,0 4-24 15,0 0-2 1,0 0-16-16,0 4 3 0,0 8-3 16,-9 7 7-16,-2 8 0 15,5 2-4-15,-4 4 7 16,1-3-6-16,2 1 9 15,2-1-10-15,0 4 10 16,0 2-5-16,2 4 8 16,-4 1-5-16,0-1-4 15,3 2 8-15,-3-5-8 16,1 3 5-16,1-2-9 16,1-4 11-16,2-3-11 15,-2-4 8-15,4-4-5 16,0-7 5-16,0-2 0 15,0-6-7-15,0-7 9 16,0-1-5-16,0 0 10 16,0 0-7-16,-2 0 10 0,-3-3-20 15,-10-3 0-15,-5-3-4 16,-4 4 3-16,-2 2 10 16,-1 3-7-16,6 0 10 15,5 0-8-15,8 0 9 16,6 0-8-16,2 0 6 15,0 0-10-15,0 0 0 16,0 0-2-16,0 0 7 16,5 0 15-16,7 0-4 15,9 0 6-15,0 0-14 0,2 0 5 16,3 0-7 0,6 0 2-16,5-5-20 0,6-8-42 15,3-5-81-15,3-6-213 16</inkml:trace>
  <inkml:trace contextRef="#ctx0" brushRef="#br0" timeOffset="-158829.55">32291 3437 514 0,'-8'-2'44'0,"-3"2"-27"16,1 0-1-16,2 0-13 15,-6 0-2-15,1 4 3 16,1 5-1-16,1 3-1 16,3 0 1-16,2 0-2 15,3-1 3-15,1 4-10 16,2-1 9-16,0 2-7 15,0-3 7-15,11-1-3 16,1-3 6-16,3-4-1 16,2-1 3-16,4-4 1 15,1 0-6-15,3-21 4 16,-3-6-9-16,-6-5 4 0,-5-1-2 16,-7 2 3-16,-4 4-2 15,0 4 3-15,0 9 9 16,-8 2-10-16,-4 5-5 15,-6 5-1-15,0 2 6 16,-6 0-23-16,-2 0-9 16,2 14-22-16,1 7-16 15,0 8-107-15</inkml:trace>
  <inkml:trace contextRef="#ctx0" brushRef="#br0" timeOffset="-158496.72">32911 3295 580 0,'4'-3'36'16,"-4"3"-33"-16,0 0-2 15,0 0-13-15,0 12 22 16,-10 5-5-16,-9 13-1 16,-4 12 1-16,-9 7-5 15,-5 11 6-15,-9 6-2 0,-3 9 6 16,-9 9-7-16,-2 3 6 16,1 5-7-16,2-5 1 15,9-9-2-15,11-13-1 16,13-18 2-16,14-20-10 15,5-12-36-15,5-10-53 16,0-1-94-16</inkml:trace>
  <inkml:trace contextRef="#ctx0" brushRef="#br0" timeOffset="-158115.37">32715 4085 301 0,'-15'14'101'0,"-3"3"-91"15,3 0 8-15,2 4-12 16,2-1 7-16,7 1-14 15,4 1 8-15,0 1-7 16,0 1 2-16,0-1-3 16,10-1-3-16,2-5 6 15,5-4-9-15,0-3 19 0,6-8-13 16,0-2 17-16,2 0-15 16,3-18 8-16,-5-10-3 15,3-5-4-15,-9-1 1 16,-3 3-2-16,-9 3 4 15,-5 7-13-15,0 1 2 16,-26 8-90-16,-17 5-105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21:46.582"/>
    </inkml:context>
    <inkml:brush xml:id="br0">
      <inkml:brushProperty name="width" value="0.025" units="cm"/>
      <inkml:brushProperty name="height" value="0.025" units="cm"/>
      <inkml:brushProperty name="color" value="#6C4204"/>
    </inkml:brush>
  </inkml:definitions>
  <inkml:trace contextRef="#ctx0" brushRef="#br0">140 209 1153,'0'-20'8331,"0"29"-4434,0 36-2827,0 84-944,1 148 95,1-247-310,1 0 0,12 50 0,-11-169-2057,-4-95 651,0-203 2099,0 387-503,0 35 812,0 54 181,-20 146 1,16-209-999,-15 86 859,-5 185 1,24-292-951,0 0 1,0 0-1,1 0 1,0 0-1,0 0 1,0 0 0,4 8-1,-5-12-37,1 1-1,0 0 1,0-1 0,0 1 0,0-1-1,0 0 1,0 1 0,0-1-1,1 0 1,-1 0 0,0 0 0,1 0-1,-1 0 1,1 0 0,-1 0-1,1 0 1,-1 0 0,1-1-1,0 1 1,-1-1 0,1 1 0,0-1-1,0 0 1,-1 1 0,4-1-1,-3-1 28,-1 1-1,1-1 0,-1 1 1,1-1-1,-1 0 0,0 0 1,1 1-1,-1-1 0,0 0 0,1 0 1,-1-1-1,0 1 0,0 0 1,0 0-1,0 0 0,0-1 1,0 1-1,0-1 0,-1 1 1,1 0-1,0-1 0,-1 1 1,1-1-1,-1 0 0,0 1 0,1-1 1,-1-1-1,7-48 187,3-291 6,1-71 90,-11 412-223,1 29 397,-2-18-160,-1 30-156,-3 0 0,-1 0 1,-15 53-1,-7 43 2,18-45-41,4 1 0,6 100 0,0-182-105,0-1 0,1 0 0,0 0 0,1 0-1,0 0 1,0 0 0,0 0 0,1 0 0,7 14 0,-9-23-3,-1 0 0,0 1 0,0-1 0,0 1 0,1-1 0,-1 0 0,0 1 0,0-1 0,1 0 0,-1 1 0,0-1 0,1 0 0,-1 1 0,1-1 0,-1 0 0,0 0 0,1 1 0,-1-1 0,1 0 0,-1 0 0,0 0 0,1 0 0,-1 1 0,1-1 0,-1 0 0,1 0 0,-1 0 0,1 0 0,-1 0 0,0 0 0,1 0 0,-1 0 0,1-1 0,-1 1 0,1 0 0,-1 0 0,1 0 0,-1 0 0,0 0 0,1-1 0,-1 1 0,1 0 0,-1 0 0,0-1 0,1 1 0,-1 0 0,0-1 0,1 1 0,-1 0 0,0-1 0,0 1 0,1-1 0,-1 1 0,0 0 0,0-1 0,0 1 0,0-1 0,1 1 0,-1-1 0,11-28 252,-10 28-219,6-30 12,-2 0 1,-1-1-1,-1 1 1,-2-53-1,0 21-67,12-589-1273,-17 720 1473,-3 0 0,-23 100 0,15-96 107,4 0 1,-3 75-1,18 101-241,-4-247 38,0-4 95,12-311-83,-2-110-1648,-10 423 1580,0 0-1,0 0 1,0-1-1,0 1 1,0 0-1,0 0 1,0 0-1,0 0 1,-1 0-1,1 0 1,-1 0 0,1 0-1,0 0 1,-1 0-1,0 0 1,1 0-1,-1 0 1,0 0-1,1 0 1,-1 0-1,0 1 1,-1-2 0,2 2 2,-1 1-1,0-1 1,1 0 0,-1 0 0,0 1 0,1-1 0,-1 0 0,1 1 0,-1-1 0,1 1 0,-1-1 0,1 1 0,-1-1 0,1 1 0,-1-1 0,1 1 0,-1-1 0,1 1 0,0-1 0,-1 1 0,1 0 0,0-1 0,0 1 0,-1 0 0,1-1-1,0 1 1,0 0 0,0 0 0,0-1 0,0 1 0,0 0 0,0-1 0,0 1 0,0 1 0,-4 46-13,1 61 0,1-8 12,-9 496 1081,11-564-1070,0-32-171,0-28-1013,0-856 539,0 882 672,-2 9-225,1 0 154,0 1 1,1-1-1,1 15 0,-2 26 138,-45 154 424,28-133-28,-18 128-1,36-198-514,-11 165 136,11-132-142,1 0 0,9 63 0,-2-77-228,-8-19 223,0 0 1,1 0-1,-1 0 0,0 0 1,1 0-1,-1 0 1,0-1-1,1 1 0,-1 0 1,0 0-1,1 0 1,-1-1-1,0 1 0,0 0 1,1 0-1,-1-1 1,0 1-1,0 0 0,0 0 1,1-1-1,-1 1 0,0 0 1,0-1-1,0 1 1,0 0-1,1-1 0,-1 1 1,0 0-1,0-1 1,0 0-1,10-41 178,23-359-16,-28 281-128,-3 41 23,-2 41-16,2 0 0,1-1 0,15-67 0,-17 102-33,1 1 0,0-1-1,0 1 1,0 0 0,1-1 0,-1 1 0,1 0-1,-1 1 1,1-1 0,0 0 0,0 1 0,0 0 0,0-1-1,1 1 1,3-1 0,15-13 10,-22 16 158,0 13-364,20 584 1010,-15-533-789,-1 7 24,17 89 0,-20-158-46,8 30 42,-9-31-45,0 0 0,1 0 0,-1 0 0,1 0 0,-1 0 0,1 0 0,-1 0 0,1 0 0,-1 0 0,1 0 0,0 0 0,0 0 0,-1 0 0,1-1 0,0 1 0,0 0 0,0-1 0,0 1 1,0-1-1,0 1 0,0-1 0,0 1 0,0-1 0,1 1 0,0-2-2,-1 0-1,0 1 1,0-1 0,0 0 0,0 0 0,0 0 0,0 0-1,0 0 1,0-1 0,0 1 0,0 0 0,-1 0 0,1 0-1,-1-1 1,1 1 0,0 0 0,-1-1 0,0 1 0,1-1-1,-1 1 1,0-2 0,2-3 181,6-23-56,-1 0 0,-1 0 0,1-37 0,0-91-140,-6 89 14,-5-286-209,-7 258-85,9 87 298,0 1 1,0-1-1,-1 1 0,0 0 1,0 0-1,-1 0 1,0 0-1,-10-13 0,14 20-7,0 1-1,0 0 0,0 0 0,-1 0 0,1 0 0,0 0 0,0 0 0,0 0 0,0-1 1,0 1-1,0 0 0,-1 0 0,1 0 0,0 0 0,0 0 0,0 0 0,0 0 0,-1 0 1,1 0-1,0 0 0,0 0 0,0 0 0,0 0 0,-1 0 0,1 0 0,0 0 0,0 0 1,0 0-1,0 0 0,0 0 0,-1 0 0,1 0 0,0 0 0,0 0 0,0 1 1,0-1-1,0 0 0,-1 0 0,1 0 0,0 0 0,0 0 0,0 0 0,0 0 0,0 1 1,0-1-1,0 0 0,0 0 0,-1 0 0,1 0 0,0 0 0,0 1 0,0-1 0,0 0 1,0 0-1,0 0 0,0 0 0,0 1 0,0-1 0,0 0 0,0 0 0,0 0 0,0 0 1,0 1-1,0-1 0,0 0 0,0 0 0,1 0 0,-1 0 0,-1 17-281,0-14 297,-23 330 623,13 159-1,11-490-714,-3-40-191,4-66 214,1 34 16,-2-618-1102,0 687 1201,0 11-699,-10 284 1113,1-42-245,2-99-212,-1 20 1,8-172-21,0-5-118,1-256-501,-2-279 94,1 522 548,0 12 4,0-1 1,0 1-1,0 0 0,-1-1 1,1 1-1,-1 0 0,-1 0 1,1 0-1,-3-6 1,4 11-5,0 0 0,0-1 0,0 1 1,0 0-1,-1 0 0,1-1 0,0 1 1,0 0-1,0 0 0,-1-1 0,1 1 1,0 0-1,0 0 0,-1 0 0,1 0 1,0-1-1,0 1 0,-1 0 0,1 0 1,0 0-1,-1 0 0,1 0 0,0 0 1,-1 0-1,1 0 0,0 0 0,-1 0 1,1 0-1,0 0 0,0 0 0,-1 0 1,1 0-1,0 0 0,-1 0 0,1 0 1,0 1-1,0-1 0,-1 0 0,1 0 1,0 0-1,-1 0 0,1 1 0,0-1 1,0 0-1,0 0 0,-1 0 0,1 1 1,0-1-1,0 0 0,0 0 0,0 1 1,-1-1-1,1 0 0,0 1 0,0-1 0,0 0 1,0 0-1,0 1 0,0-1 1,-8 19-99,-21 84 280,6 1 1,-19 185 0,31 65-259,11-328-216,31-718-239,-28 596 999,-3 105-711,0 39 511,-12 89-1,-3-14 168,1 241 1,15-370-453,0 0 1,0 0 0,1 0 0,-1 0 0,1 1 0,5-11-1,3-8 107,79-327-63,-75 288-38,-8 37 44,0 2 1,-1 0 1,-2-1-1,2-36 0,-5 61 119,0 14-65,-13 143-50,1-58 5,-3 498 437,15-578-463,0-18-30,0-9-160,9-697-1084,-14 664 1356,5 40-37,-4 36-475,-31 274 959,14-146-157,9 57-136,12-218-378,0-5-101,2-16 214,0 1 1,1 0-1,1 1 0,10-29 1,6-26 12,-12 34-30,10-45-187,-3 0 0,7-152 1,-22 234 378,0 6-167,0 0 1,-1 0-1,1 0 1,-1 0-1,0 0 1,-1-1-1,1 1 1,-1 0-1,-3 5 1,-1 4-9,-8 29 51,1 2 1,-11 77-1,0 96 163,19-159-176,-1-170-851,5-283 882,1 392-65,0 8 17,-5 103 402,-27 149 0,2-33-253,52-407-251,25-335-117,-46 418-28,-15 434 439,21-981-241,-9 645 42,-1 5-84,-3 8 113,-16 104 230,5 1 0,-3 216 0,19-315-305,0-14 17,1 0-1,-1 1 0,1-1 0,0 0 1,0 1-1,1-1 0,-1 0 1,1 0-1,0 1 0,1 3 0,-2-7 6,1-1 0,-1 0 0,0 0 0,0 0 0,0 0 0,0 0 0,1 0-1,-1 0 1,0 0 0,0 0 0,0 0 0,1 1 0,-1-1 0,0 0-1,0 0 1,0 0 0,1 0 0,-1 0 0,0 0 0,0 0 0,0-1 0,1 1-1,-1 0 1,0 0 0,0 0 0,0 0 0,1 0 0,-1 0 0,0 0-1,0 0 1,0 0 0,0-1 0,1 1 0,-1 0 0,0 0 0,0 0 0,0 0-1,0 0 1,0-1 0,0 1 0,0 0 0,1 0 0,-1 0 0,0-1-1,4-7-10,-1-1-1,0 1 0,0-1 0,-1 0 1,0 0-1,0 0 0,-1 0 0,0-9 1,1-7 20,9-81-748,-5-115 1,-6 220 1724,0 16-796,0 253 604,0-267-673,0-22-91,7-197 46,-3 175-216,2 0 1,2 0-1,14-43 0,-9 61-83,-6 23-123,0 16 8,-1 32 447,-1 0 0,-3 70 0,-2-36-43,5 443-138,-5-497-67,2-56 150,1-1 0,13-50 1,-1 5-15,9-77 738,-62 310-278,27-50-595,2 144 0,8-433-2623,-15 401-994,15-113-1371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37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97 152 7399,'-14'-14'793,"6"8"-132,1-1 0,0 0 1,1 0-1,0 0 0,0-1 0,0 1 0,1-1 1,1-1-1,-1 1 0,-4-13 0,6 10 33,-7-20 1356,10 31-1463,0 9 139,1-3-604,0 1 0,0-1 0,1 0-1,0 0 1,0 0 0,1 0 0,-1 0-1,1 0 1,1-1 0,-1 1 0,1-1-1,7 9 1,12 11 191,27 26 1,-38-41-201,68 60 110,122 80 1,-127-97-143,12 8 63,146 75 0,-197-122-103,-29-12-34,-1 1 0,1-1 1,0 1-1,-1 0 0,0 1 0,9 5 0,-18-8-99,1 0 1,0-1-1,0 1 0,0 0 1,-1-1-1,1 0 0,0 1 0,0-1 1,-1 0-1,-4-1 0,-54 1-4964,19 0-2230,10 0-2115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37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55 725 1826,'-13'1'5007,"11"-1"-4195,-1 0 1,0 0 0,0 0-1,1 0 1,-1 0-1,0-1 1,1 1 0,-6-2-1,7 1-715,0 1-1,1-1 1,-1 0-1,0 0 1,0 0-1,0 0 1,1 0 0,-1 1-1,0-1 1,1-1-1,-1 1 1,1 0-1,-1 0 1,1 0-1,-1 0 1,1 0-1,0 0 1,0 0-1,-1-1 1,1 1 0,0 0-1,0 0 1,0 0-1,1-2 1,-2-20 202,1 0 0,1 0 0,2 1-1,0-1 1,1 1 0,1 0 0,1 0 0,13-30 0,0 13-193,1 1 1,3 1-1,28-36 0,88-95 126,-88 109-131,-13 10 70,-38 48 192,1 2-631,0-1 27,0 1 1,-1-1-1,1 1 0,0-1 0,-1 1 0,1-1 0,-1 1 0,1 0 0,-1-1 0,1 1 0,-1 0 0,1 0 0,-1-1 0,0 1 0,1 0 0,-1 0 0,1 1 0,-1 0-332,5 17-3741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38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11787,'-2'2'148,"1"0"0,0 0-1,0 0 1,0 0 0,1 1-1,-1-1 1,1 0 0,-1 0-1,1 1 1,0-1 0,0 0-1,0 1 1,0-1 0,0 0-1,0 1 1,1-1 0,-1 0-1,1 1 1,-1-1 0,1 0-1,1 3 1,0-2-57,0 1-1,1-1 1,-1 0-1,1 1 1,-1-1-1,1 0 1,0-1-1,0 1 0,0 0 1,1-1-1,3 3 1,68 34 1379,117 45 0,-117-54-1242,122 67-1,-179-88-424,9 6 882,-22-10-2056,-13-6-2428,-10-4-1107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38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5 505 11147,'0'0'33,"0"0"1,0 0 0,0 0 0,0 0 0,-1 0 0,1 0 0,0 0 0,0 0 0,0 0-1,-1 0 1,1 0 0,0 0 0,0 0 0,0 0 0,0 0 0,-1 0 0,1 0 0,0 0 0,0-1-1,0 1 1,0 0 0,0 0 0,-1 0 0,1 0 0,0 0 0,0 0 0,0-1 0,0 1-1,0 0 1,0 0 0,0 0 0,-1 0 0,1-1 0,0 1 0,0 0 0,0 0 0,0 0 0,0 0-1,0-1 1,0 1 0,0 0 0,0 0 0,0 0 0,0-1 0,0 1 0,6-11 306,10-9-328,165-191 2509,-33 34-740,-131 158-1679,-12 12-104,1 0 0,-1 1-1,1 0 1,0 0-1,1 0 1,-1 1-1,1 0 1,14-8 0,-17 12-29,-3 18-9211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39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6086,'0'0'226,"0"0"-1,0-1 1,-1 1 0,1 0 0,0 0 0,0 0 0,0-1 0,-1 1-1,1 0 1,0 0 0,0 0 0,-1 0 0,1 0 0,0 0 0,0 0-1,-1-1 1,1 1 0,0 0 0,0 0 0,-1 0 0,1 0-1,0 0 1,-1 0 0,1 0 0,0 0 0,0 0 0,-1 1 0,1-1-1,0 0 1,0 0 0,-1 0 0,1 0 0,0 0 0,0 0 0,-1 0-1,1 1 1,0-1 0,0 0 0,0 0 0,-1 0 0,1 1-1,0-1 1,0 0 0,0 0 0,-1 1 0,3 16 1729,12 21-2341,-2-23 515,1 0 1,0 0 0,1-1-1,0-1 1,1-1-1,1 0 1,22 14 0,129 60 134,-97-53-172,-54-26-58,18 10 53,47 30 1,-70-40-95,-1 1 1,-1 0-1,0 0 0,0 1 1,0 1-1,-1-1 1,0 1-1,9 17 1,-23-29-7799,1-1 5435,-16-7-5985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39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7 444 7111,'-7'-32'5326,"8"-22"-2507,0 24-1014,-1 25-1623,0-1-1,1 1 1,-1-1-1,1 1 0,0-1 1,1 1-1,-1 0 1,1-1-1,0 1 0,0 0 1,1 0-1,-1 0 1,1 1-1,0-1 1,1 1-1,-1-1 0,5-3 1,3-2-68,1 1 0,0 1 0,0 0 0,1 1 1,15-7-1,-4 0-59,-1 0-1,0-1 1,-1-1 0,-1-1-1,-1-1 1,0-1 0,27-35 0,-42 44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42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230 157 3812,'-61'-36'3814,"38"24"-1987,1-1 0,0-1 0,1-1 0,0-1 0,-35-35 0,56 51-1803,0 0 0,0 0-1,0 0 1,0 1 0,0-1-1,0 0 1,1 0 0,-1 0-1,0 0 1,0 0 0,0 0-1,0 0 1,0 1 0,0-1-1,0 0 1,0 0 0,0 0 0,0 0-1,0 0 1,0 0 0,0 0-1,0 1 1,0-1 0,0 0-1,-1 0 1,1 0 0,0 0-1,0 0 1,0 0 0,0 0-1,0 0 1,0 1 0,0-1-1,0 0 1,0 0 0,0 0 0,0 0-1,0 0 1,-1 0 0,1 0-1,0 0 1,0 0 0,0 0-1,0 0 1,0 0 0,0 0-1,0 0 1,-1 0 0,1 0-1,0 0 1,0 0 0,0 0-1,0 0 1,0 0 0,0 0-1,0 0 1,-1 0 0,1 0 0,0 0-1,0 0 1,3 13 26,6 1 6,1 0 0,1 0 1,0-1-1,1-1 0,0 0 0,1 0 0,15 10 1,1 2 16,92 79 14,192 124-1,-233-178-65,3-2 0,2-5 0,157 56-1,-214-90-55,-19-6 39,0 1 0,0 0 0,-1 0-1,13 7 1,-21-10 39,0 0-1,0 1 0,1-1 1,-1 1-1,0-1 0,0 1 1,1-1-1,-1 0 0,0 1 1,0-1-1,0 1 0,0-1 1,0 1-1,0-1 0,0 1 1,0-1-1,0 1 0,0-1 1,0 1-1,0-1 0,0 1 1,0-1-1,0 1 0,-1-1 1,1 1-1,0-1 0,0 1 1,-1-1-1,1 0 0,0 1 1,0-1-1,-1 1 0,1-1 1,0 0-1,-1 1 0,0-1 0,-13 16-49,13-15 29,-1 1-169,-1 1 0,0 0 0,0-1 0,0 0 0,-1 0 1,1 0-1,0 0 0,-1 0 0,0-1 0,1 1 1,-1-1-1,-7 1 0,6-1-1105,0-1-1,-1 0 1,1 0 0,-1 0 0,-8-2-1,-17-7-8516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43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6 832 11307,'0'0'113,"-1"0"0,1-1 0,0 1 0,-1 0 0,1-1 0,-1 1 1,1 0-1,0-1 0,0 1 0,-1-1 0,1 1 0,0-1 0,0 1 1,-1-1-1,1 1 0,0-1 0,0 1 0,0-1 0,0 1 0,0-1 0,0 1 1,0-1-1,0 1 0,0-1 0,0 1 0,0-1 0,0 1 0,0-2 0,2-17 365,1 7-9,0 1 0,1 0 0,1 0 0,0 0 0,0 0 0,1 1 0,0 0 0,14-17 0,8-6 352,36-31-1,-21 21-703,172-161 555,-57 56-575,-130 122-48,-1-2 0,-1-1 0,-2-1 0,31-49 0,-55 79-75,-11 18-20180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6:55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142 365 6566,'-7'2'1109,"2"-2"4452,10-10-3278,68-146-1900,-64 131-354,0 1 0,-2-1 0,0 0 0,5-48 0,-9 47 572,1 23-135,1 17-454,9 52 113,-4 2 0,3 89 0,-6-61-52,-1-36-55,9 181 97,-15-239-117,0 1 26,0 0-1,0 0 1,0 0-1,0 0 1,0 0-1,-1 0 1,0 1-1,1-1 1,-3 5-1,1-7-23,1 1 1,-1 0-1,0-1 0,0 1 0,0-1 0,0 1 0,-1-1 0,1 0 1,0 0-1,0 0 0,-1 0 0,1 0 0,-3 0 0,-45 13 8,-93 14 1,69-15 204,50-7-156,24-6-58,0 0 1,0 0 0,0 0 0,0 0 0,0 0-1,0 0 1,0 0 0,0 0 0,0 0 0,0 0-1,0 0 1,0 1 0,0-1 0,0 0-1,0 0 1,0 0 0,0 0 0,0 0 0,0 0-1,0 0 1,0 0 0,0 0 0,0 0 0,0 0-1,0 0 1,0 0 0,0 0 0,0 1-1,0-1 1,0 0 0,0 0 0,0 0 0,0 0-1,0 0 1,-1 0 0,1 0 0,0 0 0,0 0-1,38-1-71,-7 1 96,-14 0-14,100 0 81,145-18 0,-182 6-22,105 0 2755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43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 10025,'-1'0'142,"1"0"-1,-1-1 0,1 1 0,0 0 1,-1 0-1,1 0 0,-1 0 0,1 0 1,-1 0-1,1 0 0,0 0 0,-1 0 0,1 0 1,-1 0-1,1 0 0,-1 0 0,1 0 1,0 0-1,-1 1 0,1-1 0,-1 0 1,1 0-1,0 0 0,-1 1 0,1-1 0,0 0 1,-1 0-1,1 1 0,0-1 0,-1 0 1,1 1-1,-1-1 0,6 15 760,18 14-927,95 64 2085,-47-40-1406,454 315 936,-435-309-1523,-66-43-56,1 0 75,-1 0 1,23 22 0,-41-33-37,-1 1 0,1 0 1,-1 0-1,0 1 1,0 0-1,0 0 1,-1 0-1,0 0 0,-1 0 1,0 1-1,5 15 1,-8-23-156,0 0-1,0 0 1,0 0 0,0 1 0,0-1 0,0 0 0,0 0 0,0 0-1,0 0 1,0 0 0,0 1 0,0-1 0,0 0 0,0 0 0,0 0-1,0 0 1,0 0 0,0 1 0,-1-1 0,1 0 0,0 0 0,0 0-1,0 0 1,0 0 0,0 0 0,0 0 0,0 1 0,0-1 0,0 0-1,-1 0 1,1 0 0,0 0 0,0 0 0,0 0 0,0 0 0,0 0-1,-1 0 1,1 0 0,0 0 0,0 0 0,0 0 0,0 0 0,0 0-1,-1 0 1,1 0 0,0 0 0,0 0 0,0 0 0,0 0 0,0 0-1,-1 0 1,1 0 0,0 0 0,0 0 0,-11-4-2948,8 3 1707,-26-11-9202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2:52:44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0 990 12332,'0'0'1751,"1"-8"-230,4-3-1236,0 1-1,1 0 1,0 1 0,1-1-1,0 1 1,11-11-1,10-15 409,262-328 2770,-59 78-3103,-215 265-346,1-2 11,0 0 0,-1-1 0,-2-1 0,14-29-1,-18 0 185,-8 52-258,1 0-5145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08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150 408 3171,'-150'-8'11099,"150"8"-10598,29 0 460,-22-1-945,0 0 0,-1 0 0,1-1 0,0 1-1,-1-2 1,0 1 0,0-1 0,1 0 0,-2 0 0,1 0-1,0-1 1,-1 0 0,1 0 0,-1 0 0,5-6 0,11-12 53,-1-1 1,18-25-1,-32 39-66,8-9-108,-2-1 0,21-40 0,-28 48 65,-1 1 1,0-1 0,-1 0-1,0 0 1,-1 0-1,0 0 1,0-23 0,-2 32 40,0 0 0,0 1 1,-1-1-1,1 0 0,-1 0 1,1 0-1,-1 0 0,0 0 1,0 1-1,0-1 0,0 0 1,0 1-1,0-1 0,0 1 1,0-1-1,-1 1 0,1-1 1,-1 1-1,1 0 0,-1 0 1,1 0-1,-1 0 0,0 0 1,1 0-1,-1 0 0,0 1 1,0-1-1,0 0 0,0 1 1,1 0-1,-1-1 0,0 1 1,0 0-1,-4 0 0,2 0 5,-1 0 0,0 0 0,1 0 0,-1 0-1,0 1 1,1 0 0,-1 0 0,1 0-1,-1 1 1,1-1 0,0 1 0,-1 0 0,1 1-1,-4 2 1,-5 7 39,2 0 0,-1 0 0,2 1 1,0 1-1,0-1 0,1 2 0,1-1 0,0 1 0,1 1 0,1-1 0,0 1 0,1 0 0,1 1 0,1-1 0,0 1 0,1 0 1,0 27-1,3-40-47,0 0 0,0 0 0,0 0 0,1-1 0,-1 1 0,1-1 0,0 1 0,0-1 0,0 1 0,0-1 0,1 0 0,-1 0 0,1 0 0,0-1 0,0 1 0,0-1 0,0 1 0,0-1 0,1 0 0,-1 0 0,5 2 0,-4-2 10,0-1-1,-1 1 1,1 0-1,0-1 0,0 0 1,0 0-1,0 0 1,0-1-1,1 1 0,-1-1 1,0 0-1,0 0 1,0 0-1,0-1 0,0 1 1,1-1-1,-1 0 1,0-1-1,0 1 0,6-4 1,8-9 41,-2-1-1,0-1 1,0-1 0,-2 0 0,24-37 0,-19 28-1,47-76 27,-66 102 5,3 4-117,0 0 107,0 0 0,0 1 0,-1-1-1,0 1 1,0 0 0,0 0 0,-1 0 0,1 0-1,-1 0 1,0 0 0,0 7 0,2 71 46,-4-66-29,-1 148-285,10-168-47,-3-1 249,1 0 1,-1 0 0,0-1 0,0 0-1,-1 0 1,0-1 0,0 1-1,6-10 1,28-59-145,-21 40 115,8-15-55,2 2 0,65-88 0,-92 135 83,0 0-1,0-1 1,0 1 0,1-1 0,-1 1 0,0 0-1,0-1 1,1 1 0,-1 0 0,0-1 0,1 1 0,-1 0-1,0-1 1,1 1 0,-1 0 0,1 0 0,-1 0-1,0-1 1,1 1 0,-1 0 0,1 0 0,-1 0 0,1 0-1,-1 0 1,0 0 0,1 0 0,-1 0 0,1 0-1,-1 0 1,1 0 0,-1 0 0,1 0 0,-1 0 0,0 0-1,2 1 1,4 16 287,-4 35 189,-2-45-495,-1 62 253,2 78 263,-1-146-504,1 0 1,-1-1 0,0 1-1,0 0 1,0 0 0,1-1-1,-1 1 1,0 0 0,1 0-1,-1-1 1,1 1 0,-1 0-1,1-1 1,-1 1 0,1-1-1,-1 1 1,1-1 0,-1 1-1,1-1 1,0 1-1,-1-1 1,1 0 0,0 1-1,0-1 1,-1 0 0,1 1-1,0-1 1,0 0 0,-1 0-1,1 0 1,0 0 0,0 0-1,-1 0 1,1 0 0,0 0-1,0 0 1,0 0 0,-1 0-1,1 0 1,0 0 0,1-1-1,2 0-7,-1 0 0,1 0 0,-1 0 0,0-1 0,1 1 0,-1-1 0,0 0-1,3-3 1,18-17-65,0-1-1,-2-1 1,-1 0-1,-2-2 1,22-36-1,-40 60 8,-1 8 298,-12 274 583,12-272-869,1-1 1,-1 0-1,1 0 1,0 0-1,1 0 1,0 0-1,0 0 0,0 0 1,7 12-1,-6-13-466,1-1 0,0 1 0,0-1-1,1 0 1,-1 0 0,10 7 0,27 15-6519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0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0 307 8104,'5'-5'5027,"16"-26"-4454,-6-2-789,-2 0 1,15-53 0,-21 24-1488,24 61 2194,151-11 1441,-181 12-1908,0 1-1,-1-1 0,1 0 0,-1 1 0,1-1 0,0 1 0,-1-1 1,1 1-1,-1-1 0,1 1 0,-1-1 0,0 1 0,1-1 1,-1 1-1,1-1 0,-1 1 0,0 0 0,0-1 0,1 1 0,-1 0 1,0-1-1,0 1 0,0 0 0,0 0 0,0-1 0,0 1 0,0 1 1,2 26 186,-2-22-145,-4 112 783,-1-21-319,5-96-531,0 1-1,0-1 1,0 0-1,1 0 1,-1 0-1,0 1 1,1-1-1,-1 0 1,0 0-1,1 0 1,-1 0-1,1 0 1,0 0-1,-1 0 1,1 0 0,0 0-1,0 0 1,0 0-1,-1 0 1,1-1-1,0 1 1,2 1-1,0-1-11,0 1 1,0-1-1,0 0 0,0 0 1,1 0-1,-1 0 0,0-1 1,5 1-1,3 0-17,0-1 0,0-1-1,0 1 1,13-4 0,-15 1 64,0 0 1,0-1-1,0 0 1,-1 0-1,1-1 1,-1 0-1,0 0 0,-1-1 1,1 0-1,-1-1 1,0 1-1,7-10 1,-2 1-20,0 0 1,-1-1 0,-1 0 0,0 0-1,8-21 1,-14 28 58,0-2 1,0 1-1,-1 0 1,0-1-1,-1 1 0,0-1 1,0-15-1,-17 29 547,11 1-613,-1 1 0,0-1 1,1 1-1,0 0 0,0 0 1,0 1-1,1-1 0,0 1 1,-3 7-1,-22 56 42,22-50-62,0-1 0,2 1-1,0 0 1,0 0 0,2 0-1,1 0 1,0 1 0,1-1-1,4 27 1,-4-44-12,1 1 0,-1-1-1,0 0 1,1 0 0,0 0 0,-1 1 0,1-1 0,0 0 0,0 0-1,0 0 1,1 0 0,-1 0 0,0 0 0,1-1 0,-1 1 0,1 0-1,-1-1 1,1 1 0,0-1 0,0 1 0,0-1 0,0 0 0,0 0-1,0 0 1,0 0 0,0 0 0,0 0 0,0-1 0,1 1-1,-1-1 1,0 0 0,0 1 0,1-1 0,-1 0 0,0 0 0,1 0-1,-1-1 1,0 1 0,0 0 0,1-1 0,-1 0 0,4-1 0,3-1 43,0-1 0,-1 0 0,1 0 0,-1 0 0,0-2 0,0 1 0,0-1 1,13-12-1,32-41 374,41-40-11,-81 87-328,0 1-1,1 0 1,0 2-1,1-1 1,28-12 0,-39 20-42,-1 0 1,0 1-1,1 0 1,0 0-1,-1 0 1,1 0-1,0 1 1,-1-1-1,1 1 1,0 0-1,0 0 1,0 0-1,6 1 1,-9 0 17,1 0 1,-1 0 0,1 0 0,-1 0-1,1 0 1,-1 0 0,1 0-1,-1 0 1,0 1 0,1-1 0,-1 0-1,0 1 1,0-1 0,0 1-1,0 0 1,-1-1 0,1 1 0,0-1-1,-1 1 1,1 0 0,-1 0-1,1-1 1,-1 1 0,0 0-1,0 0 1,0 0 0,0 3 0,1 8-7,0 1 1,-1 0 0,-1-1 0,0 1 0,-1-1-1,0 1 1,-1-1 0,-1 0 0,0 0-1,-9 18 1,-5 11-1070,18-41 320,14-2-2269,1 0 3006,0-1 0,0 0 1,0-1-1,0-1 0,0 0 0,0-1 0,-1-1 0,0 0 0,0-1 1,-1 0-1,0-1 0,0-1 0,-1 0 0,0-1 0,0 0 1,-1-1-1,-1 0 0,0 0 0,0-2 0,-1 1 0,8-14 1,-14 20 12,19-29 248,-2-1-1,-2 0 1,26-72-1,-44 106 850,-3 13-21,-6 16-1041,1 1 0,1 0 0,2 0 0,-3 45 0,5 118-301,4-116-276,-1-73 434,0-1-142,-1 1 1,1-1 0,0 0-1,0 1 1,0-1-1,0 0 1,0 1-1,1-1 1,-1 0 0,0 0-1,0 1 1,1-1-1,-1 0 1,1 1 0,-1-1-1,1 0 1,0 0-1,-1 0 1,1 0 0,0 0-1,0 0 1,1 2-1,8-1-5043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0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7 5285,'0'-7'10122,"-7"7"-9514,5 0-608,2 15-96,0 4 224,0 0-480,0-3-129,0-5-1120,0-3-1762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1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1 229 10378,'0'0'32,"0"0"0,0 0 0,0 0 0,0 1 0,0-1 0,0 0 0,0 0 0,0 0 0,0 1 0,0-1 0,0 0 0,0 0 0,0 0 0,0 1 0,0-1 0,0 0 0,0 0 0,1 0 0,-1 0 0,0 1 0,0-1 0,0 0 0,0 0 0,0 0 0,0 0 0,1 0 0,-1 1 0,0-1 0,0 0 0,0 0 1,0 0-1,1 0 0,-1 0 0,0 0 0,0 0 0,0 0 0,1 0 0,-1 0 0,0 0 0,1 0 0,9-4 612,11-12-65,-9 1-463,0 0 1,-1-1 0,10-18 0,-8 12 48,27-33 1,-36 49-143,1 1 0,-1 0 0,1 1 0,0-1 0,1 1 0,-1 0 0,1 1 0,0-1 0,0 1 0,12-5 0,-9 6 36,-1 1 1,0 0-1,0 0 0,1 0 1,12 2-1,-3-1 1112,-17 1-1094,0-1 0,1 0 0,-1 1 0,1-1 0,-1 1 0,0 0 0,0-1 0,1 1 0,-1 0 0,0 0 0,0 0 0,0 0 0,0 0 0,0 0 0,0 0 0,0 0 0,0 0 0,0 1 0,-1-1 0,1 0 0,0 0 0,-1 1 0,1-1 0,-1 0 0,0 1 0,1-1 0,-1 1 0,0-1 0,0 3 0,4 46 798,-4-47-852,0 7 53,0 0-1,-1-1 0,-1 1 1,0 0-1,0-1 0,-1 1 1,-5 13-1,-2-2-21,-26 39-1,19-35-142,-11 16-192,18-13-5045,9-19 260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1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24 3011,'0'-5'747,"0"5"-512,1-1 0,-1 1 0,0-1 0,0 1 0,0-1 0,0 0 0,0 1 1,0-1-1,0 1 0,0-1 0,0 0 0,0 1 0,0-1 0,0 1 0,0-1 0,0 0 0,-1 1 0,1-1 1,0 1-1,0-1 0,-1 1 0,1-1 0,0 1 0,-1-1 0,1 1 0,-1-1 0,1 1 0,0-1 1,-1 1-1,1 0 0,-1-1 0,1 1 0,-1 0 0,1-1 0,-1 1 0,0 0 0,1 0 0,-1 0 0,1-1 1,-1 1-1,0 0 0,1 0 0,-1 0 0,1 0 0,-1 0 0,0 0 0,1 0 0,-1 0 0,1 0 1,-1 0-1,0 1 0,1-1 0,-2 0 0,2 1-202,-1-1 1,1 0-1,-1 0 1,0 0-1,1 1 0,-1-1 1,1 0-1,-1 1 1,1-1-1,-1 0 0,1 1 1,-1-1-1,1 1 1,-1-1-1,1 1 0,-1-1 1,1 1-1,0-1 1,-1 1-1,1-1 1,0 1-1,0 0 0,-1-1 1,1 1-1,0 0 1,0-1-1,0 2 0,-4 21-74,3-18 145,-14 198 503,1-6-541,-32 23 54,21-118-390,24-97 716,2-1-4039,6-12-3221,4-20-1007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1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36 182 12716,'-17'-3'1666,"3"1"-1,10 0-864,4 0-1346,18-4 642,18-4 767,4-3-800,4-6 161,3-2-225,-2-4-161,-1 0-1280,-4 4-321,-5 3-800,-4 9-1538,-5 3-2498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2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48 115 8136,'3'-50'6514,"-3"35"-2421,-12 26-2555,6-1-1529,1 0 1,1 1-1,-1-1 1,2 1-1,0 0 1,0 0-1,1 1 1,-1 12-1,-1 98-137,4-87 133,0-32-26,0 0-1,-1-1 1,1 1 0,1 0-1,-1 0 1,0-1 0,0 1-1,1 0 1,0-1 0,-1 1-1,1-1 1,0 1 0,1-1-1,-1 1 1,0-1 0,1 1-1,-1-1 1,1 0-1,-1 0 1,1 0 0,0 0-1,0 0 1,0 0 0,0 0-1,1-1 1,-1 1 0,0-1-1,1 0 1,-1 1 0,1-1-1,-1 0 1,1-1 0,-1 1-1,1 0 1,0-1-1,-1 1 1,1-1 0,0 0-1,0 0 1,-1 0 0,4-1-1,1 1 24,0-1 0,0 0 0,0 0-1,-1 0 1,1-1 0,-1 0 0,1-1 0,-1 1-1,0-1 1,0-1 0,0 1 0,0-1-1,-1 0 1,1 0 0,-1 0 0,0-1 0,0 0-1,-1 0 1,1 0 0,-1-1 0,-1 1 0,1-1-1,-1 0 1,3-7 0,1-1-75,-1-1 0,0 0 1,-1 0-1,-1-1 0,0 1 0,-2-1 0,0 0 1,0 0-1,-1-20 0,-1 34 58,-1 0 0,1-1 0,0 1 0,-1 0 1,1-1-1,-1 1 0,0 0 0,0 0 0,0 0 0,0 0 0,0 0 0,0 0 1,0 0-1,-1 0 0,1 0 0,-1 0 0,0 0 0,1 1 0,-1-1 0,0 1 1,0 0-1,0-1 0,0 1 0,0 0 0,0 0 0,0 0 0,0 0 0,-1 0 1,1 1-1,-4-1 0,-7-2-32,0 2 1,0 0-1,-1 0 1,-17 2-1,6 0 330,24-1-282,-1 0-1,1 1 1,0-1 0,0 0-1,-1 1 1,1-1 0,0 1-1,0 0 1,0-1 0,0 1-1,0 0 1,0-1 0,0 1-1,0 0 1,0 0 0,0 0-1,0 0 1,0 0 0,1 0-1,-1 0 1,0 0 0,1 0-1,-1 0 1,1 1 0,-1-1-1,1 0 1,-1 0 0,1 1-1,0-1 1,0 0 0,0 2-1,-3 46-20,3-41-29,0-7 43,0 1 0,0 0 1,0-1-1,1 1 0,-1-1 0,0 1 0,1-1 1,0 1-1,-1 0 0,1-1 0,0 0 0,0 1 1,-1-1-1,1 1 0,0-1 0,1 0 0,-1 0 1,0 0-1,3 2 0,-1 0-47,1-1 1,-1 0-1,1 0 0,0-1 0,0 1 1,0-1-1,7 2 0,-2-1 56,0-1-1,0 0 1,0 0-1,1-1 1,-1-1-1,0 1 1,10-3-1,-12 0 14,1 0-1,-1 0 1,0-1 0,1 0-1,-2 0 1,1 0-1,0-1 1,-1 0 0,0-1-1,0 1 1,-1-1-1,10-13 1,5-9-115,27-50 0,-41 69 46,-3 2 51,-2 6-22,-1 1 0,0-1 0,1 0 0,-1 0 0,0 1 0,1-1 0,-1 1 0,1-1 0,-1 0 0,1 1 0,-1-1 0,1 1 0,-1-1 0,1 1 0,0 0 0,-1-1 0,1 1 0,0-1 0,-1 1 0,1 0 0,0 0 0,-1-1 0,1 1 0,0 0 0,0 0 0,-1 0 0,1 0 0,0 0 0,0 0 0,-1 0 0,1 0 0,0 0 0,0 0 0,-1 0 1,1 1-1,1-1 0,-1 0 32,136-4 788,-137 7-676,1 0 0,0 0 0,-1 1 1,1-1-1,-1 0 0,0 0 1,0 0-1,-1 6 0,1-4-49,-11 302 516,10-302-586,1 1 0,1-1 0,-1 0 0,1 1 0,0-1 0,0 0-1,1 1 1,-1-1 0,1 0 0,1 0 0,-1 0 0,0-1 0,1 1 0,4 4 0,-4-5-20,0-1 1,0 0-1,1-1 1,-1 1-1,1 0 1,0-1-1,0 0 0,0 0 1,0 0-1,0-1 1,0 1-1,0-1 0,1 0 1,-1 0-1,0 0 1,1-1-1,7 1 1,-5-1 72,0-1 0,0 1 1,0-1-1,0 0 0,0-1 0,0 0 1,0 0-1,-1 0 0,1-1 1,-1 0-1,8-5 0,-3 1-29,-2 0 0,1 0 0,-1-1 0,0-1-1,-1 0 1,8-10 0,1-4 2,-1-1 0,-1-1 0,-2 0 0,19-49 1,-25 58-8,-2 0 1,0 0-1,-1-1 1,-1 0-1,0 1 1,0-23 0,-3 38-23,-1 0 0,1 0 1,0 0-1,-1 0 0,1 0 1,-1 0-1,1 0 0,-1 0 0,0 0 1,1 0-1,-1 0 0,0 0 1,0 0-1,1 1 0,-1-1 1,0 0-1,0 1 0,0-1 1,0 0-1,0 1 0,0-1 0,0 1 1,0-1-1,0 1 0,0 0 1,0-1-1,0 1 0,0 0 1,-1 0-1,1 0 0,0 0 1,0 0-1,0 0 0,0 0 1,0 0-1,0 0 0,-3 1 0,0 0 14,-1-1 0,0 1 0,0 0 0,0 0 0,1 1 0,-1-1 0,1 1-1,-6 3 1,3 0-29,1 1 0,0 0-1,0 0 1,1 0 0,0 0-1,0 1 1,0 0 0,1 0-1,0 1 1,1-1 0,-1 1-1,1-1 1,1 1-1,-1 0 1,1 0 0,1 0-1,0 1 1,0-1 0,0 0-1,1 1 1,1-1 0,-1 0-1,3 13 1,-2-19-8,0-1-1,0 1 1,-1-1-1,1 1 1,0-1 0,0 0-1,1 0 1,-1 0 0,0 1-1,0-1 1,0 0-1,1 0 1,-1-1 0,1 1-1,-1 0 1,1 0-1,-1-1 1,1 1 0,-1-1-1,1 1 1,-1-1-1,1 1 1,0-1 0,-1 0-1,4 0 1,-1 0 46,0 1-1,0-1 1,0 0-1,0-1 1,0 1 0,0-1-1,0 0 1,0 0 0,7-3-1,0-3 15,0-1 1,0 0-1,-1-1 0,0 0 0,0-1 0,-1 0 0,10-14 0,-12 14-33,1 0 0,-1 1 0,2 0 0,-1 0-1,1 1 1,1 0 0,-1 1 0,1 0-1,18-9 1,-26 15-16,1 0-1,-1 0 1,1 1-1,0-1 0,-1 0 1,1 1-1,-1 0 1,1 0-1,0 0 1,-1 0-1,1 0 1,0 0-1,4 2 1,-5-2 40,-1 1 1,1 0 0,-1 0 0,1 0-1,-1 0 1,1 0 0,-1 0-1,0 0 1,1 0 0,-1 0 0,0 1-1,0-1 1,0 0 0,0 1-1,0-1 1,0 1 0,-1-1 0,1 1-1,0-1 1,-1 1 0,1 1 0,5 29 97,-1 0 0,-2-1 0,-1 1 0,-3 47 0,1-26-109,-1-35-236,0-1 1,-5 30 0,-9 6-4404,-5-13-5695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4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226 929 9353,'0'-1'160,"1"1"0,0 0 1,0-1-1,-1 1 0,1-1 1,-1 1-1,1-1 0,0 1 0,-1-1 1,1 1-1,-1-1 0,1 1 1,-1-1-1,1 0 0,-1 1 0,0-1 1,1 0-1,-1 0 0,0 1 1,0-1-1,1 0 0,-1 0 0,0 1 1,0-2-1,9-29-608,-8 26 770,13-49-196,-3 0 0,-2-1 0,-2 0 0,-1-65 0,-6 118-120,0 0-1,-1 1 1,1-1 0,0 0 0,-1 1 0,1-1 0,-1 1 0,0-1-1,1 0 1,-1 1 0,0 0 0,0-1 0,0 1 0,0-1-1,0 1 1,0 0 0,0 0 0,-1 0 0,1 0 0,0 0 0,-1 0-1,1 0 1,-1 0 0,1 0 0,-1 0 0,1 1 0,-1-1-1,1 1 1,-1-1 0,0 1 0,1 0 0,-1-1 0,0 1-1,1 0 1,-1 0 0,0 0 0,-2 1 0,-2-1 23,-1 0 0,0 1 0,1 0 0,-1 0 0,1 1 0,0 0 0,0 0 0,-1 0 0,-5 4 0,0 2-7,1 0-1,0 1 1,0 0 0,1 1-1,1 0 1,-1 1 0,1 0-1,-9 16 1,5-8 6,2 1 0,1 1 1,0 0-1,-9 31 1,14-34 0,2 1 0,0-1 0,1 1 0,1 37 0,1-49-25,1-4-17,-1 1 0,1 0 0,-1 0-1,1-1 1,0 1 0,1 0 0,-1-1 0,1 1 0,-1-1-1,1 1 1,0-1 0,0 0 0,0 0 0,1 0 0,-1 0-1,1 0 1,0-1 0,0 1 0,0-1 0,0 1 0,0-1 0,0 0-1,1-1 1,-1 1 0,1 0 0,-1-1 0,1 0 0,5 2-1,-4-2-5,0 1 0,0-1 1,1-1-1,-1 1 0,0-1 0,0 1 0,1-1 0,-1-1 0,0 1 0,0-1 0,1 0 0,-1 0 0,0-1 0,0 1 0,0-1 0,0 0 0,-1-1 0,1 1 1,-1-1-1,7-5 0,2-4-46,-2-1 1,1-1 0,-2 0-1,0 0 1,-1-1 0,9-17-1,38-103-544,-44 105 564,47-130 79,61-264 1,-118 416 46,1-7 235,0-1 0,0 0 0,-1-18 0,-2 34 239,0 4 43,-2 21-464,0 0 0,-9 32 0,-2 14-93,-3 63 232,5 1-1,9 155 0,3-267-273,2-1 0,0 1 0,2-1 0,8 26 0,-10-38-18,1-1-1,0 0 0,0 0 1,0 0-1,1 0 1,1-1-1,0 0 0,0 0 1,0 0-1,1-1 1,14 13-1,-18-18-6,0 0 0,0 0 0,0-1 0,0 1 0,0-1-1,0 1 1,1-1 0,-1 0 0,0 0 0,1-1 0,-1 1 0,1-1 0,-1 1 0,1-1 0,-1 0 0,1 0-1,-1-1 1,0 1 0,1-1 0,-1 0 0,1 1 0,-1-2 0,0 1 0,0 0 0,1-1 0,-1 1 0,0-1-1,0 0 1,-1 0 0,1 0 0,0 0 0,3-5 0,5-4 54,-1 0-1,-1-1 1,0 0 0,-1 0-1,0-1 1,6-14 0,1-2-25,-2 0 1,-2 0-1,0-2 1,-2 1 0,-1-1-1,-1 0 1,-2-1-1,1-46 1,-5 77 13,-1 0 0,0 1 1,0-1-1,-1 0 0,1 0 1,0 0-1,0 0 0,0 1 0,-1-1 1,1 0-1,0 0 0,-1 0 1,1 1-1,0-1 0,-1 0 1,1 0-1,-1 1 0,1-1 0,-1 0 1,0 1-1,1-1 0,-1 1 1,0-1-1,1 1 0,-1-1 0,0 1 1,1-1-1,-1 1 0,0 0 1,0-1-1,0 1 0,0 0 1,1 0-1,-1 0 0,0 0 0,0-1 1,0 1-1,0 0 0,1 1 1,-1-1-1,0 0 0,0 0 1,-1 0-1,-1 1 48,0 0 1,0-1-1,0 1 1,0 0-1,0 1 1,1-1-1,-1 0 1,1 1-1,-1-1 1,1 1-1,-1 0 0,-2 2 1,1 2-11,-1 1 0,1-1 0,0 1 0,0 0 0,1 0 0,0 0 0,0 1 0,1-1 0,0 1 0,0-1-1,-1 13 1,2-2 51,0 0-1,0 0 0,2 0 0,3 19 0,-2-26-84,1-1 1,0 0-1,1 0 0,0 0 0,1 0 1,0-1-1,0 0 0,1 0 0,1 0 1,-1 0-1,1-1 0,16 14 1,-6-6-871,1-2 0,1 0 1,0-1-1,41 22 1,1-10-5969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6:59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1 1249,'-9'0'857,"3"-1"334,0 1 0,0 0 0,0 1 0,0-1 0,1 1-1,-1 0 1,0 0 0,0 1 0,-6 2 0,-13 15-1700,10-1 700,1 1 0,1 0 0,0 0-1,1 1 1,2 1 0,0 0 0,1 0 0,1 1 0,1 0 0,1 1-1,1-1 1,0 1 0,2 0 0,1 0 0,1 26 0,1-22-166,1 1 1,2 0 0,1-1 0,0 1 0,13 38-1,-12-52-26,12 41 55,31 67 0,-42-108-48,1 0-1,1 0 0,0-1 1,1 0-1,1 0 0,0-1 1,0 0-1,1-1 0,23 18 1,-29-26 4,-1 0 1,1 0 0,0 0 0,0-1 0,0 0 0,0 0-1,1 0 1,-1-1 0,1 0 0,-1 0 0,1 0 0,-1 0-1,1-1 1,-1 0 0,1 0 0,-1-1 0,1 0 0,-1 0-1,10-2 1,-7 0 7,0-1 0,0 0 0,0 0 0,0-1 0,-1 1 0,0-2 0,0 1 0,0-1 0,0 0 0,-1-1 0,7-9 0,0-1 5,-1 0-1,-1 0 1,-1-1 0,0-1-1,-1 0 1,-1 0 0,7-28-1,-8 17-1,-1-1-1,-2 0 0,0 0 1,-2-38-1,-2 56 9,1 2-9,-1-1 0,0 1 0,-1 0 1,0-1-1,-1 1 0,0 0 0,-1 0 0,0 0 0,-7-16 0,1 9 111,0 0 1,-2 1 0,0 1 0,0-1-1,-2 2 1,0 0 0,-1 0 0,0 1 0,-1 1-1,0 0 1,-1 2 0,-1-1 0,0 2 0,0 0-1,-33-12 1,24 11-8,-1 2-1,0 0 1,-1 2-1,0 1 1,0 2-1,-38-2 1,63 6-150,0 0 0,-1 0-1,1 1 1,-1-1 0,1 1 0,0 0 0,-1 0-1,1 0 1,0 0 0,0 0 0,0 1 0,0 0-1,0-1 1,0 1 0,0 0 0,1 1 0,-1-1-1,1 0 1,-1 1 0,1-1 0,0 1 0,-3 4-1,-1 4-535,1 0 0,0 0-1,1 1 1,0 0-1,-3 12 1,-9 41-5236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4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 11691,'-5'2'251,"1"0"0,-1 1 0,0-1-1,1 1 1,0 0 0,0 0 0,0 1 0,0-1 0,0 1 0,1 0-1,-1 0 1,1 0 0,0 1 0,1-1 0,-1 1 0,1-1 0,0 1-1,0 0 1,0 0 0,0 0 0,1 0 0,-1 5 0,-2 14-227,1 1 1,1-1-1,1 33 0,1-50 24,0-6-69,0 1 0,0 0-1,0-1 1,0 1 0,0 0 0,1-1 0,-1 1-1,1 0 1,-1-1 0,1 1 0,-1 0-1,1-1 1,0 1 0,0-1 0,0 0 0,0 1-1,0-1 1,0 0 0,0 1 0,1-1 0,-1 0-1,0 0 1,3 1 0,-1 0-71,0-1 0,1 1 0,-1-1 0,1 0 0,0-1 0,-1 1 0,1 0 0,-1-1 0,1 0 0,6 0 0,4-1 33,0-1 0,0-1 0,0 0 1,25-9-1,-32 9 23,1 1 0,-1 0-1,1 0 1,-1 1 0,1 0 0,0 1 0,0-1-1,8 2 1,-15-1 52,1 1 1,-1-1-1,0 1 0,1-1 0,-1 1 0,0 0 0,0-1 0,0 1 1,1 0-1,-1 0 0,0 0 0,0 0 0,0 0 0,0 0 1,0 0-1,-1 0 0,1 0 0,0 1 0,0-1 0,-1 0 0,1 0 1,-1 1-1,1-1 0,-1 0 0,0 1 0,1-1 0,-1 3 0,4 42 563,-4-31-362,1-4-105,-1 0-1,0 0 1,-1 0 0,0 0 0,-1 0-1,0 0 1,0 0 0,-1-1-1,-8 20 1,1-12 3,6-8-35,-1-1 0,0 1 0,0-1-1,-1 0 1,-1 0 0,1-1 0,-1 0-1,-16 14 1,21-21-470,-1 0-1,0 0 1,1 0 0,-1 0 0,0 0-1,0 0 1,0-1 0,0 1-1,0-1 1,0 0 0,1 0-1,-1 0 1,0 0 0,0-1 0,0 1-1,0-1 1,-3 0 0,-10-10-7308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5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15343,'0'0'2466,"17"0"-2722,8 2 576,11 6-384,6-2 320,5-6-416,4 0 320,3 0-897,0-18-2690,-7-1-5253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5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29 818 1121,'1'12'10345,"4"-4"-6152,-4-8-4125,0 0 0,0 1 1,-1-1-1,1 0 1,0 0-1,0 1 1,0-1-1,0 0 0,0 0 1,0 0-1,0 0 1,0-1-1,0 1 1,0 0-1,0 0 0,0 0 1,0-1-1,0 1 1,0 0-1,0-1 0,-1 1 1,3-2-1,2-1 27,-1 0 0,1 0 0,0-1-1,-1 0 1,0 0 0,0 0 0,0 0 0,-1-1-1,1 1 1,4-10 0,26-57 197,-30 61-271,18-43-250,-3 0-1,-2-2 1,-2 1-1,-3-2 1,-2 0-1,-3 0 0,-2-1 1,-5-106-1,-1 158 210,1 1 0,-1 0-1,0-1 1,0 1-1,0 0 1,0 0 0,-1 0-1,0 0 1,0 0-1,0 0 1,0 0 0,0 0-1,-1 1 1,0-1-1,0 1 1,0 0 0,0 0-1,-7-5 1,5 5 48,0 0 1,0 0-1,-1 1 1,1 0-1,-1 0 0,0 1 1,1-1-1,-1 1 1,0 0-1,0 1 1,0-1-1,0 1 1,-8 1-1,11 0-27,0-1 0,-1 1 1,1 0-1,0 1 0,0-1 0,0 0 0,0 1 1,0 0-1,0-1 0,1 1 0,-1 0 1,1 1-1,-1-1 0,1 0 0,-1 1 0,1-1 1,0 1-1,0 0 0,1 0 0,-1 0 0,1 0 1,-1 0-1,-1 4 0,-2 8-15,0 1 0,0-1 0,-3 28 0,0 23 22,3 1 0,3 1 0,7 72 0,5-50 53,37 144 0,5 42-7,-44-51-16,-8-202 5,0-17-37,0 0 1,0 0 0,-1 0 0,0 0 0,0 0-1,0 0 1,-4 10 0,4-15 12,0 0 0,1 1-1,-1-1 1,0 0 0,0 0-1,0 0 1,0 0 0,0 0 0,0 0-1,0 0 1,0 0 0,0 0-1,0 0 1,-1-1 0,1 1 0,0 0-1,0-1 1,-1 1 0,1-1 0,-1 1-1,1-1 1,0 0 0,-1 0-1,1 1 1,-1-1 0,1 0 0,-1 0-1,1-1 1,0 1 0,-1 0 0,1 0-1,-1-1 1,1 1 0,0-1-1,-1 1 1,-1-2 0,-1 0 25,0 0-1,1 0 1,-1 0-1,1-1 1,0 1 0,0-1-1,0 0 1,0 0-1,0 0 1,1-1 0,-1 1-1,1 0 1,0-1-1,-2-4 1,-3-5 21,1-2 0,-6-21 0,5 6-42,2-1 1,1 0 0,2-1-1,2-53 1,0 49-41,0 33-38,0 0-1,0 0 1,0 0-1,1 0 1,-1 0-1,1 1 1,-1-1-1,1 0 1,0 0-1,1 0 1,-1 1-1,0-1 1,1 1-1,-1-1 0,1 1 1,0-1-1,0 1 1,0 0-1,3-3 1,-2 3-590,1 0 0,0-1 0,-1 2-1,1-1 1,0 0 0,0 1 0,0-1 0,0 1 0,1 0 0,-1 1-1,0-1 1,7 1 0,19-1-7741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6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228 306 9417,'1'-1'83,"1"1"1,-1-1-1,0 1 1,0-1-1,0 0 1,1 0-1,-1 1 0,0-1 1,0 0-1,0 0 1,0 0-1,-1 0 1,1 0-1,0 0 1,0-1-1,-1 1 0,1 0 1,0 0-1,-1 0 1,1-1-1,-1 1 1,0 0-1,1-1 1,-1 1-1,0 0 0,0-1 1,0-2-1,4-46-353,-3 44 467,-1-7-72,-1-141 1181,1 151-1228,0 1 1,-1 0-1,1 0 0,-1-1 0,1 1 0,-1 0 1,0 0-1,0 0 0,0 0 0,0 0 1,0 0-1,-1 0 0,1 0 0,0 0 0,-1 1 1,0-1-1,1 0 0,-1 1 0,0 0 1,0-1-1,0 1 0,0 0 0,0 0 1,0 0-1,0 0 0,0 0 0,0 0 0,0 1 1,0-1-1,-1 1 0,-2-1 0,1 1-9,1 0-1,-1 0 0,0 0 0,0 0 1,0 1-1,1-1 0,-1 1 0,0 0 0,0 0 1,1 0-1,-1 1 0,1-1 0,-1 1 1,1 0-1,0 0 0,0 0 0,-6 5 1,-6 11-68,0 0 1,2 1-1,0 0 0,1 1 1,1 1-1,1 0 1,0 0-1,2 1 1,1 0-1,-9 42 1,14-42 25,0 41 1,3-45-46,-1-17 4,0 0 0,0 1 1,0-1-1,0 0 0,0 1 1,1-1-1,-1 0 0,1 0 0,-1 0 1,1 1-1,-1-1 0,1 0 0,0 0 1,-1 0-1,1 0 0,0 0 0,0 0 1,0 0-1,0 0 0,0 0 0,0-1 1,0 1-1,0 0 0,0-1 0,0 1 1,0 0-1,0-1 0,1 1 0,-1-1 1,0 0-1,0 0 0,1 1 0,-1-1 1,0 0-1,3 0 0,-1 0 52,1 0-1,0 0 1,0 0 0,0-1-1,-1 0 1,1 1 0,0-1-1,-1-1 1,1 1 0,-1 0-1,1-1 1,3-2 0,3-4-16,0-1 0,-1 1 0,0-1 0,-1-1 1,0 0-1,0 0 0,-1-1 0,11-21 0,-4 3-17,-1 0 0,13-43-1,-24 64 47,0 1 0,0-1-1,-1 0 1,1 1 0,-1-11-1,-1 18 281,-1 0-297,0 0 0,0 0 0,0 1 0,0-1 0,1 0 0,-1 1 0,0-1 0,0 1 0,0-1 0,1 0 0,-1 1 0,0 0 0,0-1 0,1 1 0,-1-1-1,1 1 1,-1 0 0,0 0 0,1-1 0,-1 1 0,1 0 0,0 0 0,-1 0 0,-7 22-119,7-22 103,-3 21-14,0 1-1,2 0 1,0 0 0,1 0 0,2 0 0,3 27 0,-3-44-22,0 0 1,0 0 0,1 0 0,0 0 0,0-1 0,0 1 0,0-1 0,1 1 0,0-1 0,0 0 0,8 8 0,-9-10 12,0-1 1,0 0-1,1 0 1,-1 0-1,1 0 0,-1-1 1,1 1-1,0-1 1,-1 1-1,1-1 0,0 0 1,0 0-1,0 0 1,0-1-1,0 1 0,1-1 1,-1 1-1,0-1 1,0 0-1,0 0 0,0-1 1,0 1-1,6-2 1,-6 1 17,1 0 0,-1-1 0,0 0 1,0 1-1,0-1 0,0 0 0,0 0 1,-1-1-1,1 1 0,-1-1 0,1 1 1,-1-1-1,0 0 0,3-5 0,23-48-3,-25 50 16,20-57-2,23-104-1,-40 144-6,0 6 357,-7 40 236,-1-2-392,0 5-190,1 1 1,1-1 0,2 1-1,1-1 1,0 0 0,2 0-1,9 26 1,-6-28-130,22 59 243,-26-74-297,0 0 1,0-1-1,1 0 1,0 0-1,1-1 1,12 14-1,3-8-2962,-2-12-2660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6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4100,'0'39'256,"0"11"-352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7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1 412 6726,'0'1'101,"0"-1"-1,0 0 1,0 0-1,0 0 1,0 1-1,0-1 1,0 0-1,0 0 1,0 1-1,0-1 1,0 0-1,0 0 1,0 0-1,0 1 1,0-1-1,0 0 1,0 0-1,0 1 1,0-1-1,0 0 1,0 0-1,0 0 1,0 1-1,1-1 1,-1 0-1,0 0 1,0 0-1,0 0 1,0 1-1,0-1 1,1 0-1,-1 0 1,0 0-1,0 0 1,0 0-1,1 1 1,-1-1-1,0 0 1,1 0-1,6-8 1493,6-18-997,23-105 1556,-25 84-1113,2 0 0,30-69 0,-42 113-1035,1 0 0,0-1 0,0 1 0,0 0 0,0 0 0,1 0 0,-1 0 0,1 1 0,0-1 1,0 1-1,0 0 0,4-3 0,-6 4 0,1 0 0,0 1 1,0-1-1,-1 0 1,1 1-1,0 0 0,0-1 1,0 1-1,0 0 0,-1 0 1,1 0-1,0 0 1,0 0-1,0 0 0,0 1 1,-1-1-1,1 1 0,0-1 1,0 1-1,-1 0 0,1-1 1,0 1-1,-1 0 1,1 0-1,-1 0 0,4 3 1,-2 0-7,1 0 1,-1 0 0,0 0-1,0 0 1,0 1 0,-1 0-1,1-1 1,-1 1 0,0 0 0,-1 0-1,1 0 1,-1 0 0,1 11-1,1 7 88,-1 41 1,-2-63-86,-6 132 171,4-113-146,-2-1 1,-1 1-1,0-1 0,-14 32 1,13-39-18,4-9-1,1 0-1,-1 0 1,1 0-1,0 0 1,0 0-1,0 0 1,-1 5-1,2-8-7,0-3-389,-1-42 161,-1 28 213,2-1 0,0 1 0,0-1 0,2 1 0,0-1 0,1 1 0,1 0 0,7-21 0,-4 24-30,5-14 5,21-35-1,-29 57-78,1-1 0,-1 1 0,1 0 0,0 0 0,0 1-1,1-1 1,-1 1 0,1 0 0,0 1 0,13-8-1,-3 5-483,1 1 0,34-9 0,-47 14 644,-1 0 1,0-1-1,1 1 0,-1-1 1,0 0-1,0 0 0,5-3 1074,-9 16 22,-11 61-915,3-27-118,2 1 0,0 50 0,7-80-198,-1-6 189,1 1 1,1-1 0,-1 0-1,1 0 1,5 20 0,-5-29-138,0 1 0,-1 0 0,1-1-1,0 1 1,0 0 0,0-1 0,0 1 0,0-1 0,0 0 0,1 1 0,-1-1 0,0 0 0,1 0 0,-1 1 0,1-1 0,2 1-1,-2-1-121,0-1 0,1 1 0,-1-1 0,1 1 0,-1-1 0,1 0 0,-1 0-1,0 0 1,1 0 0,-1-1 0,1 1 0,-1-1 0,1 1 0,-1-1-1,4-1 1,16-13-2078,7-10-2274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23:52:17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192 252 8136,'0'0'8543,"7"-7"-8198,-3-6-106,-1-1-1,0 1 1,0-1-1,-1 1 1,-1-1-1,0 0 1,-2-16 0,1 28-221,0 1-27,0 0 0,0 0 0,-1 0 0,1 0-1,0 0 1,-1 0 0,1 1 0,0-1 0,-1 0 0,1 0-1,-1 1 1,1-1 0,-1 0 0,0 0 0,1 1 0,-1-1-1,0 1 1,1-1 0,-1 1 0,0-1 0,0 1 0,1-1-1,-1 1 1,0-1 0,0 1 0,0 0 0,0 0 0,1-1-1,-1 1 1,0 0 0,0 0 0,-1 0 0,-34-1-341,27 1 442,5 1-93,1 0 0,-1-1 0,0 2 0,1-1 0,-1 0 0,1 1 0,-1 0 0,1 0 0,0 0 0,-1 0 0,1 0 0,0 0 0,0 1 0,1 0 0,-1-1 0,1 1 0,-1 0 0,1 1 0,0-1 0,0 0 0,-2 4 0,-6 12-15,1 0 0,-10 28 0,18-45 16,-8 22 31,1 0-1,1 0 0,2 0 0,0 1 1,2 0-1,0 0 0,2 0 0,2 38 1,-1-62-44,1 1 1,-1-1 0,1 1 0,-1-1 0,1 0 0,-1 1-1,1-1 1,0 0 0,-1 1 0,1-1 0,0 0 0,0 0-1,0 0 1,0 0 0,0 0 0,0 0 0,0 0 0,1 0-1,-1 0 1,0 0 0,0 0 0,1-1 0,-1 1-1,0-1 1,1 1 0,-1-1 0,1 1 0,-1-1 0,3 0-1,1 1 46,-1-1-1,0 0 0,0 0 0,0 0 1,1 0-1,-1-1 0,0 1 0,0-1 1,7-3-1,-6 2-28,1-1 1,-1 0 0,0 0-1,0-1 1,-1 0-1,1 0 1,-1 0 0,0 0-1,0 0 1,6-11-1,29-52-289,-39 67 285,15-29-22,-2 0 0,-1-2-1,-2 1 1,0-1 0,5-41 0,-15 72 45,0 0 0,0 1 0,0-1 1,0 0-1,0 0 0,-1 0 1,1 0-1,0 0 0,0 0 1,0 0-1,0 0 0,-1 1 0,1-1 1,0 0-1,0 0 0,0 0 1,-1 0-1,1 0 0,0 0 1,0 0-1,0 0 0,-1 0 1,1 0-1,0 0 0,0 0 0,0 0 1,-1-1-1,1 1 0,0 0 1,0 0-1,0 0 0,0 0 1,-1 0-1,1 0 0,0 0 0,0 0 1,0-1-1,0 1 0,0 0 1,-1 0-1,1 0 0,0 0 1,0-1-1,0 1 0,0 0 1,0 0-1,0 0 0,0 0 0,0-1 1,0 1-1,0 0 0,0 0 1,0 0-1,-1-1 0,1 1 1,0 0-1,1 0 0,-1 0 0,0-1 1,0 1-1,0 0 0,0 0 1,0 0-1,0-1 0,0 1 1,0 0-1,0 0 0,0 0 1,-11 12-164,6 1 142,1 0 1,0 0 0,1 0 0,1 1 0,0-1 0,1 1-1,0-1 1,1 1 0,3 16 0,-3 6-31,0-31 3,1 0 1,-1 1 0,1-1 0,0 0 0,0 0 0,1 0-1,0 0 1,-1 0 0,2-1 0,-1 1 0,0 0 0,1-1-1,0 0 1,0 1 0,0-1 0,1 0 0,-1-1 0,1 1-1,0-1 1,0 1 0,0-1 0,1 0 0,-1-1-1,1 1 1,-1-1 0,1 0 0,0 0 0,0 0 0,0-1-1,0 0 1,0 0 0,0 0 0,0 0 0,0-1 0,8 0-1,-9-1 3,-1 1 0,1-1-1,0 0 1,-1 0-1,1-1 1,-1 1 0,0-1-1,1 0 1,-1 0-1,0 0 1,0 0-1,0 0 1,0-1 0,-1 1-1,1-1 1,-1 0-1,4-4 1,5-9 53,0 0 0,9-21 0,-11 21-84,42-85 105,-36 66-61,2 1 1,1 0-1,2 1 1,2 1-1,31-36 0,-49 64-29,-1 1 0,1 0 0,0 0-1,0 0 1,0 1 0,0-1 0,1 1 0,-1 0-1,1 0 1,7-2 0,-11 4 36,1-1 0,0 1 0,-1 0 0,1 0 0,0 0 0,-1 0 0,1 0 0,0 0 0,-1 0 0,1 0 0,0 0 0,-1 1 0,1-1 0,0 1 0,-1-1 0,1 1 0,-1 0 0,1 0 0,-1-1 0,1 1 0,-1 0 0,0 0 0,1 1 0,-1-1 0,0 0 0,0 0 1,0 1-1,0-1 0,0 0 0,0 1 0,0-1 0,1 3 0,6 18 127,0 0 0,-1 1 0,-2 0 0,0 0 0,3 37 0,-4 122 651,-4-132-760,-2-19-1046,-5 0-2392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1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10 900 4292,'0'0'2242,"-9"-12"2915,8 9-4784,1 1-1,0 0 0,0-1 1,0 1-1,1 0 1,-1-1-1,0 1 1,1 0-1,-1 0 0,1 0 1,0-1-1,0 1 1,0 0-1,0 0 1,2-3-1,21-14 166,58-34-169,103-48 1,-71 41-303,380-218-156,81-43-244,-559 311 422,-4 3-836,-11 8 576,-1-1 0,0 0 0,1 1-1,-1-1 1,0 1 0,1-1 0,-1 1 0,0-1-1,1 1 1,-1-1 0,0 1 0,0-1 0,0 1 0,1-1-1,-1 1 1,0 0 0,0-1 0,0 1 0,0-1-1,0 1 1,0-1 0,0 1 0,0 0 0,0-1 0,-1 2-1,1 13-5187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2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300 1 2274,'0'0'8680,"-2"0"-6747,-3 1-1675,0-1 0,1 2 1,-1-1-1,1 0 0,0 1 0,-1 0 1,1 0-1,0 0 0,0 0 0,0 1 1,0 0-1,1 0 0,-6 4 0,-43 48 745,28-26-690,2 0 1,2 2 0,1 0 0,-28 61 0,37-68-286,1 0-1,2 0 0,0 0 1,1 1-1,2 0 0,1 1 1,-1 44-1,5-66-32,-1 1 1,1-1-1,-1 0 1,1 0-1,0 0 1,1 0-1,-1 0 0,1 0 1,0 0-1,0 0 1,0 0-1,0-1 1,0 1-1,1-1 1,0 0-1,0 0 0,0 0 1,0 0-1,0 0 1,0-1-1,1 1 1,-1-1-1,1 0 0,0 0 1,7 3-1,1-1 5,0 0 1,0-1-1,1 0 0,-1-1 0,1-1 0,-1 1 0,20-2 0,-26-1-38,0 0-1,0 0 0,0 0 0,0-1 0,-1 0 0,1 0 0,-1 0 0,1-1 0,-1 1 0,0-1 0,0-1 0,0 1 0,0-1 0,0 0 0,-1 0 0,0 0 0,5-6 1,-6 6 20,1-1 1,-1 1 0,0 0 0,-1-1-1,1 1 1,-1-1 0,0 0 0,0 0 0,-1 0-1,1 0 1,-1 0 0,0 0 0,0 0 0,-1-1-1,0 1 1,0 0 0,0 0 0,0-1 0,-1 1-1,-1-7 1,1 10 20,0 1 1,0-1-1,0 0 0,0 1 1,0-1-1,-1 0 0,1 1 1,0-1-1,-1 1 0,1 0 1,-1-1-1,0 1 0,1 0 1,-1 0-1,0 0 0,0 0 1,0 0-1,0 1 0,1-1 1,-1 1-1,0-1 0,0 1 0,-3-1 1,-52-2 108,48 3-16,3 0-82,0 1 1,-1-1-1,1 1 0,-1 1 0,1-1 0,0 1 0,0 0 0,0 1 0,0-1 0,0 1 0,1 0 0,-1 1 0,1-1 0,0 1 0,0 0 0,0 1 0,0-1 1,1 1-1,0 0 0,-6 9 0,4-6-46,1 1 1,0 0 0,1 1-1,0-1 1,0 1 0,1-1-1,0 1 1,1 0 0,0 1-1,1-1 1,0 0 0,0 14-1,1-22-96,0 1 0,1-1 0,-1 0 0,0 0-1,1 1 1,-1-1 0,1 0 0,0 0 0,0 0 0,0 1-1,0-1 1,0 0 0,0 0 0,1-1 0,-1 1 0,1 0-1,-1 0 1,1-1 0,0 1 0,-1-1 0,1 1 0,3 1-1,0 0-643,1-1-1,0 0 1,-1 0-1,1 0 0,0-1 1,0 0-1,10 1 1,35 0-7012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3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10 9801,'-30'0'3652,"28"0"-2718,15 0-982,204-10-822,-215 10 832,0 0 1,-1 0-1,1 1 1,0-1-1,-1 0 1,1 1-1,-1-1 1,1 1-1,-1-1 1,1 1-1,-1 0 1,1 0-1,-1-1 1,1 1-1,-1 0 1,0 0-1,0 1 1,1-1-1,-1 0 1,0 0-1,0 0 1,0 1-1,0-1 1,-1 1-1,1-1 1,0 1-1,0 1 1,0 0 41,0-1 1,-1 1 0,1 0 0,-1 0 0,1-1 0,-1 1 0,0 0 0,0 0 0,-1 0 0,1-1 0,0 1 0,-1 0 0,0 0 0,0-1 0,0 1 0,-1 3 0,-4 3 31,1 0 1,-1-1 0,-1 0 0,0 0 0,0-1 0,-13 12-1,-57 39 124,60-46-113,-80 52 1576,96-63-1250,12-1-351,9-2-24,0-2-1,-1 0 1,20-7 0,-19 5-24,1 0 0,0 2 0,25-2 1,-31 5-61,-7 0 34,0 0 0,1 1 0,-1 0 0,0 1 0,15 2 0,-21-2 33,0 0 1,0-1-1,0 1 0,0 0 1,-1 0-1,1 0 1,0 0-1,-1 0 0,1 1 1,-1-1-1,1 0 1,-1 1-1,0-1 1,0 1-1,1 0 0,-1-1 1,0 1-1,0 0 1,-1-1-1,1 1 0,0 0 1,0 0-1,-1 0 1,1 0-1,-1 0 0,0 0 1,0 0-1,0 0 1,0 2-1,0 3 63,-1 0 1,0 0-1,0 0 0,0-1 1,-1 1-1,0-1 0,0 1 1,-1-1-1,0 0 0,0 0 1,-1 0-1,1 0 0,-1 0 1,-1-1-1,1 0 0,-1 0 1,1 0-1,-7 4 0,-13 12 318,-1-2-1,-46 26 0,43-28 62,5-1-117,17-11-266,0-1 0,0 0-1,-1 0 1,1 0 0,-13 4 0,18-8-430,2 0-1585,13-1-2771,21-6-2328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91 3171,'-8'-9'1293,"0"-1"0,0 0 0,-9-17 0,1 2-379,16 24-849,-1 0 1,0 1-1,0-1 0,1 0 1,-1 1-1,0-1 1,0 0-1,0 1 0,0-1 1,0 1-1,0-1 1,0 1-1,0 0 1,0-1-1,0 1 0,0 0 1,0 0-1,0 0 1,0 0-1,0 0 0,0 0 1,0 0-1,0 0 1,-1 0-1,1 0 0,0 1 1,0-1-1,0 0 1,0 1-1,0-1 1,0 1-1,-1 0 0,-25 17 382,15-7-249,0-1 0,2 1 0,-1 1 0,1 0 0,1 0 0,0 1 0,1 1 1,0-1-1,1 1 0,1 0 0,0 1 0,1-1 0,0 1 0,2 0 0,-1 1 0,2-1 0,0 0 0,0 23 0,2-23-183,5 114 91,-3-112-97,1-1 1,1 0-1,0 1 0,1-2 0,13 29 1,-8-23-13,1-1 1,1 0 0,0-1-1,19 21 1,-27-34 8,1-1 0,0 0 1,0 0-1,0-1 0,1 1 1,0-1-1,0-1 0,0 1 0,0-1 1,0 0-1,1 0 0,0-1 1,-1 0-1,1 0 0,0 0 0,0-1 1,13 1-1,-16-3 1,0 1 0,0-1 1,0 0-1,0 0 0,0-1 0,0 1 0,0-1 0,0 0 0,0 0 1,-1 0-1,1-1 0,-1 1 0,1-1 0,-1 0 0,0 0 1,0 0-1,0 0 0,4-7 0,5-7 25,-1-1 0,14-29 0,-21 39-24,8-15 16,-2-2-1,0 0 0,-1 0 0,-1 0 1,-2-1-1,-1 0 0,0 0 1,-2-1-1,-1 1 0,-3-47 1,0 65-5,-1 1 0,0 0 1,0 0-1,-1 0 1,0 1-1,0-1 0,0 0 1,-1 1-1,0 0 1,0 0-1,-1 0 1,0 1-1,0-1 0,0 1 1,0 0-1,-1 1 1,0-1-1,-7-4 1,-3-1 112,-1 0 0,0 1 1,0 1-1,-1 1 1,-34-10-1,32 12-112,0 1 0,0 1 0,0 1 0,-1 1-1,1 0 1,-40 5 0,58-3-93,0-1-1,0 0 1,1 1-1,-1 0 1,1-1-1,-1 1 1,1 0-1,-1 0 1,1 0-1,-1 0 1,1 0 0,0 0-1,-1 0 1,1 1-1,0-1 1,0 0-1,0 1 1,0-1-1,0 1 1,0-1-1,0 1 1,1 0-1,-1-1 1,1 1-1,-1 0 1,0 1 0,0 5-1279,0-1 1,1 0 0,-1 1 0,2 12 0,1-4-3032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4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306 216 9801,'2'-43'5508,"-1"31"-5274,0-1 1,-1 1-1,0-1 1,-1 1-1,0-1 0,-1 1 1,-4-17-1,4 25-212,0 0 0,0 1 0,-1 0 0,1-1 0,-1 1 0,0 0 0,0 1 0,0-1 0,0 0 0,0 1 0,0-1 0,-1 1 0,1 0 0,-1 0 0,1 1 0,-1-1 0,0 1 0,0-1 0,0 1 0,-7-1 0,-2 0 196,-1 1-1,0 0 0,1 0 0,-27 4 0,33-2-218,1 0 0,-1 1 0,1 0-1,-1 1 1,1-1 0,0 1 0,0 0-1,0 1 1,0 0 0,0-1 0,1 2-1,0-1 1,0 1 0,0 0 0,0 0-1,1 0 1,0 0 0,0 1 0,0 0-1,1 0 1,0 0 0,0 0 0,0 0-1,1 1 1,0-1 0,0 1 0,1 0 0,0-1-1,-1 13 1,2-18-7,0 1 0,0 0 0,0 0 0,1-1 0,-1 1 0,1 0 0,-1-1 0,1 1 0,-1 0 0,1-1 0,0 1 0,0-1 0,0 1 0,0-1 0,0 1 0,0-1 0,0 0 0,1 0 0,-1 1 0,0-1 0,1 0 1,-1 0-1,1 0 0,-1 0 0,1-1 0,-1 1 0,1 0 0,0-1 0,-1 1 0,4 0 0,5 1-66,1-1 1,-1 0 0,0 0-1,13-1 1,-12-1 73,-2 1 0,-1 0-1,0-1 1,0-1-1,0 1 1,0-1 0,-1-1-1,1 1 1,13-7-1,-1-3-6,32-23-1,15-8-16,-66 44-22,0 1 0,0 0 0,0 0 0,0-1 0,-1 1 0,1 0 0,-1 0 0,1 0 0,-1 0 0,0 0-1,1 3 1,-1-1 23,6 45 94,-3-1 0,-3 81 0,-1-114-46,-1 0 0,0-1-1,-1 1 1,0-1-1,-1 0 1,-1 0 0,0-1-1,-11 21 1,13-28 46,0-1 1,0 0 0,-1 1-1,0-1 1,0 0-1,0-1 1,0 1 0,-1-1-1,0 0 1,0 0-1,0 0 1,0-1 0,-1 0-1,1 0 1,-1 0 0,0-1-1,0 1 1,0-1-1,0-1 1,0 1 0,0-1-1,-7 0 1,-3 0 109,0-1 1,0 0-1,1-1 1,-1-1-1,-21-5 1,36 7-244,0-1 1,0 1-1,0 0 0,0 0 1,0 0-1,0-1 1,0 1-1,0 0 0,-1 0 1,1 1-1,0-1 1,0 0-1,0 0 0,0 0 1,0 1-1,0-1 1,0 0-1,-2 2 0,2 5-2125,12 3-450,18 1-2541,11-9-2552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4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0 10186,'-1'0'195,"-1"1"1,0-1 0,1 1-1,-1-1 1,1 1 0,-1-1-1,0 1 1,1 0 0,0 0-1,-1-1 1,1 1 0,-1 0-1,1 0 1,0 1-1,0-1 1,0 0 0,-1 0-1,0 2 1,-18 30 466,16-25-231,-9 16 41,2 1 0,1 0 0,1 1 0,-7 27 0,-16 112 183,5-21-462,20-94-113,7-49 91,3-5-177,181-226 502,-6 6-447,-169 217-1135,-6 9-3072,-6 16-1275,-12 6-129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4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2434,'-3'6'3908,"3"2"-449,0 0-896,0 6-1026,0 2-192,12 8-224,10 9-31,1 5-482,2 7-288,-2 3-224,-3-1 97,5-3-193,0-7 0,1-11-1826,1-10-3875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5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11499,'5'-12'3139,"6"10"-1634,1 2-384,8 0-704,7 0 223,5 0 65,7 0-513,0 0-128,-1 0-64,-4 0 64,-2 0-384,-2 0-801,-10-4-801,-8 2-3139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5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0 10314,'-14'21'3011,"1"5"-833,1 12-289,3 7-832,0 7 129,2 9-674,3 6-256,-3 4-224,5-5-64,2-1-768,0-4-1731,-3-17-5124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5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1 104 8712,'70'-31'2595,"-11"5"480,5 4-897,0 7-1025,0 9-481,-5 2-351,-5 4-353,-6 0-929,-9 21-1217,-23 11-3940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6.5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305 3 7783,'-9'-1'454,"-1"0"-1,0 1 0,0 0 0,1 0 0,-1 1 1,-14 4-1,18-3-258,1 0 0,0 1 0,-1-1 0,1 1 0,1 0 0,-1 1-1,0-1 1,1 1 0,-1 0 0,1 0 0,0 0 0,-4 7 0,-13 19 102,2 0 0,1 1 1,1 1-1,2 0 0,1 1 0,2 1 0,1 0 0,-9 50 1,17-68-123,1-1 0,0 1-1,0-1 1,2 1 0,1 22 0,0-34-168,-1-1-1,0 0 1,1 0-1,0 0 0,0 0 1,0 0-1,0 0 1,0 0-1,1 0 0,0 0 1,-1 0-1,1-1 1,0 1-1,0 0 0,0-1 1,0 0-1,1 0 1,-1 1-1,1-1 0,-1-1 1,1 1-1,0 0 1,0-1-1,0 1 0,0-1 1,0 0-1,0 0 1,0 0-1,0 0 0,0-1 1,6 1-1,-3 0 7,0 0 0,0-1 0,0 0 0,0-1 0,0 1 0,0-1 0,0 0 0,0-1 0,0 1 0,0-1 0,-1 0 1,10-5-1,-11 4-44,0 0 0,0 0 1,-1 0-1,1-1 1,-1 1-1,0-1 0,1 0 1,-2 0-1,1 0 0,0 0 1,-1-1-1,0 1 1,0-1-1,0 0 0,2-8 1,-2 3-33,0-1-1,0 0 1,-1 0 0,-1 0-1,0 1 1,-2-21 0,2 30 70,-1-1 0,1 1 0,0 0 0,-1-1 0,1 1 0,-1 0 0,0 0 0,1-1 0,-1 1 0,0 0 0,0 0 0,0 0 0,0 0 0,0 0 0,0 0 1,0 0-1,0 0 0,0 0 0,0 1 0,-2-2 0,0 1 50,-1-1 0,0 1 0,1 0 0,-1 0 0,0 0 0,1 0 0,-7 1 0,3-1 8,0 1-1,1 1 1,-1-1-1,1 1 1,-1 0-1,1 1 1,-1-1-1,-10 6 1,12-4-54,0 0 0,1 1 0,-1-1 0,1 1 0,0 0 0,0 0 0,1 1 0,-1-1 0,1 1 0,0 0-1,0 0 1,0 0 0,1 0 0,0 0 0,-3 10 0,3-7-444,0 0 0,1-1-1,-1 1 1,2 0 0,-1 0-1,1 0 1,0 0 0,1 0-1,0 0 1,3 15 0,15 12-6155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6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10890,'-21'26'2915,"3"11"-1474,4 1-672,7 5-705,7-9-32,0-6-544,0-10-2787,9-12-4773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7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 14318,'-18'-1'1918,"2"0"1041,30 1-2236,234 0-1519,-246 0 771,0 0-1,1 0 1,-1 0-1,0 0 1,0 1-1,0-1 1,1 1-1,-1 0 1,0 0-1,0-1 1,0 1-1,0 0 1,0 1-1,0-1 1,-1 0-1,1 1 1,0-1-1,0 1 1,-1-1-1,1 1 1,-1 0-1,0 0 1,1-1-1,-1 1 1,0 0-1,0 0 1,1 3-1,-1-2 9,-1 0 0,1 0 0,-1 0 0,1-1 0,-1 1 0,0 0 0,0 0 0,0 0 0,-1 0 0,1 0 0,-1 0 0,1-1 0,-1 1 0,0 0-1,0 0 1,0-1 0,-1 1 0,1 0 0,0-1 0,-1 0 0,-3 5 0,-5 3 49,0 0 0,-1-1 0,0 0 0,0-1-1,-14 9 1,-70 33 112,45-25-25,34-15-81,15-6-391,31-6 11,1-2 360,-13 0-18,1 1 1,0 1 0,0 1-1,-1 1 1,29 3 0,-45-2 1,1-1 1,0 1-1,-1 0 1,1 0 0,-1 0-1,1 0 1,-1 1 0,1-1-1,-1 1 1,0-1-1,0 1 1,0 0 0,0 0-1,0 0 1,0 0 0,0 0-1,-1 0 1,1 0-1,-1 1 1,1-1 0,-1 1-1,0-1 1,0 1 0,0-1-1,0 1 1,-1 0-1,1-1 1,-1 1 0,1 0-1,-1 3 1,0-1 13,0-1-1,0 0 1,-1 1 0,1-1-1,-1 0 1,0 0 0,0 1-1,0-1 1,-1 0 0,1 0-1,-1 0 1,0 0 0,0 0-1,-1-1 1,1 1 0,-1-1-1,0 1 1,-4 4 0,-10 5 125,-1 0 1,-1-1 0,1-1 0,-2-1-1,1 0 1,-1-2 0,-1 0 0,-24 5-1,45-13-376,-5 1 638,8-4-3437,20-12-2043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7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253 241 8840,'2'-48'8799,"3"1"-6569,-1 18-2518,-2 1 0,-2-31 0,0 57 287,0 1 1,-1 0-1,1-1 1,-1 1 0,1 0-1,-1 0 1,1-1-1,-1 1 1,0 0-1,0 0 1,1 0 0,-1 0-1,0 0 1,0 0-1,0 0 1,0 0-1,0 0 1,0 1 0,-1-1-1,1 0 1,0 1-1,0-1 1,0 1-1,-1-1 1,1 1 0,0-1-1,-1 1 1,1 0-1,-2 0 1,-45-4 117,41 4-61,0 1-49,0 0 0,0 0 1,0 0-1,1 1 1,-1 0-1,0 0 0,1 1 1,-1-1-1,1 2 0,0-1 1,0 1-1,0 0 0,0 0 1,1 0-1,0 1 0,0 0 1,0 0-1,0 0 0,1 0 1,0 1-1,0 0 0,-4 7 1,1 0-24,1 0 1,0 0 0,0 1 0,2-1-1,-1 1 1,2 0 0,0 1-1,1-1 1,-2 27 0,4-34 18,0-4-27,0 1 0,0 0 0,0 0 0,1 0 1,-1-1-1,1 1 0,2 6 0,-3-9 0,1 0-1,0 0 0,0 1 1,0-1-1,0 0 0,0 0 1,0 0-1,0 0 0,0-1 1,0 1-1,1 0 0,-1 0 1,0-1-1,1 1 0,-1-1 1,0 1-1,1-1 0,-1 1 1,0-1-1,1 0 0,-1 0 1,1 0-1,1 0 0,3 1 11,0-1 0,0 0 0,0 0 0,0-1 0,0 0 0,0 0-1,0 0 1,0-1 0,-1 1 0,1-2 0,-1 1 0,1 0-1,-1-1 1,0 0 0,10-8 0,-1-1 47,-1-1 0,0-1 1,20-27-1,-30 37-36,39-47 126,-38 97 112,-2-8-147,-1 0 0,-1-1 0,-3 1 0,0-1 0,-11 40 0,9-56-60,-57 267 943,60-266-260,1-15-8437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3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51 2530,'-18'-4'5270,"-20"6"-3435,30-1-1098,3 0-524,0 0-1,0 0 0,0 1 0,1 0 0,-1 0 0,0 1 0,1-1 0,-1 1 0,1 0 0,0 0 0,0 0 0,0 1 1,-6 7-1,-3 3 278,1 1 1,-15 23 0,17-21-429,1 0-1,1 1 1,0 0-1,1 0 1,1 1-1,1 0 1,1 0 0,0 0-1,1 0 1,2 1-1,0-1 1,0 1-1,2-1 1,4 27 0,-3-38-65,0 1 1,1-2 0,-1 1 0,1 0 0,1 0 0,0-1 0,0 0-1,0 0 1,1 0 0,0 0 0,1-1 0,-1 0 0,1 0 0,0 0 0,1-1-1,-1 0 1,1 0 0,0 0 0,9 4 0,-1-2-2,-1-1-1,1 0 1,0-1 0,1-1-1,-1 0 1,1-1 0,0 0 0,0-2-1,17 1 1,-24-2 22,-1 0 0,1-1 0,0 0 1,-1 0-1,1-1 0,-1 0 0,1-1 0,-1 0 0,0 0 0,0 0 0,0-1 0,-1-1 0,0 1 1,1-1-1,-1 0 0,-1-1 0,1 0 0,-1 0 0,0 0 0,0 0 0,-1-1 0,8-13 1,-6 8 2,0 0 0,-1-1 0,-1 0 0,0 0 0,-1 0 1,0 0-1,-1-1 0,0 0 0,0-14 0,0-15 79,-5-68 0,1 99-39,0 0 0,-1 0 0,0 0 0,-1 1 0,0-1 0,-1 1 0,0 0 0,-1 0 0,0 0 1,-1 1-1,0-1 0,0 2 0,-14-17 0,13 19 25,0 0 0,0 1 0,-1 0 0,1 0 0,-1 1 0,0 0-1,-1 0 1,1 1 0,-1 0 0,0 1 0,0-1 0,0 2 0,-1-1 0,1 2 0,0-1 0,-1 1 0,-13 0 0,11 1-52,-1 0-1,1 1 1,0 0 0,-1 1-1,1 0 1,-22 8 0,27-7-108,1 0 0,0 1 1,0 0-1,0 0 0,0 0 1,0 1-1,1-1 0,0 1 1,0 1-1,0-1 0,1 1 1,-1 0-1,-4 9 0,4-5-932,0 1 0,0 0 0,1 0-1,0 0 1,-4 21 0,1 12-6206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8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36 577,'1'-19'5598,"-2"3"8357,-3 28-13933,-79 212 749,53-155-751,-32 114 1,57-139-69,14-47-208,13-12 302,-2-2 1,0 0-1,-1-1 1,32-39-1,-15 16-38,4-1-26,200-230-23,-239 270-477,4-4 680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19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4228,'0'26'3395,"0"4"-608,2 1-1186,19 1-127,4-2-33,4 3-192,3-1-288,-2-2-128,-1-1-288,-4-7-321,-6-4-128,-3-6-64,-7-2 0,-3-4-449,-3-6-1632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38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95 4773,'0'-1'131,"0"1"1,1-1 0,-1 1 0,0-1 0,0 0-1,0 1 1,0-1 0,0 0 0,0 1 0,0-1 0,0 0-1,-1 1 1,1-1 0,0 1 0,0-1 0,0 0-1,-1 1 1,1-1 0,0 1 0,-1-1 0,1 1 0,0-1-1,-1 1 1,0-2 0,-9 12 4599,-7 25 1357,12-18-6079,1 1 0,1 0-1,0 0 1,2 1 0,0-1-1,1 0 1,3 25 0,-2-41-7,0 1 0,0 0 0,0 0 1,0 0-1,1-1 0,-1 1 1,1-1-1,-1 1 0,1-1 0,0 0 1,0 1-1,0-1 0,1 0 1,-1 0-1,0-1 0,1 1 0,3 2 1,50 26 405,-48-26-308,-4-1-89,0-1-1,0 0 1,0-1-1,1 1 0,-1-1 1,0 1-1,1-1 1,-1-1-1,1 1 0,-1-1 1,1 1-1,-1-2 1,1 1-1,-1 0 0,1-1 1,-1 0-1,1 0 0,-1 0 1,1 0-1,-1-1 1,0 1-1,0-1 0,0 0 1,0-1-1,0 1 1,0-1-1,-1 0 0,1 1 1,-1-2-1,0 1 0,1 0 1,-2-1-1,1 1 1,0-1-1,-1 0 0,3-5 1,3-4-9,-2-1 0,1 1 0,-2-1 0,0 0 0,0-1 0,4-29 0,-6 15-19,0 0 0,-4-48-1,1 74 34,0 1-1,0-1 0,-1 1 1,1-1-1,-1 1 1,0 0-1,1-1 0,-1 1 1,0 0-1,-1-1 0,1 1 1,0 0-1,-1 0 0,1 0 1,-1 0-1,1 0 0,-1 0 1,-3-2-1,1 2 20,1-1 1,-1 1-1,0 0 0,0 1 1,0-1-1,0 1 0,0-1 1,-1 1-1,1 0 0,-5 0 1,0 0-8,0 1 0,0 0 0,1 0 0,-1 1-1,0 0 1,0 0 0,1 1 0,-1 0 0,1 1 0,-13 5 0,-76 51 19,24-14 200,71-44-263,-1 1 1,1-1-1,0 1 0,0 0 1,0 0-1,0-1 1,0 1-1,0 1 1,0-1-1,1 0 1,-1 0-1,1 1 0,-1-1 1,1 1-1,0-1 1,0 1-1,-1 2 1,1 2-990,0 0 0,0 1 0,1-1 0,0 1 0,1 6 0,0 11-5108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38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9513,'0'0'2370,"0"12"-1665,0 14 192,0 9-321,0 3 225,0 5-192,0-1-289,0-1-96,0-7 128,0-8-31,0-10-257,0-7-32,3-9-224,10 0-2307,8-17-3394,-1-17-161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39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5 142 8168,'2'1'3401,"6"-3"-1112,-2-4-2158,0 0 0,-1 0-1,0 0 1,0-1-1,0 0 1,-1 0-1,0 0 1,5-13-1,-2 6-18,-4 9 47,0-1 0,-1 0-1,1 1 1,-1-1 0,0 0 0,-1-1 0,2-6 1745,-3 34-1343,0-17-561,-1 31-25,2 0-1,1 0 1,12 57-1,-6-60-100,-1 0-1,-2 1 0,2 42 0,-30-75-1378,16 0 1337,1-1 1,-1 0 0,1 0-1,0-1 1,0 0 0,-1 0-1,1 0 1,-7-5 0,-32-9 872,105 34 1104,-41-11-1576,1-1 0,0-1 1,0-1-1,0 0 0,23 0 0,-27-4-575,-12-1 591,0 1 1,0 0-1,0 0 1,0 1-1,0-1 1,0 1-1,0-1 1,4 3-1,-7-2-285,1-1 1,-1 1-1,1 1 0,-1-1 0,0 0 0,1 0 0,-1 0 0,0 1 1,0-1-1,0 1 0,0-1 0,0 1 0,0-1 0,-1 1 0,1 0 1,0-1-1,-1 1 0,1 0 0,-1-1 0,0 1 0,0 0 1,1 2-1,0 21-3637,-1-2-3908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41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39 292 8040,'4'-16'7255,"7"1"-4099,20-15-3518,0 2 557,-27 23-174,-1 0 0,1-1-1,-1 1 1,0-1 0,-1 0 0,1 0 0,-1 0-1,0 0 1,0 0 0,1-12 0,-1-4 91,-2-42 1,-1 24 74,1 39-118,0 15 438,0 429 176,-29-443-325,-89-2-486,117 2 224,31 0 139,234 12 3459,-264-9-3271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47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2 144 9257,'0'0'139,"0"-1"1,0 1 0,-1 0 0,1 0-1,0 0 1,0 0 0,0 0 0,0 0-1,0 0 1,0-1 0,0 1-1,0 0 1,0 0 0,-1 0 0,1 0-1,0-1 1,0 1 0,0 0-1,0 0 1,0 0 0,0 0 0,0 0-1,0-1 1,0 1 0,0 0 0,0 0-1,0 0 1,0 0 0,0-1-1,0 1 1,1 0 0,-1 0 0,0 0-1,0 0 1,0 0 0,0-1-1,0 1 1,0 0 0,0 0 0,0 0-1,0 0 1,1 0 0,-1 0 0,0 0-1,0-1 1,0 1 0,0 0-1,0 0 1,1 0 0,-1 0 0,0 0-1,0 0 1,0 0 0,0 0-1,0 0 1,1 0 0,-1 0 0,0 0-1,0 0 1,19-15 1242,26-15-2024,100-44 1000,-141 71-316,-3 2 199,-1 1-572,0-1 1,0 0-1,0 1 0,0-1 1,-1 0-1,1 1 1,0-1-1,0 0 1,-1 1-1,1-1 1,0 1-1,-1-1 0,1 1 1,0-1-1,-1 1 1,1-1-1,-1 1 1,1-1-1,-1 1 1,1-1-1,-1 1 1,1 0-1,-1-1 0,-1 1 1,-11-1-6776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4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10474,'-6'3'4816,"9"10"-2970,9 6-1638,10 7 368,-3 1-1,0 1 1,-1 1-1,16 38 1,3 3-309,-30-60 171,-4-5-3903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0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48 231 5125,'4'6'12838,"4"-6"-10330,10-9-3184,-6-7 765,0-1 0,-1-1 0,0 0 0,-2 0 0,15-39 0,-21 48-59,0 0 1,0 0-1,-1 0 1,0-1-1,-1 1 1,1-19-1,-2 27 29,0 29-134,-1 77 192,3 129 28,2-205-137,1-1 1,1 0-1,1 0 1,19 46-1,-26-74-9,0 0 0,1 0 0,-1 0 0,0 1 0,0-1 0,0 0 0,0 0 0,0 0 0,0 1 0,0-1 0,0 0 0,0 0 0,0 1 0,0-1 0,0 0 0,0 0 0,0 1 0,0-1 0,0 0 0,0 0-1,0 0 1,0 1 0,0-1 0,0 0 0,0 0 0,0 1 0,0-1 0,-1 0 0,1 0 0,0 0 0,0 0 0,0 1 0,0-1 0,-1 0 0,1 0 0,0 0 0,0 0 0,0 1 0,-1-1 0,-11-1-101,-21-12-134,26 10 183,-8-1 35,1 0-1,-1 1 1,0 1 0,0 0 0,0 1-1,-31 2 1,14-1 13,31 0 223,30 3-276,390 57 789,-402-60 63,0 1 367,-10 9-6004,-7-3-3111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1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26 144 4612,'-12'2'1798,"-2"0"6827,26-5-4922,5-3-3548,1 0 0,-1-1 0,0-1 1,0-1-1,-1 0 0,22-17 0,27-15 205,-58 37-353,-2 3 5,-1-1-1,0 0 0,0-1 0,-1 1 0,1-1 0,0 0 0,-1 0 0,5-4 0,-8 5 115,-9 2-13368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6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57 533 5509,'-10'-6'1849,"1"0"-1,0 0 1,0-1-1,-9-8 1,17 13-1589,12 3 2837,44 4-3162,-22 0 110,0-1 0,1-2 0,61-3 0,-85 0-97,0 0-1,0 0 1,0-2 0,0 1-1,0-1 1,-1 0-1,1-1 1,-1 0 0,0-1-1,0 0 1,0 0 0,-1-1-1,1 0 1,-2-1-1,1 1 1,13-16 0,-18 17 27,0 0 0,0-1 1,-1 1-1,0 0 0,0-1 0,0 0 1,0 1-1,-1-1 0,0 0 1,0 0-1,-1 0 0,1 1 1,-1-1-1,0 0 0,-1 0 0,-2-11 1,0 3 31,0 0 1,-2 0 0,1 1 0,-2-1-1,-12-21 1,7 18 32,0 1-1,-22-23 1,-7-10 316,39 48-356,1 1 0,0-1 0,-1 1 0,1-1 0,0 0 0,-1 1 0,1-1 0,0 0 0,0 0 0,0 1 0,0-1 0,0 0 0,0 0 0,0 1 0,0-1 0,0 0 0,0 1 0,0-1 0,0 0 0,0 0-1,0 1 1,1-1 0,-1 0 0,0 1 0,1-1 0,-1 0 0,0 1 0,1-1 0,-1 0 0,1 1 0,-1-1 0,1 1 0,-1-1 0,1 1 0,-1-1 0,1 1 0,0 0 0,-1-1 0,1 1 0,0-1 0,32-13-123,-26 12 162,27-10-100,0 2 0,1 2 0,0 1 0,1 2 0,-1 1 0,58 1 0,-91 3 48,-1 1 0,1-1 0,0 0-1,-1 1 1,1-1 0,-1 1 0,1 0 0,0-1 0,-1 1 0,1 0 0,-1 0 0,0 0 0,1 0 0,-1 0 0,0 0 0,0 0 0,1 0 0,-1 1 0,0-1 0,0 0 0,-1 1 0,1-1 0,0 1-1,0-1 1,-1 1 0,1-1 0,0 1 0,-1 0 0,0-1 0,1 1 0,-1 0 0,0 2 0,2 9 5,-1 0 0,-1 0 0,-1 17 0,0-11 22,-1 2 35,0 0 0,-2 0-1,0-1 1,-2 0 0,0 0-1,-1 0 1,-10 19 0,8-20 66,1 1 1,1-1-1,0 2 1,2-1-1,0 1 1,2 0-1,-2 21 0,5-37-104,0 0-1,0 0 1,0 0-1,1 0 1,0 0-1,0 0 1,0 0-1,0 0 1,1 0-1,0-1 1,3 7-1,-2-7 1,0-1-1,0 0 1,0 0-1,0 0 1,1 0-1,-1-1 0,1 0 1,0 1-1,-1-1 1,1 0-1,0-1 1,0 1-1,8 1 1,3 1 53,0 0 1,0-1-1,1-1 1,-1 0-1,1-1 1,-1-1-1,30-3 1,-19-1-530,-1-1-1,-1-1 1,1-2 0,24-10 0,-9 2-3656,-1 0-2627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1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4869,'-1'0'262,"1"0"-1,-1 0 1,1 0 0,-1 0 0,1 0 0,-1 0 0,1 0 0,-1 0 0,1 0 0,-1 0 0,1 0 0,-1 0 0,1 0 0,-1 1 0,1-1 0,0 0 0,-1 0 0,1 0 0,-1 1 0,1-1-1,0 0 1,-1 1 0,1-1 0,0 0 0,-1 1 0,1-1 0,0 0 0,-1 1 0,1-1 0,0 1 0,0-1 0,-1 1 0,7 16 2478,23 18-2929,-25-31 920,88 87 976,-81-81-1432,1-1-1,0 0 1,1-1 0,0 0-1,0-1 1,22 8 0,-24-11-1265,0-1-4987,-2 1-146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2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8872,'0'0'4613,"0"2"-3909,0 14 482,-5 6-322,5 4 1,0 5 96,0-1-545,0 2 129,0 1 0,0 1-161,0 2-352,5-3-32,0-5 0,-1-8-449,5-7-1440,5-9-1571,2-4-2818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2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90 1217,'-1'0'14437,"-7"9"-13825,6-2-468,1 0 1,0 1-1,0-1 1,1 0-1,0 1 0,0-1 1,2 9-1,-1 11-87,-1-22-47,1-1 0,-1 1 1,1-1-1,0 0 0,1 1 1,-1-1-1,1 0 0,0 0 1,0 0-1,0 0 0,0 0 0,1 0 1,-1 0-1,1-1 0,0 1 1,0-1-1,0 0 0,1 0 0,4 3 1,-2-2 39,-1 0 0,1 0 1,0-1-1,1 0 0,-1 0 0,0-1 1,1 0-1,-1 0 0,1 0 1,0-1-1,-1 0 0,10 0 0,-14-1-41,0-1-1,1 0 1,-1 0-1,0 0 1,0 0-1,0 0 1,0 0-1,-1 0 1,1 0-1,0-1 1,0 1-1,-1-1 1,1 1-1,-1-1 1,1 0-1,-1 0 1,0 1-1,0-1 1,0 0 0,0 0-1,0 0 1,0 0-1,0-1 1,-1 1-1,1 0 1,0-4-1,2-5-49,-1-1-1,0 0 1,1-20-1,-2-71 117,-2 99-58,1 0-1,-1 1 1,1-1 0,-1 0-1,0 1 1,0-1 0,-1 1-1,1 0 1,-1-1 0,1 1-1,-1 0 1,0 0 0,-1 0-1,1 0 1,0 0-1,-1 1 1,1-1 0,-1 1-1,0-1 1,0 1 0,0 0-1,0 0 1,0 0 0,-1 1-1,1-1 1,-1 1 0,1 0-1,-1 0 1,-3-1-1,-5-1 116,0 0-1,-1 1 0,1 1 0,-1 0 0,1 0 0,-1 1 0,-17 3 0,22-2-127,1 1 0,-1 0 0,0 1 0,0 0-1,1 0 1,0 1 0,-1 0 0,1 0 0,1 0-1,-1 1 1,-11 11 0,0 2-679,2 0-1,-25 34 1,-3 11-3948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5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49 190 6694,'-1'0'237,"1"0"1,-1 0-1,1 0 0,-1 0 0,1 0 0,-1-1 0,1 1 0,-1 0 0,1 0 0,-1-1 1,1 1-1,-1 0 0,1-1 0,0 1 0,-1 0 0,1-1 0,-1 1 0,1-1 1,0 1-1,0-1 0,-1 1 0,1-1 0,0 1 0,0-1 0,-1 1 0,1-1 0,0 1 1,0-1-1,0 1 0,0-1 0,-2-26 1190,3 18-1485,0 0 0,1 0 0,0 1 0,3-10 0,9-20 113,10-22 104,-20 101 1288,-2 230-1105,-3-142-199,1-128 135,-19-4-251,-5-4-177,18 5 331,-1 0-1,1 0 1,-1 1 0,1-1-1,-8 1 1,90 3 429,40 0-967,-43-9-3323,-41-2-853,1-1-2070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6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74 153 961,'0'0'10009,"-5"0"-4796,3 0-5122,0 0-1,0 0 1,1 0 0,-1 1-1,0-1 1,1 0-1,-1 1 1,0-1-1,1 1 1,-1-1-1,1 1 1,-3 1-1,-2 5 29,1 1-1,1-1 0,-1 1 0,1 0 0,0 0 0,1 0 0,0 0 0,0 1 0,1-1 1,0 1-1,1 0 0,0-1 0,0 1 0,1 0 0,1 16 0,0-21-139,0 0-1,1-1 1,-1 1-1,1 0 1,0-1-1,0 1 1,1-1-1,-1 0 1,1 0-1,-1 0 1,1 0 0,0 0-1,0 0 1,0-1-1,1 0 1,-1 1-1,0-1 1,6 2-1,-2 0-158,1 0-1,0-1 1,0 0-1,0 0 0,0-1 1,0 0-1,16 2 1,-18-4 153,42-2-6,-45 2 32,-1-1 0,1 0 0,0 0 0,0 0 0,0-1 0,0 1 0,-1 0 0,1-1-1,0 0 1,-1 0 0,0 0 0,1 0 0,2-3 0,3-5 1,-1 0 0,0 0 0,0-1-1,-1 1 1,-1-1 0,0-1 0,0 1 0,-1-1 0,0 0 0,2-18-1,-1-6 98,-1 0 0,-3-47-1,-1 81-39,0-1 0,0 0-1,0 0 1,-1 0 0,1 1-1,-1-1 1,0 0 0,0 1-1,0-1 1,0 0-1,0 1 1,0-1 0,-1 1-1,1 0 1,-1-1 0,0 1-1,0 0 1,0 0 0,0 0-1,0 0 1,0 1 0,0-1-1,-1 1 1,1-1-1,-1 1 1,1 0 0,-1-1-1,1 1 1,-1 1 0,-5-2-1,-4-1 218,-1 1 1,0 1-1,1 0 0,-1 1 0,-19 1 0,27 0-259,0-1-1,0 1 1,0 0 0,0 1 0,0-1 0,0 1-1,1 0 1,-1 0 0,0 1 0,1-1 0,0 1-1,-1 0 1,1 0 0,0 1 0,1-1 0,-1 1-1,0 0 1,1 0 0,0 0 0,0 0 0,0 0-1,1 1 1,-1 0 0,1-1 0,0 1 0,1 0-1,-2 6 1,-2 4-478,2-1 0,0 1-1,-2 19 1,2 38-7051,3-41-4449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7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0 247 2338,'0'0'14126,"7"-1"-13032,8-3-749,-1-1 1,1-1-1,-1 0 0,-1-1 1,20-13-1,65-52 202,-64 46-481,6-4-61,50-40-197,-105 71-2488,10 3 2147,1-1-1,-1 1 0,1 0 1,0 0-1,0 0 0,1 0 1,-6 9-1,-11 11-4443,-5 0-2448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7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9449,'0'0'103,"0"0"0,0 0 1,0 0-1,-1 0 0,1 0 0,0 0 1,0 0-1,0 0 0,0 0 0,-1 0 1,1 0-1,0 0 0,0 0 0,0 0 1,-1 0-1,1 0 0,0 1 0,0-1 1,0 0-1,0 0 0,-1 0 0,1 0 1,0 0-1,0 0 0,0 0 0,0 1 0,0-1 1,0 0-1,0 0 0,-1 0 0,1 0 1,0 1-1,0-1 0,0 0 0,0 0 1,0 0-1,0 1 0,0-1 0,0 0 1,0 0-1,0 0 0,0 0 0,0 1 1,0-1-1,0 0 0,0 0 0,0 1 1,6 11 1347,12 9-609,72 65 1278,-56-52-1999,1-1-1,1-2 1,2-1-1,46 28 1,-76-56 177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8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12396,'-9'0'3363,"2"0"-1986,2 4-96,5 16-928,0 6-1,0 7-96,0 5 1,7 0-225,2 9 32,0-1-128,0-1 96,5-5-96,2-9-1090,2-11-1408,0-14-3588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8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0 13677,'-8'15'281,"2"-1"-1,0 1 1,0 1 0,1-1-1,1 1 1,1 0-1,0 0 1,1 0 0,1 0-1,0 1 1,1-1 0,1 0-1,3 21 1,-2-32-267,0 1 1,0 0-1,0 0 1,1-1-1,-1 1 1,1-1-1,1 0 1,-1 0-1,1 0 1,0 0-1,0 0 1,5 4-1,-6-7 0,-1 0 0,0 1-1,1-1 1,-1-1 0,1 1-1,-1 0 1,1-1 0,0 1 0,0-1-1,0 0 1,0 0 0,0 0-1,0 0 1,0 0 0,0-1 0,0 1-1,0-1 1,0 0 0,1 0-1,-1 0 1,0-1 0,0 1-1,0-1 1,0 1 0,5-3 0,-6 1-10,1 0 0,0 0 1,-1 0-1,0 0 0,1-1 1,-1 1-1,0-1 0,0 1 1,-1-1-1,1 0 0,0 0 1,-1 0-1,0 0 0,1 0 1,-1 0-1,1-6 0,1-4-34,-1 0 0,3-23 0,-4 22-3,0 0-1,-1 0 0,-1 0 0,0 0 0,-4-19 0,4 28 37,-1 0 1,0 0 0,0 0-1,-1 0 1,1 1-1,-1-1 1,0 1 0,0 0-1,-1 0 1,1 0-1,-1 0 1,0 0 0,0 1-1,0 0 1,0 0-1,0 0 1,-8-4 0,3 3 103,0-1 0,0 1 0,-1 1 0,1-1 0,-1 2 0,0-1 0,0 2 0,-20-2 0,27 2-84,-1 1 1,1 1 0,-1-1-1,0 0 1,1 1-1,-1 0 1,1-1-1,-1 1 1,1 1-1,0-1 1,-1 1 0,1-1-1,0 1 1,0 0-1,0 0 1,0 0-1,0 0 1,0 1 0,1-1-1,-1 1 1,1 0-1,0-1 1,0 1-1,0 0 1,0 1-1,0-1 1,-2 6 0,1 4-627,0 0 0,0 0 1,2 0-1,-1 1 0,2-1 1,0 18-1,0-13-1745,0 15-3113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09:58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99 7047,'-4'47'5029,"-1"0"-3279,5-39-1615,0 1 0,1 0 0,0-1-1,0 1 1,1-1 0,0 1 0,0-1 0,5 12-1,-5-17-93,1 1-1,-1 0 1,0-1-1,1 0 1,0 1-1,-1-1 1,1 0-1,1-1 1,-1 1 0,0 0-1,1-1 1,-1 0-1,1 0 1,0 0-1,-1 0 1,1-1-1,0 1 1,0-1-1,7 2 1,-3-2 87,0 1 0,-1-1 0,1 0 0,0-1 0,0 0 0,0 0 1,0-1-1,-1 0 0,12-3 0,-15 3-110,-1 0 0,1-1 1,-1 1-1,1-1 0,-1 0 0,0 0 0,0 0 1,1-1-1,-1 1 0,-1-1 0,1 0 0,0 1 1,-1-1-1,1 0 0,-1-1 0,0 1 0,0 0 0,0-1 1,-1 1-1,1-1 0,0-3 0,2-9 62,-1 1 0,0-1 0,-1 0 1,-1 0-1,-1 0 0,0 1 0,-1-1 0,-4-21 0,3 31-67,0 0 0,0 0 0,-1 0 0,0 1 0,0-1 0,-1 1 0,1 0 0,-1 0-1,0 0 1,0 1 0,-1-1 0,0 1 0,1 0 0,-2 0 0,1 1 0,0-1 0,-1 1 0,1 0 0,-1 1 0,-6-3 0,6 3-189,1 0 1,-1 0-1,0 0 0,0 1 1,0-1-1,0 2 0,0-1 1,0 1-1,0-1 0,-1 2 1,1-1-1,0 1 1,0 0-1,0 0 0,0 0 1,0 1-1,0 0 0,1 0 1,-1 1-1,-10 6 0,-24 29-4217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7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87 10186,'-2'-1'284,"0"1"-1,1 0 1,-1 0 0,0 0 0,0 1 0,1-1 0,-1 0 0,0 1 0,1-1 0,-1 1 0,0-1 0,1 1 0,-4 1 0,4 0-233,0 0 1,-1 0-1,1 0 1,0 0 0,0 0-1,0 0 1,0 0 0,0 0-1,0 0 1,0 4 0,-10 35 154,1 1 0,3 0 0,1 0 0,0 82 0,6-121-199,0 0 1,0 1-1,0-1 0,0 0 1,1 0-1,0 1 0,-1-1 0,1 0 1,0 0-1,1 0 0,-1 0 1,0 0-1,1 0 0,0-1 1,0 1-1,0 0 0,0-1 1,4 5-1,-2-4-6,0-1 0,0 0-1,0 0 1,0 0 0,0 0-1,0-1 1,0 0 0,1 1 0,-1-2-1,0 1 1,1 0 0,-1-1 0,9 0-1,-9 0 8,1 0 0,0-1 0,-1 0 0,1 0 0,-1 0 0,1 0 0,-1-1 0,1 1 0,-1-1 0,0 0 0,0-1 0,0 1 0,6-5 0,-4 1 15,1 0 1,-1-1-1,0 1 1,0-1-1,-1 0 0,8-14 1,-4 3-14,0 0 0,-2 0 0,0-1 0,-1-1 1,6-33-1,-9 35-77,0 1 1,-2-1 0,0 0-1,0 0 1,-2 0 0,-5-34-1,5 46 75,-1 1-1,1 0 1,-1 1-1,0-1 1,0 0-1,0 0 0,-1 1 1,0-1-1,0 1 1,0 0-1,0 0 1,0 0-1,-1 0 0,0 1 1,0-1-1,0 1 1,0 0-1,0 0 1,-1 0-1,1 1 0,-1 0 1,0 0-1,0 0 1,0 0-1,0 1 1,0-1-1,-10 0 0,4 1 36,1 0-1,0 1 0,-1 0 0,1 1 0,-1 0 0,1 1 0,0 0 0,0 0 0,0 1 0,0 0 0,0 1 0,-14 8 0,18-9-32,0 1-1,1-1 0,-1 1 0,1 1 1,0-1-1,1 1 0,-1 0 1,1 0-1,0 0 0,0 0 1,0 1-1,1 0 0,0 0 0,0 0 1,0 0-1,1 0 0,0 0 1,0 1-1,1-1 0,-2 14 0,2-15-18,1 0 0,0-1 0,0 1 0,0 0 0,1 0 0,-1 0 0,1 0 0,0-1 0,1 1 0,-1 0 0,1-1 0,0 1 0,0-1 0,3 5 0,-2-5-2,1 0 1,0 0 0,0 0 0,1 0 0,-1-1 0,1 1 0,-1-1 0,1 0 0,0-1 0,0 1 0,0-1 0,7 2 0,0 0-2,1-1 1,0 0 0,-1-1 0,1 0-1,0-1 1,0 0 0,0-1-1,0-1 1,0 0 0,0-1 0,0 0-1,0-1 1,-1 0 0,1-1 0,11-6-1,-15 6-13,-1 0-1,1 0 1,-1-1-1,-1 0 1,1 0-1,-1-1 1,0 0-1,0 0 1,0-1-1,-1 0 0,0 0 1,-1 0-1,1-1 1,-1 0-1,-1 0 1,0 0-1,0-1 1,0 1-1,-1-1 1,0 0-1,2-16 1,-5 25 52,0 0 1,0 0-1,0 0 1,0 0-1,0 0 1,0 0-1,0 0 1,-1 0-1,1 0 1,0 0 0,0 0-1,0 0 1,0 0-1,0 0 1,0 0-1,0 0 1,0 0-1,0 0 1,0 0 0,0 0-1,0 0 1,0 0-1,-1 0 1,1 0-1,0 0 1,0 0-1,0 0 1,0 0-1,0-1 1,0 1 0,0 0-1,0 0 1,0 0-1,0 0 1,0 0-1,0 0 1,0 0-1,0 0 1,0 0 0,0 0-1,0 0 1,0 0-1,0 0 1,0-1-1,0 1 1,0 0-1,0 0 1,0 0-1,0 0 1,0 0 0,0 0-1,0 0 1,-6 9 227,-5 18-348,8-14 89,0 0-1,2 1 0,-1-1 0,2 0 1,0 1-1,0-1 0,4 20 0,-3-29 3,-1 0-1,1-1 1,0 1-1,0 0 1,1-1 0,-1 1-1,1-1 1,-1 1-1,1-1 1,0 1-1,0-1 1,1 0-1,-1 0 1,1 0-1,-1-1 1,1 1-1,0 0 1,0-1-1,0 0 1,1 0 0,-1 0-1,0 0 1,1 0-1,-1-1 1,1 1-1,0-1 1,-1 0-1,1 0 1,6 0-1,-4-1-17,0 0-1,-1-1 1,1 0-1,-1 0 1,1 0-1,-1 0 1,0-1-1,1 0 1,-1 0-1,0-1 1,0 1-1,0-1 1,-1 0-1,1-1 1,-1 1-1,0-1 1,1 0-1,-2 0 1,1 0-1,0 0 1,4-8-1,3-4-66,0-2 0,-1 1 0,-1-1 0,12-34 0,-17 39 426,2-9 751,-3 19-622,0 11-262,8 48-88,3 0-1,1 0 1,4-2-1,33 70 1,-47-114-352,1 0 1,1 0-1,0 0 1,10 11-1,-13-17-395,0 0-1,1 0 1,-1 0 0,1-1-1,0 1 1,7 2-1,-3-2-1838,0-1-1,-1-1 1,1 1 0,11 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5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 1794,'-9'4'11435,"7"-4"-10250,0-2-192,2-2-833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5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7495,'0'6'2210,"3"-6"-897,-1 0 1,0 0-1250,1 0-128,1 0-129,-2 4-319,1 0-1442,1 4-2178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5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1057,'0'4'8392,"-2"0"-6951,-2 0-127,-1 0-930,0-2-512,5 2-1057,0 2-2050,0 4-2851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6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0,'0'-2'0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7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8 577,'56'-2'453,"-40"-2"1271,-11 2-1771,29 2-1373,-29 0 133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8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110 190 2210,'-1'0'235,"1"0"-1,-1 0 1,0 0 0,0-1-1,0 1 1,1 0-1,-1 0 1,0 0 0,0 1-1,1-1 1,-1 0 0,0 0-1,0 0 1,1 1-1,-1-1 1,0 0 0,1 1-1,-1-1 1,0 0 0,1 1-1,-1-1 1,0 1-1,1-1 1,-1 1 0,1-1-1,-1 1 1,1 0 0,-1-1-1,1 1 1,-1 0-1,1-1 1,0 1 0,0 0-1,-1-1 1,1 1-1,0 0 1,0 0 0,-1-1-1,1 2 1,-1-9 6093,-1-15-6213,10-9-29,0 1-1,20-46 0,-12 36-52,-17 46-71,0 0 1,1 0-1,0 0 1,0 0-1,1 7 1,0 10 48,-8 431 155,-20-466-252,15 7 106,1 0-1,-1 0 0,1 1 1,-1 1-1,0 0 0,-1 1 1,-12-2-1,24 4 8,22 0-513,12 0 541,-1-2 1,1-1-1,-1-2 1,34-9-1,-43 7-1781,0-1-1,-1 0 0,31-18 0,-23 8-2357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8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61 3075,'0'0'8792,"-14"18"-6384,7-10-2216,1 1 1,0 0-1,1 0 1,0 0-1,0 1 1,1-1-1,0 1 1,0 0-1,1 1 1,1-1 0,0 0-1,0 1 1,1 0-1,0-1 1,2 19-1,0-25-195,0 0 0,0 0 0,0 0 0,1 0 0,-1 0 0,1 0 0,0 0-1,0-1 1,1 1 0,-1-1 0,1 0 0,-1 1 0,1-1 0,0 0 0,0-1 0,1 1 0,-1 0 0,0-1 0,1 0 0,0 0-1,-1 0 1,1 0 0,0-1 0,6 3 0,-1-1-4,-1 0-1,1-1 0,0 0 1,0 0-1,0-1 1,0 0-1,0 0 1,0-1-1,1-1 1,13-1-1,-19 1 5,0 0 1,-1-1-1,1 1 1,-1-1-1,1 0 0,-1 1 1,0-1-1,0-1 1,1 1-1,-1 0 1,-1-1-1,1 0 0,0 0 1,2-3-1,-1 0 13,0-1 1,0 1-1,0-1 0,-1 0 0,0 0 0,3-13 1,-1-1 38,-2-1 0,0 0 0,0-43 0,-2 60-5,-1 1-1,0-1 0,-1 0 1,1 1-1,-1-1 0,0 0 0,0 1 1,0-1-1,0 1 0,-1 0 1,0-1-1,0 1 0,0 0 0,0 0 1,-1 0-1,1 0 0,-1 1 1,0-1-1,-1 1 0,1 0 0,0-1 1,-1 1-1,0 1 0,1-1 1,-1 1-1,0-1 0,-1 1 0,1 0 1,0 0-1,-1 1 0,1 0 1,0-1-1,-1 1 0,0 1 0,1-1 1,-7 1-1,-2-2 124,0 2-1,0-1 1,0 2 0,0 0 0,-22 4-1,30-3-156,0-1 0,0 1-1,0 1 1,1-1 0,-1 1-1,1-1 1,-1 1 0,1 1-1,0-1 1,0 0 0,0 1-1,0 0 1,1 0 0,0 0-1,0 1 1,0-1 0,-3 5-1,0 3-422,1-1 0,0 1 0,1 0 0,0 1-1,0-1 1,1 1 0,1-1 0,0 1 0,1 18 0,1-19-3501,4-4-2027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19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86 179 352,'-25'-32'15583,"25"31"-15559,0 1 0,0 0 0,-1 0 0,1 0 0,0 0 0,0 0 0,0-1 0,-1 1 0,1 0 0,0 0 0,0 0 0,0 0 0,-1 0 0,1 0 0,0 0 0,0 0 0,-1 0 0,1 0 0,0 0 0,0 0 0,0 0 0,-1 0 0,1 0 0,0 0 0,0 0 0,-1 0 0,1 0 0,0 0 0,0 1 0,0-1 0,-1 0 0,1 0 0,0 0 0,0 0 0,0 0 0,0 1 0,-1-1 0,1 0 0,0 0 0,0 0-1,0 0 1,0 1 0,0-1 0,0 0 0,-1 1 0,-6 9-113,-3 16 226,1 1-1,2 0 0,1 0 0,1 0 0,-3 51 0,67-377-2556,-53 271 2433,-5 28 27,-1-1 1,0 1 0,0 0-1,1-1 1,-1 1 0,0-1-1,1 1 1,-1 0 0,0-1 0,1 1-1,-1 0 1,0-1 0,1 1-1,-1 0 1,1 0 0,-1-1-1,1 1 1,-1 0 0,1 0 0,-1 0-1,1 0 1,-1-1 0,1 1-1,-1 0 1,1 0 0,-1 0-1,1 0 1,-1 0 0,1 0 0,-1 0-1,1 1 1,-1-1 0,1 0-1,-1 0 1,1 0 0,-1 0-1,1 1 1,-1-1 0,0 0 0,1 0-1,-1 1 1,1-1 0,-1 0-1,0 1 1,1-1 0,0 1-1,1 1-55,0-1 0,0 0 0,-1 1 0,1-1-1,0 1 1,-1-1 0,1 1 0,-1 0 0,1 0-1,1 2 1,0 11 82,-1-1 0,0 1 0,-1 0 0,0 0 0,-1 0 0,-2 17 0,0 12-2,2-31-48,-1-5-4,1 0-1,0 0 0,1 0 1,2 12-1,-3-18-23,1-1 1,-1 1 0,0-1-1,1 0 1,-1 1-1,1-1 1,0 0-1,-1 0 1,1 1-1,0-1 1,0 0-1,0 0 1,0 0-1,0 0 1,0 0-1,0 0 1,0 0-1,0 0 1,1 0-1,-1-1 1,0 1 0,1 0-1,-1-1 1,0 1-1,1-1 1,-1 0-1,0 1 1,1-1-1,-1 0 1,1 0-1,1 0 1,-1 0 10,1 0 0,-1 0 0,0-1 0,0 1 0,0-1 0,1 0 0,-1 0 0,0 0 0,0 0 0,0 0 0,0 0 0,0 0 0,0-1 1,-1 1-1,1-1 0,0 1 0,-1-1 0,1 0 0,-1 1 0,1-1 0,0-2 0,4-7 22,0 1 0,-1-1-1,4-12 1,1-1-3,14-31 10,-18 36-5,2 1 0,0 0 0,1 0 0,0 1 0,2 0 0,19-24 0,-29 40-22,0 0 1,0 0-1,0 0 0,0 0 1,0 0-1,0 0 0,0 0 1,0 1-1,0-1 0,1 1 1,-1-1-1,0 0 0,3 0 0,-4 1 5,0 0 0,1 1 0,-1-1 0,1 0 0,-1 0 0,0 0 0,1 0 0,-1 0 0,0 1 0,1-1 0,-1 0 0,0 0 0,0 0 0,1 1-1,-1-1 1,0 0 0,1 0 0,-1 1 0,0-1 0,0 0 0,0 1 0,1-1 0,-1 0 0,0 1 0,0-1 0,0 0 0,0 1 0,0-1-1,0 1 1,1-1 0,-1 43 683,-1-26-383,3 244 600,-2-261-912,0 1 0,0-1 0,0 1 0,0 0 0,0-1 0,0 1 0,0 0 0,0-1 0,0 1 0,1-1 0,-1 1-1,0 0 1,0-1 0,1 1 0,-1-1 0,0 1 0,1-1 0,-1 1 0,0-1 0,1 1 0,-1-1 0,1 1 0,-1-1 0,1 0-1,-1 1 1,1-1 0,-1 0 0,1 1 0,-1-1 0,1 0 0,-1 1 0,1-1 0,0 0 0,6 3-1451,-3 5-1741,-3 5-3679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2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0 993,'-2'4'673,"2"0"-898,0 0-447,0-2-1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2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0 218 2178,'33'-4'1536,"0"0"72,-3-2 8818,-14-23-8082,-8 4-1966,3-7-189,1 1 0,29-55 0,-41 86-199,0 0 1,0 0 0,0 0-1,0 1 1,0-1-1,0 0 1,0 0 0,1 0-1,-1 0 1,0 1-1,0-1 1,0 0 0,0 0-1,0 0 1,0 0-1,0 0 1,0 0 0,1 1-1,-1-1 1,0 0-1,0 0 1,0 0 0,0 0-1,1 0 1,-1 0-1,0 0 1,0 0 0,0 0-1,0 0 1,0 0-1,1 0 1,-1 0 0,0 0-1,0 0 1,0 0-1,1 0 1,-1 0 0,0 0-1,0 0 1,0 0-1,0 0 1,1 0 0,-1 0-1,0 0 1,0 0-1,0 0 1,0 0 0,0 0-1,1-1 1,-1 1-1,0 0 1,0 0 0,0 0-1,0 0 1,0 0 0,0 23-42,0-17 40,10 205 300,-4-173-295,0 0 1,3 0 0,19 56-1,-22-81 16,-4-8-9,0-1 0,0 1 0,0-1 0,-1 1 0,0 0-1,2 8 1,-27-14-582,-20-10-437,21 5 1082,0 1-1,-36-4 0,94 9-284,65-2 514,-88 0-688,-1 0 0,1 0 1,-1-1-1,0 0 1,1-1-1,16-9 1,15-11-3909,0-2-1991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8T00:17:08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34 441 9705,'1'-2'63,"1"1"1,-1-1-1,0 0 0,0 1 0,0-1 0,0 0 1,0 0-1,0 0 0,0 0 0,-1 0 0,1 0 1,0 0-1,-1-3 0,5-12 45,39-87 311,-23 60-314,-3-1 0,-1-1-1,15-68 1,-29 72 3589,-4 42-3656,0 1 0,0-1-1,1 0 1,-1 0 0,0 1-1,0-1 1,1 1-1,-1-1 1,0 0 0,0 1-1,1 0 1,-1-1 0,0 1-1,1-1 1,-1 1-1,1 0 1,-1-1 0,1 1-1,-1 0 1,1-1 0,0 1-1,-1 0 1,1 0-1,0 0 1,-1-1 0,1 1-1,0 0 1,0 2 0,-4 28-301,4-26 358,-4 295 76,5-171-91,2 137 427,-4-265-500,1 1 0,-1-1 1,1 0-1,-1 0 0,1 1 0,-1-1 1,0 0-1,1 0 0,-1 0 0,0 0 0,0 0 1,0 0-1,0 0 0,0 0 0,0 0 1,0-1-1,0 1 0,-1 0 0,1 0 0,0-1 1,0 1-1,-1-1 0,1 0 0,0 1 1,0-1-1,-1 0 0,1 1 0,0-1 0,-1 0 1,1 0-1,-1 0 0,-1-1 0,-56-1 256,50 1-252,4 1-2,0 0-1,0-1 0,0 0 0,0-1 1,-1 1-1,2-1 0,-1 0 0,0 0 1,0 0-1,-5-4 0,10 6-16,0-1 0,-1 1-1,1 0 1,0 0 0,0-1-1,0 1 1,-1 0 0,1-1 0,0 1-1,0-1 1,0 1 0,0 0-1,0-1 1,0 1 0,0 0-1,0-1 1,0 1 0,0 0-1,0-1 1,0 1 0,0-1 0,0 1-1,0 0 1,0-1 0,0 1-1,1 0 1,-1-1 0,0 1-1,0 0 1,0-1 0,1 1-1,-1 0 1,0 0 0,0-1 0,1 1-1,-1-1 1,12-9-74,8-2 141,0 1-1,1 1 1,0 1 0,26-8 0,95-22 390,-90 26-392,45-4-1788,-24 6-541,-72 11 2262,1-1-659,1 0 0,0 1 1,0-1-1,0 0 1,0 0-1,-1 0 1,1-1-1,4-2 0,8-10-4439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3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5413,'-1'1'5677,"-10"8"-4499,6-1-898,0 1 1,0-1 0,1 1-1,0 0 1,1 0 0,0 1-1,0-1 1,1 1 0,-2 11 0,1 11 258,1 47-1,2-55-339,0-20-173,0 0-1,1 0 0,-1 0 1,1 0-1,-1 0 0,1 0 0,0 0 1,1 0-1,-1 0 0,1-1 0,-1 1 1,1 0-1,0-1 0,1 1 0,-1-1 1,0 0-1,1 0 0,0 0 0,0 0 1,0 0-1,0-1 0,0 1 0,1-1 1,-1 0-1,1 0 0,-1 0 0,1 0 1,0-1-1,0 0 0,-1 1 1,1-1-1,0 0 0,0-1 0,0 1 1,0-1-1,0 0 0,1 0 0,-1 0 1,0-1-1,6 0 0,-7-1-29,0 1-1,0 0 1,0-1 0,0 0-1,0 0 1,0 0 0,0 0-1,0 0 1,-1 0 0,1-1-1,-1 0 1,0 1 0,0-1-1,0 0 1,0 0-1,0 0 1,0 0 0,-1 0-1,1-1 1,-1 1 0,0 0-1,0-4 1,4-10-166,-1 1 0,-1-1 1,2-21-1,-4 24-12,0-1 1,0 1 0,-1-1-1,-1 0 1,-5-26-1,5 38 185,0 0-1,0 0 0,0 0 1,-1-1-1,1 1 0,-1 1 1,1-1-1,-1 0 0,0 0 1,0 1-1,0-1 0,-1 1 0,1-1 1,-1 1-1,1 0 0,-1 0 1,0 0-1,0 0 0,0 1 1,0-1-1,0 1 0,0 0 1,0 0-1,0 0 0,0 0 1,-1 0-1,1 1 0,0-1 0,-1 1 1,1 0-1,-4 0 0,3 0 54,1 1 0,-1-1 0,0 1 0,1-1 0,-1 1 0,1 0 0,-1 0 0,1 0 0,-1 1 0,1 0 0,0-1 0,0 1 0,0 0 0,0 0 0,-5 5-1,4-3-19,-1 1 0,1 0-1,0 1 1,0-1 0,1 1-1,0 0 1,0 0 0,-3 7-1,1 3-58,0 0-1,1 1 1,1-1-1,0 1 1,1 0 0,1 18-1,1-27-6,-1-6-211,1 0 1,0 0 0,0 0-1,0 0 1,0 1 0,0-1 0,0 0-1,0 0 1,1 0 0,-1 0-1,1 0 1,-1 0 0,1 0 0,0 0-1,0 0 1,0 0 0,0 0-1,0-1 1,0 1 0,0 0 0,1-1-1,-1 1 1,1-1 0,1 2-1,21 6-4825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4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73 6086,'-2'1'279,"0"0"1,0 0 0,0 0-1,0 0 1,0 0 0,1 1-1,-1-1 1,0 1 0,0-1-1,1 1 1,-1 0 0,1-1-1,0 1 1,-1 0-1,1 0 1,0 0 0,0 0-1,0 0 1,0 0 0,1 0-1,-1 1 1,0-1 0,1 0-1,-1 4 1,-1 8 270,1-1 1,0 25-1,1-33-421,-1 26 335,0-13-221,1 0-1,4 29 1,-3-42-211,0 0-1,0 0 1,0 0-1,1 0 1,0-1-1,0 1 1,0 0-1,1-1 1,-1 0-1,1 1 1,0-1-1,0 0 1,7 6-1,-9-9-30,0 0-1,0 0 1,0 0 0,0 0-1,0 0 1,1 0-1,-1-1 1,0 1-1,0 0 1,1-1 0,-1 1-1,0-1 1,1 1-1,-1-1 1,0 1-1,1-1 1,-1 0 0,0 0-1,1 0 1,-1 0-1,1 0 1,-1 0-1,1 0 1,-1 0 0,0-1-1,1 1 1,-1-1-1,0 1 1,1-1-1,-1 1 1,0-1 0,0 1-1,1-1 1,-1 0-1,0 0 1,0 0-1,0 0 1,0 0 0,0 0-1,0 0 1,0 0-1,0 0 1,-1 0-1,1-1 1,0 1 0,0-3-1,4-4-12,-1-1-1,-1-1 1,1 1-1,-1 0 1,1-12-1,2-13-135,-2 1-1,-2-1 1,-1 0 0,-5-50-1,4 81 163,0-1-1,-1 1 1,1 0 0,-1-1-1,0 1 1,0 0 0,0-1-1,-1 1 1,1 0-1,-1 0 1,1 0 0,-1 0-1,0 0 1,0 1 0,0-1-1,-1 0 1,1 1-1,-1 0 1,1-1 0,-1 1-1,0 0 1,0 0-1,0 1 1,0-1 0,0 1-1,0-1 1,0 1 0,0 0-1,-1 0 1,-5 0-1,4 0-2,1 1 0,-1 0-1,0 0 1,0 1 0,0-1-1,0 1 1,1 0 0,-1 0-1,0 1 1,1 0 0,-1-1-1,1 2 1,-1-1 0,1 0-1,0 1 1,0 0 0,0 0-1,0 0 1,1 0 0,-1 1-1,-3 4 1,1 0-116,0 0 1,1 1 0,-1 0-1,2 0 1,-1 0-1,1 0 1,-3 14 0,4-11-910,1-1 0,0 1 1,0 17-1,1 8-3470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4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44 161 4004,'-20'43'7156,"15"-29"-6654,2-1-1,-1 1 0,2 0 0,0 0 1,-1 26-1,1-81 1081,1 23-1642,0 0 0,1-1 0,0 1 0,2 0 0,5-27 1,11-5 67,6-26 138,-23 68-92,-1 7-12,4 32 215,0 40 131,-3-64-386,0-1 1,0 1-1,1 0 1,0-1 0,0 0-1,0 1 1,1-1-1,5 9 1,-8-14-13,1 0 1,0 0-1,0 0 1,0 0-1,0-1 1,0 1-1,0 0 1,0 0-1,0-1 1,0 1-1,0-1 1,0 1-1,1-1 1,-1 1-1,0-1 1,0 1-1,0-1 1,1 0-1,-1 0 1,0 0-1,1 0 1,-1 0-1,0 0 1,0 0-1,1 0 1,-1 0-1,0-1 1,0 1-1,0-1 1,1 1-1,-1 0 1,0-1-1,0 0 1,0 1-1,0-1 1,0 0-1,0 0 1,0 1-1,2-3 1,2-1-22,0-1 0,0 0 0,0 0 0,-1-1 0,7-9 0,10-25-91,-18 31 115,1 0 0,0 1 0,1 0 0,0 0 0,0 0 0,0 0 0,1 1 0,1 0 0,7-7 0,-13 13 14,-1 1 1,0 0-1,1-1 1,-1 1 0,1 0-1,-1-1 1,1 1-1,-1 0 1,1 0 0,-1 0-1,1-1 1,-1 1-1,1 0 1,0 0 0,-1 0-1,1 0 1,-1 0-1,1 0 1,-1 0 0,1 0-1,-1 0 1,1 0-1,-1 0 1,1 1-1,0-1 1,-1 0 0,1 0-1,-1 0 1,1 1-1,-1-1 1,0 0 0,1 1-1,-1-1 1,1 0-1,-1 1 1,1-1 0,-1 1-1,0-1 1,1 0-1,-1 1 1,0-1 0,0 1-1,1-1 1,-1 1-1,0-1 1,0 1-1,0 0 1,1-1 0,-1 1-1,0-1 1,0 1-1,0 0 1,4 39 754,-4-30-576,9 316 1603,-9-325-1880,0 0-14,0-1 0,0 1 0,1-1 1,-1 0-1,0 1 0,0-1 0,0 1 0,0-1 0,0 1 0,0-1 0,0 0 0,0 1 1,-1-1-1,1 1 0,0-1 0,0 0 0,0 1 0,0-1 0,0 1 0,-1-1 1,1 0-1,0 1 0,0-1 0,-1 0 0,1 1 0,0-1 0,-1 0 0,1 1 0,0-1 1,-1 0-1,1 0 0,0 0 0,-1 1 0,1-1 0,-1 0 0,1 0 0,0 0 0,-1 0 1,1 1-1,-1-1 0,1 0 0,0 0 0,-1 0 0,1 0 0,-1 0 0,1 0 0,-1 0 1,1 0-1,0-1 0,-1 1 0,-26 0-7027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5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9 288 352,'-1'-1'630,"0"-1"0,0 1 0,0 0 1,1 0-1,-1-1 0,0 1 0,1 0 0,-1-1 0,1 1 0,-1-1 0,1 1 0,0-1 0,-1-2 0,5-21 3213,1 14-3195,0 0-1,13-19 1,-4 7 1193,-5 5-1745,2-1 0,0 1 0,1 0 0,1 1 0,0 1 0,1 0 1,27-23-1,-28 34-2963,-1 6-3710,-11 3 2616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5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3972,'-5'6'4900,"5"2"-3458,0-1-129,0 1-929,5 2 545,11 6 128,4 2 0,0 4-160,8 5 0,-3-1-641,4 6-224,1-1 32,-5-1-32,0-8-32,-7-8-1185,-2-6-1537,-7-8-4677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26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146 231 1794,'-1'-1'343,"0"1"0,0 0 1,0-1-1,0 1 0,0 0 1,0-1-1,0 1 0,0-1 0,0 0 1,0 1-1,0-1 0,0 0 1,1 1-1,-1-1 0,0 0 1,1 0-1,-1 0 0,-1-1 0,-13-26 1579,0 3-736,-17-9 808,-29-38 0,61 71-1975,0 1 0,-1 0-1,1-1 1,-1 1 0,1-1 0,0 1 0,-1 0 0,1-1 0,0 1-1,0-1 1,-1 1 0,1-1 0,0 1 0,0-1 0,0 0-1,-1 1 1,1-1 0,0 1 0,0-1 0,0 1 0,0-1-1,0 1 1,0-1 0,1-1 0,11-2-254,1 1 293,78-18-852,-40 10-2486,-21 5-248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40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 1121,'-28'0'2532,"22"0"1956,-1 0 5244,10 2-9449,19 2-186,1-1 0,35 1 0,-40-3-99,1 0 1,-1 1 0,1 0-1,-1 2 1,29 9 0,-31-8-30,-11-3 27,-1-1 1,1 1 0,-1-1 0,0 1 0,0 0 0,7 5-1,-11-7 111,-9 0 326,-145-16-327,89 16 105,-91 13 0,156-13-218,0 0 1,0 0-1,-1 0 0,1 0 1,0 0-1,0 0 0,0 0 1,-1 0-1,1 0 0,0 0 1,0 0-1,0 0 0,-1 0 1,1 0-1,0 0 0,0 0 0,0 0 1,-1 1-1,1-1 0,0 0 1,0 0-1,0 0 0,0 0 1,-1 0-1,1 1 0,0-1 1,0 0-1,0 0 0,0 0 1,0 1-1,0-1 0,0 0 1,0 0-1,0 0 0,0 1 1,-1-1-1,1 0 0,0 0 0,0 0 1,0 1-1,0-1 0,0 0 1,0 0-1,1 1 0,-1-1 1,0 0-1,0 0 0,0 0 1,0 1-1,0-1 0,0 0 1,0 0-1,0 0 0,0 1 1,1-1-1,-1 0 0,10 10-2991,11 0-1641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40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0 1858,'-37'0'5507,"13"0"3693,35 0-9077,395 2 1361,-461-2-1217,0 2 0,0 2 0,-54 12 0,33-2 459,-38 9-460,105-18-3127,1 2-1474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46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7527,'-1'-1'426,"1"0"0,0 0 0,0 0 0,0-1 0,0 1 1,0 0-1,0 0 0,1 0 0,-1 0 0,0 0 0,0 0 0,1 0 0,-1 0 0,1-1 0,-1 1 0,1 0 0,-1 1 0,1-1 0,0 0 0,1-2 0,0 2-35,0 1 0,0-1 0,0 1 0,0 0 0,0-1 0,0 1 0,0 0 0,0 0 0,0 0 0,2 1 0,10-1-1232,78 0 973,394-14 504,-442 10-638,108-7 4,-145 6-370,-10 3-5531,-13 1-144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23:10:48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42 140 9001,'0'-3'603,"0"3"-413,0-1 0,1 0 0,-1 0 0,0 1 0,0-1 1,0 0-1,0 0 0,0 1 0,0-1 0,0 0 1,0 0-1,0 1 0,-1-1 0,1 0 0,0 0 1,0 1-1,-1-1 0,1 0 0,-1 0 0,1 1 0,0-1 1,-1 1-1,1-1 0,-1 0 0,1 1 0,-1-1 1,0 1-1,1-1 0,-1 1 0,1-1 0,-2 0 1,-3 10 139,-3 17-146,2 0-1,1 1 0,1 0 0,1 0 0,2 0 0,2 49 0,0-73-182,0 0 1,0 0-1,0 0 1,1 0 0,-1 0-1,1 0 1,-1 0-1,1-1 1,0 1-1,0 0 1,1-1 0,-1 0-1,0 1 1,1-1-1,-1 0 1,1 0-1,0 0 1,0-1 0,0 1-1,-1-1 1,1 0-1,1 1 1,-1-1-1,0-1 1,0 1 0,0 0-1,6 0 1,-2 0 1,0 0 0,1-1 0,-1 1 0,1-1 0,-1-1 0,1 0 0,-1 0 0,0 0 0,1-1 0,-1 0 0,11-4 0,-9 0 5,-1 1 0,0-1 0,0 0 0,-1-1 0,0 0 0,0 0 0,0-1 1,-1 1-1,0-1 0,-1-1 0,0 1 0,0-1 0,-1 0 0,0 0 0,5-17 0,-4 9 6,0 0-1,-2 0 1,0 0-1,-1 0 1,0-1-1,-2 1 1,0-1-1,-3-21 1,2 34-13,0 0 0,-1 1 1,1-1-1,-1 1 1,0-1-1,0 1 0,-1 0 1,1 0-1,-1 0 0,0 0 1,0 0-1,0 0 0,0 1 1,-1 0-1,0-1 1,1 2-1,-1-1 0,0 0 1,0 1-1,-1-1 0,1 1 1,-6-2-1,6 3 6,0-1 0,0 1 0,0 0 0,0 0-1,-1 0 1,1 1 0,-1 0 0,1-1 0,0 1 0,-1 1 0,1-1-1,0 1 1,-1 0 0,1 0 0,0 0 0,0 0 0,0 1 0,0-1-1,0 1 1,0 0 0,0 1 0,0-1 0,1 1 0,-5 3 0,-2 5-43,1 1 1,1 0 0,0 0 0,0 0 0,1 1 0,1 0 0,0 1 0,1-1 0,0 1 0,1 0 0,1 1 0,-2 14 0,3-15-751,1 0 0,1 1 1,1 27-1,-1-40 516,1 0-1,-1 0 0,0-1 0,1 1 0,-1 0 0,1 0 0,0 0 0,-1 0 0,1-1 0,0 1 0,2 2 0,19 12-3732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B08FB-B8D0-4230-9E7A-F4C61B40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3F276-8BF4-441C-84BE-7C980A11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865D4-AE75-474E-80AF-BF3A4C99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81600E-EBBE-43F2-80EC-1630343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65443-106B-4147-881C-D0442B9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DAE13-8844-4106-AB1F-F72633A2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4805D6-394B-4146-B1A5-9AA56E4B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9CE3E-4E7D-444D-B8A6-F8C55903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978CB-8805-4605-92C9-310FA7A4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040C3-53DC-451F-804A-475E5D2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08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61383-3C98-4D1E-B8A2-7FB86626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626E27-6D84-4535-AE66-544F1FC9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75200-CD81-4DCE-B4E3-3A75948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F44B2-0185-42DD-921C-8E0E860E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18421-88E9-472E-AFF8-D9EEF0A9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D4D20-1D11-4711-B3FA-33D8FCFF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E03B2-9CF1-4ECA-A774-1708DAF0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DCD9D-6DAA-43B1-BA1B-5705FE1A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F27B9-7F3B-449C-9161-A502A1D6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74FAF-3481-4624-8FD4-54B1307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8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4E866-8737-420D-8A70-9B124727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0D161-3B8A-42A3-990E-6D3B07A9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84991-86F4-43A1-9623-E19E006A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30D87-A3EA-4652-981A-EB2D3812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D7A1D-0996-4828-AA6B-D55D74A0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8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FD12-E0F6-465D-AF63-392B7C22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56E00-5CEB-46E0-925A-FA9B95EB7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EE3533-3E8D-4E1B-8E88-8DF4A4BB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061278-E60E-452F-AF2F-54ED797A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55951-C55B-47AA-BCEF-BF25769C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C25ACB-6353-4A63-A08C-F22CE272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CC25C-7678-402B-923E-4D6E7F32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A791E-DD67-47F9-AC79-1E97CDDB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18BC5D-7274-4F00-A78C-568A954A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0D5827-1D56-48C2-B6BA-37443E330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5D9C08-177F-47C1-B437-D261B7805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426AC8-AF0A-4D76-B136-BCE3E44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58F8DA-7D7C-45F9-96E5-48BEF8B6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ADDE10-A2AF-4352-AC21-402BFA0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0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31E0C-5947-44D7-BF8D-1627971E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2B16BE-84CE-4B75-B9B5-A3DA9F45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A41EA-09B5-420D-B7B3-755495C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48DA0E-D14E-4CEB-BC10-7E84C69F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45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C8D30B-2097-413F-8032-36210945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6FF813-604C-4544-8AE7-03055EA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E6FA52-EA9D-4028-8013-6FD0B758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D29E0-7512-45E3-BA5B-9557EE9C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C89F4-0DA6-4BDD-A121-86EAE3CA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EEBDC6-C952-4B7B-95FD-1F5F4AEE9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0AB23B-2A6A-414A-946B-66A2C997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28B87C-E960-486E-B143-212DADD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38CDF-C4E6-4C0B-9B5B-0E0D690C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2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E349-7FB9-4CB5-9937-3A9BF26D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695852-47B6-4A72-BCDB-308B7625C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BB87E4-13C5-4B7E-96F5-8DB8C67A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3E2B6-C787-43DC-8C49-2A238098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051887-C07D-479C-A6C3-7546213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DF905-9319-4CCD-B1C1-04DD94DE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67D869-60A4-4609-8B68-23E6E85F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3CEE90-AF9F-4CC5-B1C9-9BAD655D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A248E-ACE2-4734-B50A-A5D62DB1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BA6C-AA3C-4CFD-9DA6-E9CA755F5F45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5486C-E6D0-4513-8E16-72FBA25A9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4A155-168C-447D-8A9C-2B0629314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A232-4A86-4E00-92E2-9D3263BAC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09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customXml" Target="../ink/ink180.xml"/><Relationship Id="rId26" Type="http://schemas.openxmlformats.org/officeDocument/2006/relationships/customXml" Target="../ink/ink184.xml"/><Relationship Id="rId39" Type="http://schemas.openxmlformats.org/officeDocument/2006/relationships/image" Target="../media/image184.png"/><Relationship Id="rId21" Type="http://schemas.openxmlformats.org/officeDocument/2006/relationships/image" Target="../media/image175.png"/><Relationship Id="rId34" Type="http://schemas.openxmlformats.org/officeDocument/2006/relationships/customXml" Target="../ink/ink188.xml"/><Relationship Id="rId42" Type="http://schemas.openxmlformats.org/officeDocument/2006/relationships/customXml" Target="../ink/ink192.xml"/><Relationship Id="rId47" Type="http://schemas.openxmlformats.org/officeDocument/2006/relationships/image" Target="../media/image188.png"/><Relationship Id="rId50" Type="http://schemas.openxmlformats.org/officeDocument/2006/relationships/customXml" Target="../ink/ink196.xml"/><Relationship Id="rId55" Type="http://schemas.openxmlformats.org/officeDocument/2006/relationships/image" Target="../media/image192.png"/><Relationship Id="rId7" Type="http://schemas.openxmlformats.org/officeDocument/2006/relationships/image" Target="../media/image168.png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29" Type="http://schemas.openxmlformats.org/officeDocument/2006/relationships/image" Target="../media/image179.png"/><Relationship Id="rId11" Type="http://schemas.openxmlformats.org/officeDocument/2006/relationships/image" Target="../media/image170.png"/><Relationship Id="rId24" Type="http://schemas.openxmlformats.org/officeDocument/2006/relationships/customXml" Target="../ink/ink183.xml"/><Relationship Id="rId32" Type="http://schemas.openxmlformats.org/officeDocument/2006/relationships/customXml" Target="../ink/ink187.xml"/><Relationship Id="rId37" Type="http://schemas.openxmlformats.org/officeDocument/2006/relationships/image" Target="../media/image183.png"/><Relationship Id="rId40" Type="http://schemas.openxmlformats.org/officeDocument/2006/relationships/customXml" Target="../ink/ink191.xml"/><Relationship Id="rId45" Type="http://schemas.openxmlformats.org/officeDocument/2006/relationships/image" Target="../media/image187.png"/><Relationship Id="rId53" Type="http://schemas.openxmlformats.org/officeDocument/2006/relationships/image" Target="../media/image191.png"/><Relationship Id="rId5" Type="http://schemas.openxmlformats.org/officeDocument/2006/relationships/image" Target="../media/image167.png"/><Relationship Id="rId19" Type="http://schemas.openxmlformats.org/officeDocument/2006/relationships/image" Target="../media/image174.png"/><Relationship Id="rId4" Type="http://schemas.openxmlformats.org/officeDocument/2006/relationships/customXml" Target="../ink/ink173.xml"/><Relationship Id="rId9" Type="http://schemas.openxmlformats.org/officeDocument/2006/relationships/image" Target="../media/image169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78.png"/><Relationship Id="rId30" Type="http://schemas.openxmlformats.org/officeDocument/2006/relationships/customXml" Target="../ink/ink186.xml"/><Relationship Id="rId35" Type="http://schemas.openxmlformats.org/officeDocument/2006/relationships/image" Target="../media/image182.png"/><Relationship Id="rId43" Type="http://schemas.openxmlformats.org/officeDocument/2006/relationships/image" Target="../media/image186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8" Type="http://schemas.openxmlformats.org/officeDocument/2006/relationships/customXml" Target="../ink/ink175.xml"/><Relationship Id="rId51" Type="http://schemas.openxmlformats.org/officeDocument/2006/relationships/image" Target="../media/image190.png"/><Relationship Id="rId3" Type="http://schemas.openxmlformats.org/officeDocument/2006/relationships/image" Target="../media/image166.png"/><Relationship Id="rId12" Type="http://schemas.openxmlformats.org/officeDocument/2006/relationships/customXml" Target="../ink/ink177.xml"/><Relationship Id="rId17" Type="http://schemas.openxmlformats.org/officeDocument/2006/relationships/image" Target="../media/image173.png"/><Relationship Id="rId25" Type="http://schemas.openxmlformats.org/officeDocument/2006/relationships/image" Target="../media/image177.png"/><Relationship Id="rId33" Type="http://schemas.openxmlformats.org/officeDocument/2006/relationships/image" Target="../media/image181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20" Type="http://schemas.openxmlformats.org/officeDocument/2006/relationships/customXml" Target="../ink/ink181.xml"/><Relationship Id="rId41" Type="http://schemas.openxmlformats.org/officeDocument/2006/relationships/image" Target="../media/image185.png"/><Relationship Id="rId54" Type="http://schemas.openxmlformats.org/officeDocument/2006/relationships/customXml" Target="../ink/ink19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4.xml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189.png"/><Relationship Id="rId57" Type="http://schemas.openxmlformats.org/officeDocument/2006/relationships/image" Target="../media/image193.png"/><Relationship Id="rId10" Type="http://schemas.openxmlformats.org/officeDocument/2006/relationships/customXml" Target="../ink/ink176.xml"/><Relationship Id="rId31" Type="http://schemas.openxmlformats.org/officeDocument/2006/relationships/image" Target="../media/image180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ndodaeletrica.com.br/codigo-de-cores-de-resistores/" TargetMode="External"/><Relationship Id="rId2" Type="http://schemas.openxmlformats.org/officeDocument/2006/relationships/hyperlink" Target="https://cadernodelaboratorio.com.br/valores-padroes-de-componentes-eletronicos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mundodaeletrica.com.br/lei-de-oh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24" Type="http://schemas.openxmlformats.org/officeDocument/2006/relationships/image" Target="../media/image1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4.png"/><Relationship Id="rId19" Type="http://schemas.openxmlformats.org/officeDocument/2006/relationships/customXml" Target="../ink/ink10.xml"/><Relationship Id="rId4" Type="http://schemas.openxmlformats.org/officeDocument/2006/relationships/image" Target="../media/image3.emf"/><Relationship Id="rId9" Type="http://schemas.openxmlformats.org/officeDocument/2006/relationships/customXml" Target="../ink/ink5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5.emf"/><Relationship Id="rId9" Type="http://schemas.openxmlformats.org/officeDocument/2006/relationships/customXml" Target="../ink/ink16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47" Type="http://schemas.openxmlformats.org/officeDocument/2006/relationships/customXml" Target="../ink/ink42.xml"/><Relationship Id="rId50" Type="http://schemas.openxmlformats.org/officeDocument/2006/relationships/image" Target="../media/image41.png"/><Relationship Id="rId55" Type="http://schemas.openxmlformats.org/officeDocument/2006/relationships/customXml" Target="../ink/ink46.xml"/><Relationship Id="rId7" Type="http://schemas.openxmlformats.org/officeDocument/2006/relationships/customXml" Target="../ink/ink22.xml"/><Relationship Id="rId2" Type="http://schemas.openxmlformats.org/officeDocument/2006/relationships/image" Target="../media/image19.png"/><Relationship Id="rId16" Type="http://schemas.openxmlformats.org/officeDocument/2006/relationships/image" Target="../media/image24.png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37.xml"/><Relationship Id="rId40" Type="http://schemas.openxmlformats.org/officeDocument/2006/relationships/image" Target="../media/image36.png"/><Relationship Id="rId45" Type="http://schemas.openxmlformats.org/officeDocument/2006/relationships/customXml" Target="../ink/ink41.xml"/><Relationship Id="rId53" Type="http://schemas.openxmlformats.org/officeDocument/2006/relationships/customXml" Target="../ink/ink45.xml"/><Relationship Id="rId5" Type="http://schemas.openxmlformats.org/officeDocument/2006/relationships/customXml" Target="../ink/ink21.xml"/><Relationship Id="rId10" Type="http://schemas.openxmlformats.org/officeDocument/2006/relationships/image" Target="../media/image21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38.png"/><Relationship Id="rId52" Type="http://schemas.openxmlformats.org/officeDocument/2006/relationships/image" Target="../media/image42.png"/><Relationship Id="rId4" Type="http://schemas.openxmlformats.org/officeDocument/2006/relationships/image" Target="../media/image7.emf"/><Relationship Id="rId9" Type="http://schemas.openxmlformats.org/officeDocument/2006/relationships/customXml" Target="../ink/ink23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32.xml"/><Relationship Id="rId30" Type="http://schemas.openxmlformats.org/officeDocument/2006/relationships/image" Target="../media/image31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40.png"/><Relationship Id="rId56" Type="http://schemas.openxmlformats.org/officeDocument/2006/relationships/image" Target="../media/image44.png"/><Relationship Id="rId8" Type="http://schemas.openxmlformats.org/officeDocument/2006/relationships/image" Target="../media/image20.png"/><Relationship Id="rId51" Type="http://schemas.openxmlformats.org/officeDocument/2006/relationships/customXml" Target="../ink/ink44.xml"/><Relationship Id="rId3" Type="http://schemas.openxmlformats.org/officeDocument/2006/relationships/customXml" Target="../ink/ink20.xml"/><Relationship Id="rId12" Type="http://schemas.openxmlformats.org/officeDocument/2006/relationships/image" Target="../media/image22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image" Target="../media/image26.png"/><Relationship Id="rId41" Type="http://schemas.openxmlformats.org/officeDocument/2006/relationships/customXml" Target="../ink/ink39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0.png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49" Type="http://schemas.openxmlformats.org/officeDocument/2006/relationships/customXml" Target="../ink/ink43.xml"/></Relationships>
</file>

<file path=ppt/slides/_rels/slide8.xml.rels><?xml version="1.0" encoding="UTF-8" standalone="yes"?>
<Relationships xmlns="http://schemas.openxmlformats.org/package/2006/relationships"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3" Type="http://schemas.openxmlformats.org/officeDocument/2006/relationships/image" Target="../media/image45.png"/><Relationship Id="rId63" Type="http://schemas.openxmlformats.org/officeDocument/2006/relationships/image" Target="../media/image450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59" Type="http://schemas.openxmlformats.org/officeDocument/2006/relationships/image" Target="../media/image430.png"/><Relationship Id="rId67" Type="http://schemas.openxmlformats.org/officeDocument/2006/relationships/image" Target="../media/image47.png"/><Relationship Id="rId71" Type="http://schemas.openxmlformats.org/officeDocument/2006/relationships/image" Target="../media/image49.png"/><Relationship Id="rId2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1.png"/><Relationship Id="rId83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3.png"/><Relationship Id="rId57" Type="http://schemas.openxmlformats.org/officeDocument/2006/relationships/image" Target="../media/image420.png"/><Relationship Id="rId61" Type="http://schemas.openxmlformats.org/officeDocument/2006/relationships/image" Target="../media/image440.png"/><Relationship Id="rId82" Type="http://schemas.openxmlformats.org/officeDocument/2006/relationships/customXml" Target="../ink/ink61.xml"/><Relationship Id="rId60" Type="http://schemas.openxmlformats.org/officeDocument/2006/relationships/customXml" Target="../ink/ink50.xml"/><Relationship Id="rId65" Type="http://schemas.openxmlformats.org/officeDocument/2006/relationships/image" Target="../media/image46.png"/><Relationship Id="rId73" Type="http://schemas.openxmlformats.org/officeDocument/2006/relationships/image" Target="../media/image50.png"/><Relationship Id="rId78" Type="http://schemas.openxmlformats.org/officeDocument/2006/relationships/customXml" Target="../ink/ink59.xml"/><Relationship Id="rId81" Type="http://schemas.openxmlformats.org/officeDocument/2006/relationships/image" Target="../media/image54.png"/><Relationship Id="rId4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48.png"/><Relationship Id="rId77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.png"/><Relationship Id="rId21" Type="http://schemas.openxmlformats.org/officeDocument/2006/relationships/image" Target="../media/image65.png"/><Relationship Id="rId42" Type="http://schemas.openxmlformats.org/officeDocument/2006/relationships/customXml" Target="../ink/ink82.xml"/><Relationship Id="rId63" Type="http://schemas.openxmlformats.org/officeDocument/2006/relationships/image" Target="../media/image86.png"/><Relationship Id="rId84" Type="http://schemas.openxmlformats.org/officeDocument/2006/relationships/customXml" Target="../ink/ink103.xml"/><Relationship Id="rId138" Type="http://schemas.openxmlformats.org/officeDocument/2006/relationships/customXml" Target="../ink/ink130.xml"/><Relationship Id="rId159" Type="http://schemas.openxmlformats.org/officeDocument/2006/relationships/image" Target="../media/image134.png"/><Relationship Id="rId170" Type="http://schemas.openxmlformats.org/officeDocument/2006/relationships/customXml" Target="../ink/ink146.xml"/><Relationship Id="rId191" Type="http://schemas.openxmlformats.org/officeDocument/2006/relationships/image" Target="../media/image150.png"/><Relationship Id="rId205" Type="http://schemas.openxmlformats.org/officeDocument/2006/relationships/image" Target="../media/image157.png"/><Relationship Id="rId107" Type="http://schemas.openxmlformats.org/officeDocument/2006/relationships/image" Target="../media/image108.png"/><Relationship Id="rId11" Type="http://schemas.openxmlformats.org/officeDocument/2006/relationships/image" Target="../media/image60.png"/><Relationship Id="rId32" Type="http://schemas.openxmlformats.org/officeDocument/2006/relationships/customXml" Target="../ink/ink77.xml"/><Relationship Id="rId53" Type="http://schemas.openxmlformats.org/officeDocument/2006/relationships/image" Target="../media/image81.png"/><Relationship Id="rId74" Type="http://schemas.openxmlformats.org/officeDocument/2006/relationships/customXml" Target="../ink/ink98.xml"/><Relationship Id="rId128" Type="http://schemas.openxmlformats.org/officeDocument/2006/relationships/customXml" Target="../ink/ink125.xml"/><Relationship Id="rId149" Type="http://schemas.openxmlformats.org/officeDocument/2006/relationships/image" Target="../media/image129.png"/><Relationship Id="rId5" Type="http://schemas.openxmlformats.org/officeDocument/2006/relationships/image" Target="../media/image57.png"/><Relationship Id="rId95" Type="http://schemas.openxmlformats.org/officeDocument/2006/relationships/image" Target="../media/image102.png"/><Relationship Id="rId160" Type="http://schemas.openxmlformats.org/officeDocument/2006/relationships/customXml" Target="../ink/ink141.xml"/><Relationship Id="rId181" Type="http://schemas.openxmlformats.org/officeDocument/2006/relationships/image" Target="../media/image145.png"/><Relationship Id="rId216" Type="http://schemas.openxmlformats.org/officeDocument/2006/relationships/customXml" Target="../ink/ink169.xml"/><Relationship Id="rId22" Type="http://schemas.openxmlformats.org/officeDocument/2006/relationships/customXml" Target="../ink/ink72.xml"/><Relationship Id="rId43" Type="http://schemas.openxmlformats.org/officeDocument/2006/relationships/image" Target="../media/image76.png"/><Relationship Id="rId64" Type="http://schemas.openxmlformats.org/officeDocument/2006/relationships/customXml" Target="../ink/ink93.xml"/><Relationship Id="rId118" Type="http://schemas.openxmlformats.org/officeDocument/2006/relationships/customXml" Target="../ink/ink120.xml"/><Relationship Id="rId139" Type="http://schemas.openxmlformats.org/officeDocument/2006/relationships/image" Target="../media/image124.png"/><Relationship Id="rId85" Type="http://schemas.openxmlformats.org/officeDocument/2006/relationships/image" Target="../media/image97.png"/><Relationship Id="rId150" Type="http://schemas.openxmlformats.org/officeDocument/2006/relationships/customXml" Target="../ink/ink136.xml"/><Relationship Id="rId171" Type="http://schemas.openxmlformats.org/officeDocument/2006/relationships/image" Target="../media/image140.png"/><Relationship Id="rId192" Type="http://schemas.openxmlformats.org/officeDocument/2006/relationships/customXml" Target="../ink/ink157.xml"/><Relationship Id="rId206" Type="http://schemas.openxmlformats.org/officeDocument/2006/relationships/customXml" Target="../ink/ink164.xml"/><Relationship Id="rId12" Type="http://schemas.openxmlformats.org/officeDocument/2006/relationships/customXml" Target="../ink/ink67.xml"/><Relationship Id="rId33" Type="http://schemas.openxmlformats.org/officeDocument/2006/relationships/image" Target="../media/image71.png"/><Relationship Id="rId108" Type="http://schemas.openxmlformats.org/officeDocument/2006/relationships/customXml" Target="../ink/ink115.xml"/><Relationship Id="rId129" Type="http://schemas.openxmlformats.org/officeDocument/2006/relationships/image" Target="../media/image119.png"/><Relationship Id="rId54" Type="http://schemas.openxmlformats.org/officeDocument/2006/relationships/customXml" Target="../ink/ink88.xml"/><Relationship Id="rId75" Type="http://schemas.openxmlformats.org/officeDocument/2006/relationships/image" Target="../media/image92.png"/><Relationship Id="rId96" Type="http://schemas.openxmlformats.org/officeDocument/2006/relationships/customXml" Target="../ink/ink109.xml"/><Relationship Id="rId140" Type="http://schemas.openxmlformats.org/officeDocument/2006/relationships/customXml" Target="../ink/ink131.xml"/><Relationship Id="rId161" Type="http://schemas.openxmlformats.org/officeDocument/2006/relationships/image" Target="../media/image135.png"/><Relationship Id="rId182" Type="http://schemas.openxmlformats.org/officeDocument/2006/relationships/customXml" Target="../ink/ink152.xml"/><Relationship Id="rId217" Type="http://schemas.openxmlformats.org/officeDocument/2006/relationships/image" Target="../media/image163.png"/><Relationship Id="rId6" Type="http://schemas.openxmlformats.org/officeDocument/2006/relationships/customXml" Target="../ink/ink64.xml"/><Relationship Id="rId23" Type="http://schemas.openxmlformats.org/officeDocument/2006/relationships/image" Target="../media/image66.png"/><Relationship Id="rId119" Type="http://schemas.openxmlformats.org/officeDocument/2006/relationships/image" Target="../media/image114.png"/><Relationship Id="rId44" Type="http://schemas.openxmlformats.org/officeDocument/2006/relationships/customXml" Target="../ink/ink83.xml"/><Relationship Id="rId65" Type="http://schemas.openxmlformats.org/officeDocument/2006/relationships/image" Target="../media/image87.png"/><Relationship Id="rId86" Type="http://schemas.openxmlformats.org/officeDocument/2006/relationships/customXml" Target="../ink/ink104.xml"/><Relationship Id="rId130" Type="http://schemas.openxmlformats.org/officeDocument/2006/relationships/customXml" Target="../ink/ink126.xml"/><Relationship Id="rId151" Type="http://schemas.openxmlformats.org/officeDocument/2006/relationships/image" Target="../media/image130.png"/><Relationship Id="rId172" Type="http://schemas.openxmlformats.org/officeDocument/2006/relationships/customXml" Target="../ink/ink147.xml"/><Relationship Id="rId193" Type="http://schemas.openxmlformats.org/officeDocument/2006/relationships/image" Target="../media/image151.png"/><Relationship Id="rId207" Type="http://schemas.openxmlformats.org/officeDocument/2006/relationships/image" Target="../media/image158.png"/><Relationship Id="rId13" Type="http://schemas.openxmlformats.org/officeDocument/2006/relationships/image" Target="../media/image61.png"/><Relationship Id="rId109" Type="http://schemas.openxmlformats.org/officeDocument/2006/relationships/image" Target="../media/image109.png"/><Relationship Id="rId34" Type="http://schemas.openxmlformats.org/officeDocument/2006/relationships/customXml" Target="../ink/ink78.xml"/><Relationship Id="rId55" Type="http://schemas.openxmlformats.org/officeDocument/2006/relationships/image" Target="../media/image82.png"/><Relationship Id="rId76" Type="http://schemas.openxmlformats.org/officeDocument/2006/relationships/customXml" Target="../ink/ink99.xml"/><Relationship Id="rId97" Type="http://schemas.openxmlformats.org/officeDocument/2006/relationships/image" Target="../media/image103.png"/><Relationship Id="rId120" Type="http://schemas.openxmlformats.org/officeDocument/2006/relationships/customXml" Target="../ink/ink121.xml"/><Relationship Id="rId141" Type="http://schemas.openxmlformats.org/officeDocument/2006/relationships/image" Target="../media/image125.png"/><Relationship Id="rId7" Type="http://schemas.openxmlformats.org/officeDocument/2006/relationships/image" Target="../media/image58.png"/><Relationship Id="rId162" Type="http://schemas.openxmlformats.org/officeDocument/2006/relationships/customXml" Target="../ink/ink142.xml"/><Relationship Id="rId183" Type="http://schemas.openxmlformats.org/officeDocument/2006/relationships/image" Target="../media/image146.png"/><Relationship Id="rId218" Type="http://schemas.openxmlformats.org/officeDocument/2006/relationships/customXml" Target="../ink/ink170.xml"/><Relationship Id="rId24" Type="http://schemas.openxmlformats.org/officeDocument/2006/relationships/customXml" Target="../ink/ink73.xml"/><Relationship Id="rId45" Type="http://schemas.openxmlformats.org/officeDocument/2006/relationships/image" Target="../media/image77.png"/><Relationship Id="rId66" Type="http://schemas.openxmlformats.org/officeDocument/2006/relationships/customXml" Target="../ink/ink94.xml"/><Relationship Id="rId87" Type="http://schemas.openxmlformats.org/officeDocument/2006/relationships/image" Target="../media/image98.png"/><Relationship Id="rId110" Type="http://schemas.openxmlformats.org/officeDocument/2006/relationships/customXml" Target="../ink/ink116.xml"/><Relationship Id="rId131" Type="http://schemas.openxmlformats.org/officeDocument/2006/relationships/image" Target="../media/image120.png"/><Relationship Id="rId152" Type="http://schemas.openxmlformats.org/officeDocument/2006/relationships/customXml" Target="../ink/ink137.xml"/><Relationship Id="rId173" Type="http://schemas.openxmlformats.org/officeDocument/2006/relationships/image" Target="../media/image141.png"/><Relationship Id="rId194" Type="http://schemas.openxmlformats.org/officeDocument/2006/relationships/customXml" Target="../ink/ink158.xml"/><Relationship Id="rId208" Type="http://schemas.openxmlformats.org/officeDocument/2006/relationships/customXml" Target="../ink/ink165.xml"/><Relationship Id="rId14" Type="http://schemas.openxmlformats.org/officeDocument/2006/relationships/customXml" Target="../ink/ink68.xml"/><Relationship Id="rId35" Type="http://schemas.openxmlformats.org/officeDocument/2006/relationships/image" Target="../media/image72.png"/><Relationship Id="rId56" Type="http://schemas.openxmlformats.org/officeDocument/2006/relationships/customXml" Target="../ink/ink89.xml"/><Relationship Id="rId77" Type="http://schemas.openxmlformats.org/officeDocument/2006/relationships/image" Target="../media/image93.png"/><Relationship Id="rId100" Type="http://schemas.openxmlformats.org/officeDocument/2006/relationships/customXml" Target="../ink/ink111.xml"/><Relationship Id="rId8" Type="http://schemas.openxmlformats.org/officeDocument/2006/relationships/customXml" Target="../ink/ink65.xml"/><Relationship Id="rId51" Type="http://schemas.openxmlformats.org/officeDocument/2006/relationships/image" Target="../media/image80.png"/><Relationship Id="rId72" Type="http://schemas.openxmlformats.org/officeDocument/2006/relationships/customXml" Target="../ink/ink97.xml"/><Relationship Id="rId93" Type="http://schemas.openxmlformats.org/officeDocument/2006/relationships/image" Target="../media/image101.png"/><Relationship Id="rId98" Type="http://schemas.openxmlformats.org/officeDocument/2006/relationships/customXml" Target="../ink/ink110.xml"/><Relationship Id="rId121" Type="http://schemas.openxmlformats.org/officeDocument/2006/relationships/image" Target="../media/image115.png"/><Relationship Id="rId142" Type="http://schemas.openxmlformats.org/officeDocument/2006/relationships/customXml" Target="../ink/ink132.xml"/><Relationship Id="rId163" Type="http://schemas.openxmlformats.org/officeDocument/2006/relationships/image" Target="../media/image136.png"/><Relationship Id="rId184" Type="http://schemas.openxmlformats.org/officeDocument/2006/relationships/customXml" Target="../ink/ink153.xml"/><Relationship Id="rId189" Type="http://schemas.openxmlformats.org/officeDocument/2006/relationships/image" Target="../media/image149.png"/><Relationship Id="rId219" Type="http://schemas.openxmlformats.org/officeDocument/2006/relationships/image" Target="../media/image164.png"/><Relationship Id="rId3" Type="http://schemas.openxmlformats.org/officeDocument/2006/relationships/image" Target="../media/image56.png"/><Relationship Id="rId214" Type="http://schemas.openxmlformats.org/officeDocument/2006/relationships/customXml" Target="../ink/ink168.xml"/><Relationship Id="rId25" Type="http://schemas.openxmlformats.org/officeDocument/2006/relationships/image" Target="../media/image67.png"/><Relationship Id="rId46" Type="http://schemas.openxmlformats.org/officeDocument/2006/relationships/customXml" Target="../ink/ink84.xml"/><Relationship Id="rId67" Type="http://schemas.openxmlformats.org/officeDocument/2006/relationships/image" Target="../media/image88.png"/><Relationship Id="rId116" Type="http://schemas.openxmlformats.org/officeDocument/2006/relationships/customXml" Target="../ink/ink119.xml"/><Relationship Id="rId137" Type="http://schemas.openxmlformats.org/officeDocument/2006/relationships/image" Target="../media/image123.png"/><Relationship Id="rId158" Type="http://schemas.openxmlformats.org/officeDocument/2006/relationships/customXml" Target="../ink/ink140.xml"/><Relationship Id="rId20" Type="http://schemas.openxmlformats.org/officeDocument/2006/relationships/customXml" Target="../ink/ink71.xml"/><Relationship Id="rId41" Type="http://schemas.openxmlformats.org/officeDocument/2006/relationships/image" Target="../media/image75.png"/><Relationship Id="rId62" Type="http://schemas.openxmlformats.org/officeDocument/2006/relationships/customXml" Target="../ink/ink92.xml"/><Relationship Id="rId83" Type="http://schemas.openxmlformats.org/officeDocument/2006/relationships/image" Target="../media/image96.png"/><Relationship Id="rId88" Type="http://schemas.openxmlformats.org/officeDocument/2006/relationships/customXml" Target="../ink/ink105.xml"/><Relationship Id="rId111" Type="http://schemas.openxmlformats.org/officeDocument/2006/relationships/image" Target="../media/image110.png"/><Relationship Id="rId132" Type="http://schemas.openxmlformats.org/officeDocument/2006/relationships/customXml" Target="../ink/ink127.xml"/><Relationship Id="rId153" Type="http://schemas.openxmlformats.org/officeDocument/2006/relationships/image" Target="../media/image131.png"/><Relationship Id="rId174" Type="http://schemas.openxmlformats.org/officeDocument/2006/relationships/customXml" Target="../ink/ink148.xml"/><Relationship Id="rId179" Type="http://schemas.openxmlformats.org/officeDocument/2006/relationships/image" Target="../media/image144.png"/><Relationship Id="rId195" Type="http://schemas.openxmlformats.org/officeDocument/2006/relationships/image" Target="../media/image152.png"/><Relationship Id="rId209" Type="http://schemas.openxmlformats.org/officeDocument/2006/relationships/image" Target="../media/image159.png"/><Relationship Id="rId190" Type="http://schemas.openxmlformats.org/officeDocument/2006/relationships/customXml" Target="../ink/ink156.xml"/><Relationship Id="rId204" Type="http://schemas.openxmlformats.org/officeDocument/2006/relationships/customXml" Target="../ink/ink163.xml"/><Relationship Id="rId220" Type="http://schemas.openxmlformats.org/officeDocument/2006/relationships/customXml" Target="../ink/ink171.xml"/><Relationship Id="rId15" Type="http://schemas.openxmlformats.org/officeDocument/2006/relationships/image" Target="../media/image62.png"/><Relationship Id="rId36" Type="http://schemas.openxmlformats.org/officeDocument/2006/relationships/customXml" Target="../ink/ink79.xml"/><Relationship Id="rId57" Type="http://schemas.openxmlformats.org/officeDocument/2006/relationships/image" Target="../media/image83.png"/><Relationship Id="rId106" Type="http://schemas.openxmlformats.org/officeDocument/2006/relationships/customXml" Target="../ink/ink114.xml"/><Relationship Id="rId127" Type="http://schemas.openxmlformats.org/officeDocument/2006/relationships/image" Target="../media/image118.png"/><Relationship Id="rId10" Type="http://schemas.openxmlformats.org/officeDocument/2006/relationships/customXml" Target="../ink/ink66.xml"/><Relationship Id="rId31" Type="http://schemas.openxmlformats.org/officeDocument/2006/relationships/image" Target="../media/image70.png"/><Relationship Id="rId52" Type="http://schemas.openxmlformats.org/officeDocument/2006/relationships/customXml" Target="../ink/ink87.xml"/><Relationship Id="rId73" Type="http://schemas.openxmlformats.org/officeDocument/2006/relationships/image" Target="../media/image91.png"/><Relationship Id="rId78" Type="http://schemas.openxmlformats.org/officeDocument/2006/relationships/customXml" Target="../ink/ink100.xml"/><Relationship Id="rId94" Type="http://schemas.openxmlformats.org/officeDocument/2006/relationships/customXml" Target="../ink/ink108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122" Type="http://schemas.openxmlformats.org/officeDocument/2006/relationships/customXml" Target="../ink/ink122.xml"/><Relationship Id="rId143" Type="http://schemas.openxmlformats.org/officeDocument/2006/relationships/image" Target="../media/image126.png"/><Relationship Id="rId148" Type="http://schemas.openxmlformats.org/officeDocument/2006/relationships/customXml" Target="../ink/ink135.xml"/><Relationship Id="rId164" Type="http://schemas.openxmlformats.org/officeDocument/2006/relationships/customXml" Target="../ink/ink143.xml"/><Relationship Id="rId169" Type="http://schemas.openxmlformats.org/officeDocument/2006/relationships/image" Target="../media/image139.png"/><Relationship Id="rId185" Type="http://schemas.openxmlformats.org/officeDocument/2006/relationships/image" Target="../media/image147.png"/><Relationship Id="rId4" Type="http://schemas.openxmlformats.org/officeDocument/2006/relationships/customXml" Target="../ink/ink63.xml"/><Relationship Id="rId9" Type="http://schemas.openxmlformats.org/officeDocument/2006/relationships/image" Target="../media/image59.png"/><Relationship Id="rId180" Type="http://schemas.openxmlformats.org/officeDocument/2006/relationships/customXml" Target="../ink/ink151.xml"/><Relationship Id="rId210" Type="http://schemas.openxmlformats.org/officeDocument/2006/relationships/customXml" Target="../ink/ink166.xml"/><Relationship Id="rId215" Type="http://schemas.openxmlformats.org/officeDocument/2006/relationships/image" Target="../media/image162.png"/><Relationship Id="rId26" Type="http://schemas.openxmlformats.org/officeDocument/2006/relationships/customXml" Target="../ink/ink74.xml"/><Relationship Id="rId47" Type="http://schemas.openxmlformats.org/officeDocument/2006/relationships/image" Target="../media/image78.png"/><Relationship Id="rId68" Type="http://schemas.openxmlformats.org/officeDocument/2006/relationships/customXml" Target="../ink/ink95.xml"/><Relationship Id="rId89" Type="http://schemas.openxmlformats.org/officeDocument/2006/relationships/image" Target="../media/image99.png"/><Relationship Id="rId112" Type="http://schemas.openxmlformats.org/officeDocument/2006/relationships/customXml" Target="../ink/ink117.xml"/><Relationship Id="rId133" Type="http://schemas.openxmlformats.org/officeDocument/2006/relationships/image" Target="../media/image121.png"/><Relationship Id="rId154" Type="http://schemas.openxmlformats.org/officeDocument/2006/relationships/customXml" Target="../ink/ink138.xml"/><Relationship Id="rId175" Type="http://schemas.openxmlformats.org/officeDocument/2006/relationships/image" Target="../media/image142.png"/><Relationship Id="rId196" Type="http://schemas.openxmlformats.org/officeDocument/2006/relationships/customXml" Target="../ink/ink159.xml"/><Relationship Id="rId200" Type="http://schemas.openxmlformats.org/officeDocument/2006/relationships/customXml" Target="../ink/ink161.xml"/><Relationship Id="rId16" Type="http://schemas.openxmlformats.org/officeDocument/2006/relationships/customXml" Target="../ink/ink69.xml"/><Relationship Id="rId221" Type="http://schemas.openxmlformats.org/officeDocument/2006/relationships/image" Target="../media/image165.png"/><Relationship Id="rId37" Type="http://schemas.openxmlformats.org/officeDocument/2006/relationships/image" Target="../media/image73.png"/><Relationship Id="rId58" Type="http://schemas.openxmlformats.org/officeDocument/2006/relationships/customXml" Target="../ink/ink90.xml"/><Relationship Id="rId79" Type="http://schemas.openxmlformats.org/officeDocument/2006/relationships/image" Target="../media/image94.png"/><Relationship Id="rId102" Type="http://schemas.openxmlformats.org/officeDocument/2006/relationships/customXml" Target="../ink/ink112.xml"/><Relationship Id="rId123" Type="http://schemas.openxmlformats.org/officeDocument/2006/relationships/image" Target="../media/image116.png"/><Relationship Id="rId144" Type="http://schemas.openxmlformats.org/officeDocument/2006/relationships/customXml" Target="../ink/ink133.xml"/><Relationship Id="rId90" Type="http://schemas.openxmlformats.org/officeDocument/2006/relationships/customXml" Target="../ink/ink106.xml"/><Relationship Id="rId165" Type="http://schemas.openxmlformats.org/officeDocument/2006/relationships/image" Target="../media/image137.png"/><Relationship Id="rId186" Type="http://schemas.openxmlformats.org/officeDocument/2006/relationships/customXml" Target="../ink/ink154.xml"/><Relationship Id="rId211" Type="http://schemas.openxmlformats.org/officeDocument/2006/relationships/image" Target="../media/image160.png"/><Relationship Id="rId27" Type="http://schemas.openxmlformats.org/officeDocument/2006/relationships/image" Target="../media/image68.png"/><Relationship Id="rId48" Type="http://schemas.openxmlformats.org/officeDocument/2006/relationships/customXml" Target="../ink/ink85.xml"/><Relationship Id="rId69" Type="http://schemas.openxmlformats.org/officeDocument/2006/relationships/image" Target="../media/image89.png"/><Relationship Id="rId113" Type="http://schemas.openxmlformats.org/officeDocument/2006/relationships/image" Target="../media/image111.png"/><Relationship Id="rId134" Type="http://schemas.openxmlformats.org/officeDocument/2006/relationships/customXml" Target="../ink/ink128.xml"/><Relationship Id="rId80" Type="http://schemas.openxmlformats.org/officeDocument/2006/relationships/customXml" Target="../ink/ink101.xml"/><Relationship Id="rId155" Type="http://schemas.openxmlformats.org/officeDocument/2006/relationships/image" Target="../media/image132.png"/><Relationship Id="rId176" Type="http://schemas.openxmlformats.org/officeDocument/2006/relationships/customXml" Target="../ink/ink149.xml"/><Relationship Id="rId197" Type="http://schemas.openxmlformats.org/officeDocument/2006/relationships/image" Target="../media/image153.png"/><Relationship Id="rId201" Type="http://schemas.openxmlformats.org/officeDocument/2006/relationships/image" Target="../media/image155.png"/><Relationship Id="rId17" Type="http://schemas.openxmlformats.org/officeDocument/2006/relationships/image" Target="../media/image63.png"/><Relationship Id="rId38" Type="http://schemas.openxmlformats.org/officeDocument/2006/relationships/customXml" Target="../ink/ink80.xml"/><Relationship Id="rId59" Type="http://schemas.openxmlformats.org/officeDocument/2006/relationships/image" Target="../media/image84.png"/><Relationship Id="rId103" Type="http://schemas.openxmlformats.org/officeDocument/2006/relationships/image" Target="../media/image106.png"/><Relationship Id="rId124" Type="http://schemas.openxmlformats.org/officeDocument/2006/relationships/customXml" Target="../ink/ink123.xml"/><Relationship Id="rId70" Type="http://schemas.openxmlformats.org/officeDocument/2006/relationships/customXml" Target="../ink/ink96.xml"/><Relationship Id="rId91" Type="http://schemas.openxmlformats.org/officeDocument/2006/relationships/image" Target="../media/image100.png"/><Relationship Id="rId145" Type="http://schemas.openxmlformats.org/officeDocument/2006/relationships/image" Target="../media/image127.png"/><Relationship Id="rId166" Type="http://schemas.openxmlformats.org/officeDocument/2006/relationships/customXml" Target="../ink/ink144.xml"/><Relationship Id="rId187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7.xml"/><Relationship Id="rId28" Type="http://schemas.openxmlformats.org/officeDocument/2006/relationships/customXml" Target="../ink/ink75.xml"/><Relationship Id="rId49" Type="http://schemas.openxmlformats.org/officeDocument/2006/relationships/image" Target="../media/image79.png"/><Relationship Id="rId114" Type="http://schemas.openxmlformats.org/officeDocument/2006/relationships/customXml" Target="../ink/ink118.xml"/><Relationship Id="rId60" Type="http://schemas.openxmlformats.org/officeDocument/2006/relationships/customXml" Target="../ink/ink91.xml"/><Relationship Id="rId81" Type="http://schemas.openxmlformats.org/officeDocument/2006/relationships/image" Target="../media/image95.png"/><Relationship Id="rId135" Type="http://schemas.openxmlformats.org/officeDocument/2006/relationships/image" Target="../media/image122.png"/><Relationship Id="rId156" Type="http://schemas.openxmlformats.org/officeDocument/2006/relationships/customXml" Target="../ink/ink139.xml"/><Relationship Id="rId177" Type="http://schemas.openxmlformats.org/officeDocument/2006/relationships/image" Target="../media/image143.png"/><Relationship Id="rId198" Type="http://schemas.openxmlformats.org/officeDocument/2006/relationships/customXml" Target="../ink/ink160.xml"/><Relationship Id="rId202" Type="http://schemas.openxmlformats.org/officeDocument/2006/relationships/customXml" Target="../ink/ink162.xml"/><Relationship Id="rId18" Type="http://schemas.openxmlformats.org/officeDocument/2006/relationships/customXml" Target="../ink/ink70.xml"/><Relationship Id="rId39" Type="http://schemas.openxmlformats.org/officeDocument/2006/relationships/image" Target="../media/image74.png"/><Relationship Id="rId50" Type="http://schemas.openxmlformats.org/officeDocument/2006/relationships/customXml" Target="../ink/ink86.xml"/><Relationship Id="rId104" Type="http://schemas.openxmlformats.org/officeDocument/2006/relationships/customXml" Target="../ink/ink113.xml"/><Relationship Id="rId125" Type="http://schemas.openxmlformats.org/officeDocument/2006/relationships/image" Target="../media/image117.png"/><Relationship Id="rId146" Type="http://schemas.openxmlformats.org/officeDocument/2006/relationships/customXml" Target="../ink/ink134.xml"/><Relationship Id="rId167" Type="http://schemas.openxmlformats.org/officeDocument/2006/relationships/image" Target="../media/image138.png"/><Relationship Id="rId188" Type="http://schemas.openxmlformats.org/officeDocument/2006/relationships/customXml" Target="../ink/ink155.xml"/><Relationship Id="rId71" Type="http://schemas.openxmlformats.org/officeDocument/2006/relationships/image" Target="../media/image90.png"/><Relationship Id="rId92" Type="http://schemas.openxmlformats.org/officeDocument/2006/relationships/customXml" Target="../ink/ink107.xml"/><Relationship Id="rId213" Type="http://schemas.openxmlformats.org/officeDocument/2006/relationships/image" Target="../media/image161.png"/><Relationship Id="rId2" Type="http://schemas.openxmlformats.org/officeDocument/2006/relationships/customXml" Target="../ink/ink62.xml"/><Relationship Id="rId29" Type="http://schemas.openxmlformats.org/officeDocument/2006/relationships/image" Target="../media/image69.png"/><Relationship Id="rId40" Type="http://schemas.openxmlformats.org/officeDocument/2006/relationships/customXml" Target="../ink/ink81.xml"/><Relationship Id="rId115" Type="http://schemas.openxmlformats.org/officeDocument/2006/relationships/image" Target="../media/image112.png"/><Relationship Id="rId136" Type="http://schemas.openxmlformats.org/officeDocument/2006/relationships/customXml" Target="../ink/ink129.xml"/><Relationship Id="rId157" Type="http://schemas.openxmlformats.org/officeDocument/2006/relationships/image" Target="../media/image133.png"/><Relationship Id="rId178" Type="http://schemas.openxmlformats.org/officeDocument/2006/relationships/customXml" Target="../ink/ink150.xml"/><Relationship Id="rId61" Type="http://schemas.openxmlformats.org/officeDocument/2006/relationships/image" Target="../media/image85.png"/><Relationship Id="rId82" Type="http://schemas.openxmlformats.org/officeDocument/2006/relationships/customXml" Target="../ink/ink102.xml"/><Relationship Id="rId199" Type="http://schemas.openxmlformats.org/officeDocument/2006/relationships/image" Target="../media/image154.png"/><Relationship Id="rId203" Type="http://schemas.openxmlformats.org/officeDocument/2006/relationships/image" Target="../media/image156.png"/><Relationship Id="rId19" Type="http://schemas.openxmlformats.org/officeDocument/2006/relationships/image" Target="../media/image64.png"/><Relationship Id="rId30" Type="http://schemas.openxmlformats.org/officeDocument/2006/relationships/customXml" Target="../ink/ink76.xml"/><Relationship Id="rId105" Type="http://schemas.openxmlformats.org/officeDocument/2006/relationships/image" Target="../media/image107.png"/><Relationship Id="rId126" Type="http://schemas.openxmlformats.org/officeDocument/2006/relationships/customXml" Target="../ink/ink124.xml"/><Relationship Id="rId147" Type="http://schemas.openxmlformats.org/officeDocument/2006/relationships/image" Target="../media/image128.png"/><Relationship Id="rId168" Type="http://schemas.openxmlformats.org/officeDocument/2006/relationships/customXml" Target="../ink/ink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8269B-A99D-4003-9B8D-ABB9528B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CÓDIGO DE CORES DE RESISTORES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DEC51-0A91-446D-907A-AAF20F7B2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73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359AF8-8706-4DAC-B070-D10D6970BBCD}"/>
              </a:ext>
            </a:extLst>
          </p:cNvPr>
          <p:cNvGraphicFramePr>
            <a:graphicFrameLocks noGrp="1"/>
          </p:cNvGraphicFramePr>
          <p:nvPr/>
        </p:nvGraphicFramePr>
        <p:xfrm>
          <a:off x="3430017" y="2538254"/>
          <a:ext cx="5331966" cy="2926080"/>
        </p:xfrm>
        <a:graphic>
          <a:graphicData uri="http://schemas.openxmlformats.org/drawingml/2006/table">
            <a:tbl>
              <a:tblPr/>
              <a:tblGrid>
                <a:gridCol w="1759549">
                  <a:extLst>
                    <a:ext uri="{9D8B030D-6E8A-4147-A177-3AD203B41FA5}">
                      <a16:colId xmlns:a16="http://schemas.microsoft.com/office/drawing/2014/main" val="2529555381"/>
                    </a:ext>
                  </a:extLst>
                </a:gridCol>
                <a:gridCol w="1706229">
                  <a:extLst>
                    <a:ext uri="{9D8B030D-6E8A-4147-A177-3AD203B41FA5}">
                      <a16:colId xmlns:a16="http://schemas.microsoft.com/office/drawing/2014/main" val="4080158135"/>
                    </a:ext>
                  </a:extLst>
                </a:gridCol>
                <a:gridCol w="1866188">
                  <a:extLst>
                    <a:ext uri="{9D8B030D-6E8A-4147-A177-3AD203B41FA5}">
                      <a16:colId xmlns:a16="http://schemas.microsoft.com/office/drawing/2014/main" val="2128699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1.0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1.1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35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1.3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1.5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1.6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2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1.8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2.0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36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2.4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2.7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3.0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42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3.3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3.6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3.9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4.3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4.7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5.1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0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5.6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6.2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6.8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5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7.5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8.2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9.1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928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F0E782E-38F7-41C3-9B1B-D91A5530B2E0}"/>
              </a:ext>
            </a:extLst>
          </p:cNvPr>
          <p:cNvSpPr txBox="1"/>
          <p:nvPr/>
        </p:nvSpPr>
        <p:spPr>
          <a:xfrm>
            <a:off x="3785616" y="168249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Série E24 - Tolerância 5%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37243E4-3769-4EEE-AC84-1A1D14CF68FC}"/>
              </a:ext>
            </a:extLst>
          </p:cNvPr>
          <p:cNvGrpSpPr/>
          <p:nvPr/>
        </p:nvGrpSpPr>
        <p:grpSpPr>
          <a:xfrm>
            <a:off x="3812702" y="2307276"/>
            <a:ext cx="514440" cy="295920"/>
            <a:chOff x="3812702" y="2307276"/>
            <a:chExt cx="5144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8FEC90DB-78E4-469C-9D7F-AE3D403BD1D7}"/>
                    </a:ext>
                  </a:extLst>
                </p14:cNvPr>
                <p14:cNvContentPartPr/>
                <p14:nvPr/>
              </p14:nvContentPartPr>
              <p14:xfrm>
                <a:off x="3812702" y="2486556"/>
                <a:ext cx="105480" cy="3240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8FEC90DB-78E4-469C-9D7F-AE3D403BD1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8382" y="2482236"/>
                  <a:ext cx="114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C301A202-4F9E-4561-85DE-FC91D473DF5B}"/>
                    </a:ext>
                  </a:extLst>
                </p14:cNvPr>
                <p14:cNvContentPartPr/>
                <p14:nvPr/>
              </p14:nvContentPartPr>
              <p14:xfrm>
                <a:off x="3884342" y="2435436"/>
                <a:ext cx="23400" cy="14364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C301A202-4F9E-4561-85DE-FC91D473DF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0022" y="2431116"/>
                  <a:ext cx="3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E1EBC92B-1B21-4F46-B3B0-281BAB6DDA89}"/>
                    </a:ext>
                  </a:extLst>
                </p14:cNvPr>
                <p14:cNvContentPartPr/>
                <p14:nvPr/>
              </p14:nvContentPartPr>
              <p14:xfrm>
                <a:off x="3985142" y="2410596"/>
                <a:ext cx="77400" cy="1450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E1EBC92B-1B21-4F46-B3B0-281BAB6DDA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0822" y="2406276"/>
                  <a:ext cx="86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0D57114-E71F-40DE-849E-91CEEC4F0499}"/>
                    </a:ext>
                  </a:extLst>
                </p14:cNvPr>
                <p14:cNvContentPartPr/>
                <p14:nvPr/>
              </p14:nvContentPartPr>
              <p14:xfrm>
                <a:off x="3994142" y="2391156"/>
                <a:ext cx="83880" cy="118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0D57114-E71F-40DE-849E-91CEEC4F04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9822" y="2386836"/>
                  <a:ext cx="92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242C997-C56A-4D15-87B0-E0450801A374}"/>
                    </a:ext>
                  </a:extLst>
                </p14:cNvPr>
                <p14:cNvContentPartPr/>
                <p14:nvPr/>
              </p14:nvContentPartPr>
              <p14:xfrm>
                <a:off x="4135982" y="2307276"/>
                <a:ext cx="73080" cy="856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242C997-C56A-4D15-87B0-E0450801A3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1662" y="2302956"/>
                  <a:ext cx="81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3D853A4-163A-4602-878F-4A6EA2216615}"/>
                    </a:ext>
                  </a:extLst>
                </p14:cNvPr>
                <p14:cNvContentPartPr/>
                <p14:nvPr/>
              </p14:nvContentPartPr>
              <p14:xfrm>
                <a:off x="4198982" y="2368476"/>
                <a:ext cx="92880" cy="2347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3D853A4-163A-4602-878F-4A6EA22166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4662" y="2364156"/>
                  <a:ext cx="101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BE0BCF4-0491-47CC-B334-5EFB4B592481}"/>
                    </a:ext>
                  </a:extLst>
                </p14:cNvPr>
                <p14:cNvContentPartPr/>
                <p14:nvPr/>
              </p14:nvContentPartPr>
              <p14:xfrm>
                <a:off x="4220222" y="2484036"/>
                <a:ext cx="106920" cy="835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BE0BCF4-0491-47CC-B334-5EFB4B5924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5902" y="2479716"/>
                  <a:ext cx="1155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F8CE53-F050-4B0C-8BED-00E27CB22B55}"/>
              </a:ext>
            </a:extLst>
          </p:cNvPr>
          <p:cNvGrpSpPr/>
          <p:nvPr/>
        </p:nvGrpSpPr>
        <p:grpSpPr>
          <a:xfrm>
            <a:off x="3950582" y="2680956"/>
            <a:ext cx="393840" cy="189720"/>
            <a:chOff x="3950582" y="2680956"/>
            <a:chExt cx="3938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F0FE256-CE67-4E07-BCEA-DDB25726F27B}"/>
                    </a:ext>
                  </a:extLst>
                </p14:cNvPr>
                <p14:cNvContentPartPr/>
                <p14:nvPr/>
              </p14:nvContentPartPr>
              <p14:xfrm>
                <a:off x="3950582" y="2693556"/>
                <a:ext cx="88920" cy="1371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F0FE256-CE67-4E07-BCEA-DDB25726F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6262" y="2689236"/>
                  <a:ext cx="97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AC19246-CAC2-433C-98B4-5882CCB6B049}"/>
                    </a:ext>
                  </a:extLst>
                </p14:cNvPr>
                <p14:cNvContentPartPr/>
                <p14:nvPr/>
              </p14:nvContentPartPr>
              <p14:xfrm>
                <a:off x="4057142" y="2774196"/>
                <a:ext cx="16920" cy="964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AC19246-CAC2-433C-98B4-5882CCB6B0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2822" y="2769876"/>
                  <a:ext cx="25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2EB3E58-AA96-4B74-9BEA-3A344E637F07}"/>
                    </a:ext>
                  </a:extLst>
                </p14:cNvPr>
                <p14:cNvContentPartPr/>
                <p14:nvPr/>
              </p14:nvContentPartPr>
              <p14:xfrm>
                <a:off x="4122662" y="2703996"/>
                <a:ext cx="82800" cy="79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2EB3E58-AA96-4B74-9BEA-3A344E637F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8342" y="2699676"/>
                  <a:ext cx="91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F621BEF-C375-4C20-82A8-CBD585F4772D}"/>
                    </a:ext>
                  </a:extLst>
                </p14:cNvPr>
                <p14:cNvContentPartPr/>
                <p14:nvPr/>
              </p14:nvContentPartPr>
              <p14:xfrm>
                <a:off x="4245782" y="2685996"/>
                <a:ext cx="66960" cy="1260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F621BEF-C375-4C20-82A8-CBD585F477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1462" y="2681676"/>
                  <a:ext cx="75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3EA5B99-D1F5-48D1-991E-4C285D02E49C}"/>
                    </a:ext>
                  </a:extLst>
                </p14:cNvPr>
                <p14:cNvContentPartPr/>
                <p14:nvPr/>
              </p14:nvContentPartPr>
              <p14:xfrm>
                <a:off x="4243262" y="2680956"/>
                <a:ext cx="101160" cy="11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3EA5B99-D1F5-48D1-991E-4C285D02E4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8942" y="2676636"/>
                  <a:ext cx="109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4FFD78F-405E-400D-BFC8-04F74D698780}"/>
              </a:ext>
            </a:extLst>
          </p:cNvPr>
          <p:cNvGrpSpPr/>
          <p:nvPr/>
        </p:nvGrpSpPr>
        <p:grpSpPr>
          <a:xfrm>
            <a:off x="4579862" y="2333916"/>
            <a:ext cx="495720" cy="489240"/>
            <a:chOff x="4579862" y="2333916"/>
            <a:chExt cx="49572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FF25957-F95F-4FB1-ADB1-E0636362198C}"/>
                    </a:ext>
                  </a:extLst>
                </p14:cNvPr>
                <p14:cNvContentPartPr/>
                <p14:nvPr/>
              </p14:nvContentPartPr>
              <p14:xfrm>
                <a:off x="4579862" y="2647476"/>
                <a:ext cx="79920" cy="1278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FF25957-F95F-4FB1-ADB1-E063636219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75542" y="2643156"/>
                  <a:ext cx="88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8978C0B-D5DB-4FD9-B6B7-AE0A8238AA14}"/>
                    </a:ext>
                  </a:extLst>
                </p14:cNvPr>
                <p14:cNvContentPartPr/>
                <p14:nvPr/>
              </p14:nvContentPartPr>
              <p14:xfrm>
                <a:off x="4716662" y="2748636"/>
                <a:ext cx="5400" cy="74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8978C0B-D5DB-4FD9-B6B7-AE0A8238AA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2342" y="2744316"/>
                  <a:ext cx="14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7303BFE-4FE5-47D0-9FAB-6ACE5A5583BC}"/>
                    </a:ext>
                  </a:extLst>
                </p14:cNvPr>
                <p14:cNvContentPartPr/>
                <p14:nvPr/>
              </p14:nvContentPartPr>
              <p14:xfrm>
                <a:off x="4747262" y="2673756"/>
                <a:ext cx="84600" cy="1004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7303BFE-4FE5-47D0-9FAB-6ACE5A5583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2942" y="2669436"/>
                  <a:ext cx="93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21B3E0E-BA02-471C-B8C9-2DAB74071C39}"/>
                    </a:ext>
                  </a:extLst>
                </p14:cNvPr>
                <p14:cNvContentPartPr/>
                <p14:nvPr/>
              </p14:nvContentPartPr>
              <p14:xfrm>
                <a:off x="4875062" y="2651796"/>
                <a:ext cx="63000" cy="1256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21B3E0E-BA02-471C-B8C9-2DAB74071C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0742" y="2647476"/>
                  <a:ext cx="71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13B9FC6-AA47-4804-90A1-C8ACDADA5C5F}"/>
                    </a:ext>
                  </a:extLst>
                </p14:cNvPr>
                <p14:cNvContentPartPr/>
                <p14:nvPr/>
              </p14:nvContentPartPr>
              <p14:xfrm>
                <a:off x="4966502" y="2654676"/>
                <a:ext cx="52200" cy="1342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13B9FC6-AA47-4804-90A1-C8ACDADA5C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62182" y="2650356"/>
                  <a:ext cx="60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70236AD-ED6B-4FE6-9413-FE9C9818312F}"/>
                    </a:ext>
                  </a:extLst>
                </p14:cNvPr>
                <p14:cNvContentPartPr/>
                <p14:nvPr/>
              </p14:nvContentPartPr>
              <p14:xfrm>
                <a:off x="4940942" y="2631276"/>
                <a:ext cx="51120" cy="61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70236AD-ED6B-4FE6-9413-FE9C981831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36622" y="2626956"/>
                  <a:ext cx="59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2249DE3-89AA-4478-8175-ECD9070F57B0}"/>
                    </a:ext>
                  </a:extLst>
                </p14:cNvPr>
                <p14:cNvContentPartPr/>
                <p14:nvPr/>
              </p14:nvContentPartPr>
              <p14:xfrm>
                <a:off x="4611902" y="2464596"/>
                <a:ext cx="81360" cy="194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2249DE3-89AA-4478-8175-ECD9070F57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07582" y="2460276"/>
                  <a:ext cx="90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231A368-5475-4460-9151-611DD7EE9201}"/>
                    </a:ext>
                  </a:extLst>
                </p14:cNvPr>
                <p14:cNvContentPartPr/>
                <p14:nvPr/>
              </p14:nvContentPartPr>
              <p14:xfrm>
                <a:off x="4766702" y="2433276"/>
                <a:ext cx="75600" cy="900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231A368-5475-4460-9151-611DD7EE92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2382" y="2428956"/>
                  <a:ext cx="84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1BDB49C-B362-4C49-BA40-2EE041AA41F9}"/>
                    </a:ext>
                  </a:extLst>
                </p14:cNvPr>
                <p14:cNvContentPartPr/>
                <p14:nvPr/>
              </p14:nvContentPartPr>
              <p14:xfrm>
                <a:off x="4773182" y="2399076"/>
                <a:ext cx="61920" cy="140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1BDB49C-B362-4C49-BA40-2EE041AA41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862" y="2394756"/>
                  <a:ext cx="70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C47F68D1-5857-44F2-9B32-2AAB550AEDA4}"/>
                    </a:ext>
                  </a:extLst>
                </p14:cNvPr>
                <p14:cNvContentPartPr/>
                <p14:nvPr/>
              </p14:nvContentPartPr>
              <p14:xfrm>
                <a:off x="4889462" y="2333916"/>
                <a:ext cx="75600" cy="82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C47F68D1-5857-44F2-9B32-2AAB550AED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5142" y="2329596"/>
                  <a:ext cx="84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C9F550D-60A7-4563-BE94-91C02FB5B66E}"/>
                    </a:ext>
                  </a:extLst>
                </p14:cNvPr>
                <p14:cNvContentPartPr/>
                <p14:nvPr/>
              </p14:nvContentPartPr>
              <p14:xfrm>
                <a:off x="4972262" y="2384676"/>
                <a:ext cx="78120" cy="1616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C9F550D-60A7-4563-BE94-91C02FB5B6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67942" y="2380356"/>
                  <a:ext cx="86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7443152-C0A0-4B67-9C4C-D866FC05D35C}"/>
                    </a:ext>
                  </a:extLst>
                </p14:cNvPr>
                <p14:cNvContentPartPr/>
                <p14:nvPr/>
              </p14:nvContentPartPr>
              <p14:xfrm>
                <a:off x="4927262" y="2480076"/>
                <a:ext cx="148320" cy="79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7443152-C0A0-4B67-9C4C-D866FC05D3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2942" y="2475756"/>
                  <a:ext cx="156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7115FB0-AFA5-4BBD-80E7-4E20D5FC4B06}"/>
                    </a:ext>
                  </a:extLst>
                </p14:cNvPr>
                <p14:cNvContentPartPr/>
                <p14:nvPr/>
              </p14:nvContentPartPr>
              <p14:xfrm>
                <a:off x="4888742" y="2589156"/>
                <a:ext cx="55800" cy="806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7115FB0-AFA5-4BBD-80E7-4E20D5FC4B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84422" y="2584836"/>
                  <a:ext cx="64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3B036A4-8F6A-4595-8FDF-13006B4624F3}"/>
                    </a:ext>
                  </a:extLst>
                </p14:cNvPr>
                <p14:cNvContentPartPr/>
                <p14:nvPr/>
              </p14:nvContentPartPr>
              <p14:xfrm>
                <a:off x="4931942" y="2624076"/>
                <a:ext cx="14400" cy="1328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3B036A4-8F6A-4595-8FDF-13006B4624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7622" y="2619756"/>
                  <a:ext cx="23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86368B86-B8CC-4892-BC81-44A7172FE971}"/>
                    </a:ext>
                  </a:extLst>
                </p14:cNvPr>
                <p14:cNvContentPartPr/>
                <p14:nvPr/>
              </p14:nvContentPartPr>
              <p14:xfrm>
                <a:off x="4953542" y="2639556"/>
                <a:ext cx="92160" cy="241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86368B86-B8CC-4892-BC81-44A7172FE9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49222" y="2635236"/>
                  <a:ext cx="10080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B0047FB2-55FB-49A1-A6E1-0FC98A68CE94}"/>
                  </a:ext>
                </a:extLst>
              </p14:cNvPr>
              <p14:cNvContentPartPr/>
              <p14:nvPr/>
            </p14:nvContentPartPr>
            <p14:xfrm>
              <a:off x="8651314" y="5491046"/>
              <a:ext cx="1440" cy="18360"/>
            </p14:xfrm>
          </p:contentPart>
        </mc:Choice>
        <mc:Fallback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B0047FB2-55FB-49A1-A6E1-0FC98A68CE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46994" y="5486726"/>
                <a:ext cx="1008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2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F0E782E-38F7-41C3-9B1B-D91A5530B2E0}"/>
              </a:ext>
            </a:extLst>
          </p:cNvPr>
          <p:cNvSpPr txBox="1"/>
          <p:nvPr/>
        </p:nvSpPr>
        <p:spPr>
          <a:xfrm>
            <a:off x="3867912" y="450201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Série E48 - Tolerância 2%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DB48433-69AE-4090-A5B5-AEC6B857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49588"/>
              </p:ext>
            </p:extLst>
          </p:nvPr>
        </p:nvGraphicFramePr>
        <p:xfrm>
          <a:off x="3489960" y="1042415"/>
          <a:ext cx="5212080" cy="5605264"/>
        </p:xfrm>
        <a:graphic>
          <a:graphicData uri="http://schemas.openxmlformats.org/drawingml/2006/table">
            <a:tbl>
              <a:tblPr/>
              <a:tblGrid>
                <a:gridCol w="1737360">
                  <a:extLst>
                    <a:ext uri="{9D8B030D-6E8A-4147-A177-3AD203B41FA5}">
                      <a16:colId xmlns:a16="http://schemas.microsoft.com/office/drawing/2014/main" val="425621510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15579387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81188981"/>
                    </a:ext>
                  </a:extLst>
                </a:gridCol>
              </a:tblGrid>
              <a:tr h="350329"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1.00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1.05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1.10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982840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1.15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1.21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1.27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40070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1.33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1.40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1.47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21225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1.54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1.62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1.69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99365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1.78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1.87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1.96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08552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2.05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2.15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2.26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999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2.37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2.49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2.61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3165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2.74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2.87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3.01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5408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3.16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3.32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3.48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76577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3.65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3.83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4.02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6174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4.22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4.42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4.64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6385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4.87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5.11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5.36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2071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5.62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5.90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6.19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02367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6.49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6.81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7.15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3016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7.50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7.87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8.25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329557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8.66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9.09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9.53</a:t>
                      </a:r>
                    </a:p>
                  </a:txBody>
                  <a:tcPr marL="11332" marR="56658" marT="33995" marB="3399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0401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CD71D5A-C4E3-4ACF-A168-29CA1B2C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5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EF54472-78FF-4BCC-9875-D18D7204462F}"/>
              </a:ext>
            </a:extLst>
          </p:cNvPr>
          <p:cNvSpPr txBox="1"/>
          <p:nvPr/>
        </p:nvSpPr>
        <p:spPr>
          <a:xfrm>
            <a:off x="1396093" y="832757"/>
            <a:ext cx="9399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Visitem o site com os valores comerciais de resistores: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https://cadernodelaboratorio.com.br/valores-padroes-de-componentes-eletronicos/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endParaRPr lang="pt-BR" dirty="0"/>
          </a:p>
          <a:p>
            <a:r>
              <a:rPr lang="pt-BR" dirty="0"/>
              <a:t>Site: </a:t>
            </a:r>
            <a:r>
              <a:rPr lang="pt-BR" dirty="0">
                <a:hlinkClick r:id="rId3"/>
              </a:rPr>
              <a:t>https://www.mundodaeletrica.com.br/codigo-de-cores-de-resistores/</a:t>
            </a:r>
            <a:r>
              <a:rPr lang="pt-BR" dirty="0"/>
              <a:t> ; acessado em 01/12/2020</a:t>
            </a:r>
          </a:p>
        </p:txBody>
      </p:sp>
    </p:spTree>
    <p:extLst>
      <p:ext uri="{BB962C8B-B14F-4D97-AF65-F5344CB8AC3E}">
        <p14:creationId xmlns:p14="http://schemas.microsoft.com/office/powerpoint/2010/main" val="359738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266FA4-49B7-456B-91DE-2B07A4BC1B59}"/>
              </a:ext>
            </a:extLst>
          </p:cNvPr>
          <p:cNvSpPr txBox="1"/>
          <p:nvPr/>
        </p:nvSpPr>
        <p:spPr>
          <a:xfrm>
            <a:off x="5355772" y="2906485"/>
            <a:ext cx="1069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1139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4DE4A3-87AE-475E-858F-D8233AF316ED}"/>
              </a:ext>
            </a:extLst>
          </p:cNvPr>
          <p:cNvSpPr txBox="1"/>
          <p:nvPr/>
        </p:nvSpPr>
        <p:spPr>
          <a:xfrm>
            <a:off x="823965" y="371789"/>
            <a:ext cx="1018902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Código de cores de resistores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possível determinar o valor da resistência de um resistor de duas maneiras, uma utilizando equipamentos de medição de resistência, como o multímetro, e de outro modo utilizando uma tabela de 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 segunda opção a identificação por meio da tabela de cores, se dá através das cores contidas no corpo do resistor.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Visando a uma fácil interpretação, o código de cores de resistores é analisado através de faixas, sendo cada faixa com sua função.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Pode-se ter códigos para resistores de 3 faixas, </a:t>
            </a:r>
            <a:r>
              <a:rPr lang="pt-BR" dirty="0">
                <a:highlight>
                  <a:srgbClr val="FFFF00"/>
                </a:highlight>
              </a:rPr>
              <a:t>4 faixas</a:t>
            </a:r>
            <a:r>
              <a:rPr lang="pt-BR" dirty="0"/>
              <a:t>, </a:t>
            </a:r>
            <a:r>
              <a:rPr lang="pt-BR" dirty="0">
                <a:highlight>
                  <a:srgbClr val="FFFF00"/>
                </a:highlight>
              </a:rPr>
              <a:t>5 faixas </a:t>
            </a:r>
            <a:r>
              <a:rPr lang="pt-BR" dirty="0"/>
              <a:t>e 6 faixas. Siga as tabelas para os tipos de faixas, e veja alguns exemplos.</a:t>
            </a:r>
          </a:p>
        </p:txBody>
      </p:sp>
    </p:spTree>
    <p:extLst>
      <p:ext uri="{BB962C8B-B14F-4D97-AF65-F5344CB8AC3E}">
        <p14:creationId xmlns:p14="http://schemas.microsoft.com/office/powerpoint/2010/main" val="29140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8786D2D-94B0-407B-9D86-7C4061CA71C6}"/>
              </a:ext>
            </a:extLst>
          </p:cNvPr>
          <p:cNvSpPr txBox="1"/>
          <p:nvPr/>
        </p:nvSpPr>
        <p:spPr>
          <a:xfrm>
            <a:off x="673240" y="391886"/>
            <a:ext cx="1074168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1ª faixa é sempre a que estiver mais próxima de um dos terminais do resistor.</a:t>
            </a:r>
          </a:p>
          <a:p>
            <a:endParaRPr lang="pt-BR" dirty="0"/>
          </a:p>
          <a:p>
            <a:r>
              <a:rPr lang="pt-BR" sz="2800" dirty="0"/>
              <a:t>Código</a:t>
            </a:r>
            <a:r>
              <a:rPr lang="pt-BR" sz="3200" dirty="0"/>
              <a:t> de cores resistores 3 faixas:</a:t>
            </a:r>
          </a:p>
          <a:p>
            <a:endParaRPr lang="pt-BR" dirty="0"/>
          </a:p>
          <a:p>
            <a:r>
              <a:rPr lang="pt-BR" dirty="0"/>
              <a:t>Para resistores de 3 faixas é utilizada a tabela abaixo seguindo as orientações citadas.</a:t>
            </a:r>
          </a:p>
          <a:p>
            <a:endParaRPr lang="pt-BR" dirty="0"/>
          </a:p>
          <a:p>
            <a:r>
              <a:rPr lang="pt-BR" dirty="0"/>
              <a:t>1ª Faixa: mostra o primeiro algarismo do valor da resistência.</a:t>
            </a:r>
          </a:p>
          <a:p>
            <a:r>
              <a:rPr lang="pt-BR" dirty="0"/>
              <a:t>2ª Faixa: mostra o segundo algarismo da resistência.</a:t>
            </a:r>
          </a:p>
          <a:p>
            <a:r>
              <a:rPr lang="pt-BR" dirty="0"/>
              <a:t>3ª Faixa: mostra quantos zeros devem ser adicionados a resistência.</a:t>
            </a:r>
          </a:p>
          <a:p>
            <a:r>
              <a:rPr lang="pt-BR" dirty="0" err="1"/>
              <a:t>Obs</a:t>
            </a:r>
            <a:r>
              <a:rPr lang="pt-BR" dirty="0"/>
              <a:t>: Para os resistores de 3 faixas a tolerância pode ser considerada em ± 20%, sendo definido sem cor.</a:t>
            </a:r>
          </a:p>
          <a:p>
            <a:endParaRPr lang="pt-BR" dirty="0"/>
          </a:p>
          <a:p>
            <a:r>
              <a:rPr lang="pt-BR" dirty="0"/>
              <a:t>Código de cores.</a:t>
            </a:r>
          </a:p>
          <a:p>
            <a:r>
              <a:rPr lang="pt-BR" dirty="0"/>
              <a:t>Tabela de código de cores para 3 faixas, mais exemplo de um resistor.</a:t>
            </a:r>
          </a:p>
          <a:p>
            <a:endParaRPr lang="pt-BR" dirty="0"/>
          </a:p>
          <a:p>
            <a:r>
              <a:rPr lang="pt-BR" b="1" i="0" dirty="0">
                <a:effectLst/>
              </a:rPr>
              <a:t>Exemplo 1:</a:t>
            </a:r>
            <a:endParaRPr lang="pt-BR" b="0" i="0" dirty="0">
              <a:effectLst/>
            </a:endParaRPr>
          </a:p>
          <a:p>
            <a:r>
              <a:rPr lang="pt-BR" b="1" i="0" dirty="0">
                <a:effectLst/>
              </a:rPr>
              <a:t>1ª Faixa:</a:t>
            </a:r>
            <a:r>
              <a:rPr lang="pt-BR" b="0" i="0" dirty="0">
                <a:effectLst/>
              </a:rPr>
              <a:t> Marrom = 1</a:t>
            </a:r>
            <a:br>
              <a:rPr lang="pt-BR" b="0" i="0" dirty="0">
                <a:effectLst/>
              </a:rPr>
            </a:br>
            <a:r>
              <a:rPr lang="pt-BR" b="1" i="0" dirty="0">
                <a:effectLst/>
              </a:rPr>
              <a:t>2ª Faixa:</a:t>
            </a:r>
            <a:r>
              <a:rPr lang="pt-BR" b="0" i="0" dirty="0">
                <a:effectLst/>
              </a:rPr>
              <a:t> Preto = 0</a:t>
            </a:r>
            <a:br>
              <a:rPr lang="pt-BR" b="0" i="0" dirty="0">
                <a:effectLst/>
              </a:rPr>
            </a:br>
            <a:r>
              <a:rPr lang="pt-BR" b="1" i="0" dirty="0">
                <a:effectLst/>
              </a:rPr>
              <a:t>3ª Faixa Nº de zeros:</a:t>
            </a:r>
            <a:r>
              <a:rPr lang="pt-BR" b="0" i="0" dirty="0">
                <a:effectLst/>
              </a:rPr>
              <a:t> Vermelho = 2 = 00</a:t>
            </a:r>
            <a:br>
              <a:rPr lang="pt-BR" b="0" i="0" dirty="0">
                <a:effectLst/>
              </a:rPr>
            </a:br>
            <a:r>
              <a:rPr lang="pt-BR" b="1" i="0" dirty="0">
                <a:effectLst/>
              </a:rPr>
              <a:t>Valor obtido:</a:t>
            </a:r>
            <a:r>
              <a:rPr lang="pt-BR" b="0" i="0" dirty="0">
                <a:effectLst/>
              </a:rPr>
              <a:t> 1000 </a:t>
            </a:r>
            <a:r>
              <a:rPr lang="pt-BR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Ω</a:t>
            </a:r>
            <a:r>
              <a:rPr lang="pt-BR" b="0" i="0" dirty="0">
                <a:effectLst/>
              </a:rPr>
              <a:t> ou 1 </a:t>
            </a:r>
            <a:r>
              <a:rPr lang="pt-BR" b="0" i="0" dirty="0" err="1">
                <a:effectLst/>
              </a:rPr>
              <a:t>kΩ</a:t>
            </a:r>
            <a:br>
              <a:rPr lang="pt-BR" b="0" i="0" dirty="0">
                <a:effectLst/>
              </a:rPr>
            </a:br>
            <a:r>
              <a:rPr lang="pt-BR" b="1" i="0" dirty="0">
                <a:effectLst/>
              </a:rPr>
              <a:t>Tolerância:</a:t>
            </a:r>
            <a:r>
              <a:rPr lang="pt-BR" b="0" i="0" dirty="0">
                <a:effectLst/>
              </a:rPr>
              <a:t> Sem cor = ± 20% = 200 Ω</a:t>
            </a:r>
            <a:br>
              <a:rPr lang="pt-BR" b="0" i="0" dirty="0">
                <a:effectLst/>
              </a:rPr>
            </a:br>
            <a:r>
              <a:rPr lang="pt-BR" b="0" i="0" dirty="0">
                <a:effectLst/>
              </a:rPr>
              <a:t>Então o resistor pode variar de 800 Ω a 1200 Ω de acordo com a tolerância.</a:t>
            </a:r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0C4063F-4243-4D3B-B65D-26BA984857DA}"/>
                  </a:ext>
                </a:extLst>
              </p14:cNvPr>
              <p14:cNvContentPartPr/>
              <p14:nvPr/>
            </p14:nvContentPartPr>
            <p14:xfrm>
              <a:off x="6668280" y="2961720"/>
              <a:ext cx="5494680" cy="3202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0C4063F-4243-4D3B-B65D-26BA984857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8920" y="2952360"/>
                <a:ext cx="5513400" cy="32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A7F025-B3B7-4BC7-BD42-4FDBDFD0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72871"/>
            <a:ext cx="9471005" cy="5935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A1B4444-76B1-4374-BF2A-E162F0BCB848}"/>
                  </a:ext>
                </a:extLst>
              </p14:cNvPr>
              <p14:cNvContentPartPr/>
              <p14:nvPr/>
            </p14:nvContentPartPr>
            <p14:xfrm>
              <a:off x="6310080" y="3147840"/>
              <a:ext cx="993240" cy="31136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A1B4444-76B1-4374-BF2A-E162F0BCB8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0720" y="3138480"/>
                <a:ext cx="2857320" cy="31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BFAD2A2-9A34-479D-A61A-538913F51C9B}"/>
                  </a:ext>
                </a:extLst>
              </p14:cNvPr>
              <p14:cNvContentPartPr/>
              <p14:nvPr/>
            </p14:nvContentPartPr>
            <p14:xfrm>
              <a:off x="8368560" y="5552568"/>
              <a:ext cx="262800" cy="2959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BFAD2A2-9A34-479D-A61A-538913F51C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4240" y="5548248"/>
                <a:ext cx="2714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7F81008-C886-4708-8A79-CEEC3D58EE05}"/>
                  </a:ext>
                </a:extLst>
              </p14:cNvPr>
              <p14:cNvContentPartPr/>
              <p14:nvPr/>
            </p14:nvContentPartPr>
            <p14:xfrm>
              <a:off x="8777880" y="5582808"/>
              <a:ext cx="223920" cy="345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7F81008-C886-4708-8A79-CEEC3D58EE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3560" y="5578488"/>
                <a:ext cx="23256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78024519-4326-4A82-BB89-D77A88AD06ED}"/>
              </a:ext>
            </a:extLst>
          </p:cNvPr>
          <p:cNvGrpSpPr/>
          <p:nvPr/>
        </p:nvGrpSpPr>
        <p:grpSpPr>
          <a:xfrm>
            <a:off x="9209880" y="5680728"/>
            <a:ext cx="442080" cy="270720"/>
            <a:chOff x="9209880" y="5680728"/>
            <a:chExt cx="44208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C8AA7AD-49D0-450B-B344-C5FD88E23F87}"/>
                    </a:ext>
                  </a:extLst>
                </p14:cNvPr>
                <p14:cNvContentPartPr/>
                <p14:nvPr/>
              </p14:nvContentPartPr>
              <p14:xfrm>
                <a:off x="9209880" y="5680728"/>
                <a:ext cx="156960" cy="2707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C8AA7AD-49D0-450B-B344-C5FD88E23F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05560" y="5676408"/>
                  <a:ext cx="165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38AEA83-55AB-46FF-8093-3B1F3C3784FF}"/>
                    </a:ext>
                  </a:extLst>
                </p14:cNvPr>
                <p14:cNvContentPartPr/>
                <p14:nvPr/>
              </p14:nvContentPartPr>
              <p14:xfrm>
                <a:off x="9468360" y="5705208"/>
                <a:ext cx="183600" cy="231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38AEA83-55AB-46FF-8093-3B1F3C3784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64040" y="5700888"/>
                  <a:ext cx="1922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BAA2FA7-3E91-4DEC-B121-F09E9506DABA}"/>
              </a:ext>
            </a:extLst>
          </p:cNvPr>
          <p:cNvGrpSpPr/>
          <p:nvPr/>
        </p:nvGrpSpPr>
        <p:grpSpPr>
          <a:xfrm>
            <a:off x="9914760" y="5775408"/>
            <a:ext cx="821880" cy="258480"/>
            <a:chOff x="9914760" y="5775408"/>
            <a:chExt cx="82188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8EDF6F1-1A68-4E22-8195-38F40CC3D9D4}"/>
                    </a:ext>
                  </a:extLst>
                </p14:cNvPr>
                <p14:cNvContentPartPr/>
                <p14:nvPr/>
              </p14:nvContentPartPr>
              <p14:xfrm>
                <a:off x="9914760" y="5775408"/>
                <a:ext cx="379800" cy="2196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8EDF6F1-1A68-4E22-8195-38F40CC3D9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10440" y="5771088"/>
                  <a:ext cx="388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AA3D4FE-D614-43FE-9404-0464B12A6DB7}"/>
                    </a:ext>
                  </a:extLst>
                </p14:cNvPr>
                <p14:cNvContentPartPr/>
                <p14:nvPr/>
              </p14:nvContentPartPr>
              <p14:xfrm>
                <a:off x="10404360" y="5826528"/>
                <a:ext cx="332280" cy="207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AA3D4FE-D614-43FE-9404-0464B12A6D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0040" y="5822208"/>
                  <a:ext cx="3409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718D50-658C-4D41-B94E-F16C87D1779D}"/>
              </a:ext>
            </a:extLst>
          </p:cNvPr>
          <p:cNvGrpSpPr/>
          <p:nvPr/>
        </p:nvGrpSpPr>
        <p:grpSpPr>
          <a:xfrm>
            <a:off x="11094120" y="5748768"/>
            <a:ext cx="695880" cy="278640"/>
            <a:chOff x="11094120" y="5748768"/>
            <a:chExt cx="69588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6843893-F0FB-4E32-B552-3AAF3A122367}"/>
                    </a:ext>
                  </a:extLst>
                </p14:cNvPr>
                <p14:cNvContentPartPr/>
                <p14:nvPr/>
              </p14:nvContentPartPr>
              <p14:xfrm>
                <a:off x="11094120" y="5748768"/>
                <a:ext cx="199440" cy="278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6843893-F0FB-4E32-B552-3AAF3A1223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89800" y="5744448"/>
                  <a:ext cx="208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EAF7461C-88B2-4960-B0FA-D4E102F7DB2B}"/>
                    </a:ext>
                  </a:extLst>
                </p14:cNvPr>
                <p14:cNvContentPartPr/>
                <p14:nvPr/>
              </p14:nvContentPartPr>
              <p14:xfrm>
                <a:off x="11323440" y="5760288"/>
                <a:ext cx="108360" cy="2052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EAF7461C-88B2-4960-B0FA-D4E102F7DB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9120" y="5755968"/>
                  <a:ext cx="117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2C8518E-2308-4C76-AC65-EA9800CB6303}"/>
                    </a:ext>
                  </a:extLst>
                </p14:cNvPr>
                <p14:cNvContentPartPr/>
                <p14:nvPr/>
              </p14:nvContentPartPr>
              <p14:xfrm>
                <a:off x="11366280" y="5861808"/>
                <a:ext cx="92160" cy="1170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2C8518E-2308-4C76-AC65-EA9800CB63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61960" y="5857488"/>
                  <a:ext cx="100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89098E5-F46F-473D-9B09-AF876201A349}"/>
                    </a:ext>
                  </a:extLst>
                </p14:cNvPr>
                <p14:cNvContentPartPr/>
                <p14:nvPr/>
              </p14:nvContentPartPr>
              <p14:xfrm>
                <a:off x="11523600" y="5770008"/>
                <a:ext cx="266400" cy="1922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89098E5-F46F-473D-9B09-AF876201A3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519280" y="5765688"/>
                  <a:ext cx="27504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453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F337327-2AF3-4932-99DA-D35FED37A216}"/>
              </a:ext>
            </a:extLst>
          </p:cNvPr>
          <p:cNvSpPr txBox="1"/>
          <p:nvPr/>
        </p:nvSpPr>
        <p:spPr>
          <a:xfrm>
            <a:off x="606199" y="355350"/>
            <a:ext cx="10611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Código de cores resistores 4 faixas</a:t>
            </a:r>
          </a:p>
          <a:p>
            <a:pPr algn="l"/>
            <a:endParaRPr lang="pt-BR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Para resistores de 4 faixas é utilizada a tabela abaixo e os mesmos passos citados para resistores de 3 faixas, mas com a adição de uma quarta faixa que identifica a tolerância que o componente tem.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B3FF21-0A39-438C-8E42-4F31B11A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93" y="1724705"/>
            <a:ext cx="7393215" cy="43250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233248-8C59-43BB-907B-EC1432EF6DEF}"/>
              </a:ext>
            </a:extLst>
          </p:cNvPr>
          <p:cNvSpPr txBox="1"/>
          <p:nvPr/>
        </p:nvSpPr>
        <p:spPr>
          <a:xfrm>
            <a:off x="2514261" y="6118458"/>
            <a:ext cx="6795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Tabela de código de cores para 4 faixas, mais exemplo de um resistor.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6185B9C-F905-40E4-B867-B609C6AA9ECE}"/>
                  </a:ext>
                </a:extLst>
              </p14:cNvPr>
              <p14:cNvContentPartPr/>
              <p14:nvPr/>
            </p14:nvContentPartPr>
            <p14:xfrm>
              <a:off x="4595040" y="2308680"/>
              <a:ext cx="7521840" cy="35294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6185B9C-F905-40E4-B867-B609C6AA9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5680" y="2299320"/>
                <a:ext cx="7540560" cy="354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FF7AFDE-8371-40F3-A19D-F8F9AE61509D}"/>
              </a:ext>
            </a:extLst>
          </p:cNvPr>
          <p:cNvGrpSpPr/>
          <p:nvPr/>
        </p:nvGrpSpPr>
        <p:grpSpPr>
          <a:xfrm>
            <a:off x="6224841" y="3818197"/>
            <a:ext cx="315720" cy="791280"/>
            <a:chOff x="6224841" y="3818197"/>
            <a:chExt cx="315720" cy="79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13159B6C-49B2-4249-93C2-83B02B7EBD86}"/>
                    </a:ext>
                  </a:extLst>
                </p14:cNvPr>
                <p14:cNvContentPartPr/>
                <p14:nvPr/>
              </p14:nvContentPartPr>
              <p14:xfrm>
                <a:off x="6224841" y="3818197"/>
                <a:ext cx="306000" cy="209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13159B6C-49B2-4249-93C2-83B02B7EBD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0521" y="3813877"/>
                  <a:ext cx="314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C94C6A9-BB51-433A-A458-CCDD3175377A}"/>
                    </a:ext>
                  </a:extLst>
                </p14:cNvPr>
                <p14:cNvContentPartPr/>
                <p14:nvPr/>
              </p14:nvContentPartPr>
              <p14:xfrm>
                <a:off x="6331041" y="3871117"/>
                <a:ext cx="166680" cy="2286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C94C6A9-BB51-433A-A458-CCDD317537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6721" y="3866797"/>
                  <a:ext cx="175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64F8601-7825-477E-946E-CB604269AAC9}"/>
                    </a:ext>
                  </a:extLst>
                </p14:cNvPr>
                <p14:cNvContentPartPr/>
                <p14:nvPr/>
              </p14:nvContentPartPr>
              <p14:xfrm>
                <a:off x="6281361" y="4222837"/>
                <a:ext cx="222840" cy="806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64F8601-7825-477E-946E-CB604269AA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77041" y="4218517"/>
                  <a:ext cx="231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6069691-4A95-4B8C-8746-CF05584128C9}"/>
                    </a:ext>
                  </a:extLst>
                </p14:cNvPr>
                <p14:cNvContentPartPr/>
                <p14:nvPr/>
              </p14:nvContentPartPr>
              <p14:xfrm>
                <a:off x="6331761" y="4093237"/>
                <a:ext cx="208800" cy="2721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6069691-4A95-4B8C-8746-CF05584128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27441" y="4088917"/>
                  <a:ext cx="217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3B8DB5D-5C7F-4EA9-94E8-60BC2BDC74F3}"/>
                    </a:ext>
                  </a:extLst>
                </p14:cNvPr>
                <p14:cNvContentPartPr/>
                <p14:nvPr/>
              </p14:nvContentPartPr>
              <p14:xfrm>
                <a:off x="6278841" y="4434157"/>
                <a:ext cx="249480" cy="1299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3B8DB5D-5C7F-4EA9-94E8-60BC2BDC74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4521" y="4429837"/>
                  <a:ext cx="258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DCD685A-9E34-4A2C-98C5-B9AFBCC7BCA0}"/>
                    </a:ext>
                  </a:extLst>
                </p14:cNvPr>
                <p14:cNvContentPartPr/>
                <p14:nvPr/>
              </p14:nvContentPartPr>
              <p14:xfrm>
                <a:off x="6336801" y="4337677"/>
                <a:ext cx="158400" cy="2718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DCD685A-9E34-4A2C-98C5-B9AFBCC7BC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2481" y="4333357"/>
                  <a:ext cx="167040" cy="28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C5E3345-F72D-40B3-98ED-ACA855732F22}"/>
              </a:ext>
            </a:extLst>
          </p:cNvPr>
          <p:cNvSpPr txBox="1"/>
          <p:nvPr/>
        </p:nvSpPr>
        <p:spPr>
          <a:xfrm>
            <a:off x="793977" y="462661"/>
            <a:ext cx="98767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2:</a:t>
            </a:r>
          </a:p>
          <a:p>
            <a:endParaRPr lang="pt-BR" dirty="0"/>
          </a:p>
          <a:p>
            <a:r>
              <a:rPr lang="pt-BR" dirty="0"/>
              <a:t>1ª Faixa: Vermelho = 2</a:t>
            </a:r>
          </a:p>
          <a:p>
            <a:r>
              <a:rPr lang="pt-BR" dirty="0"/>
              <a:t>2ª Faixa: Violeta = 7</a:t>
            </a:r>
          </a:p>
          <a:p>
            <a:r>
              <a:rPr lang="pt-BR" dirty="0"/>
              <a:t>3ª Faixa Nº de zeros: Marrom = 1 = 0</a:t>
            </a:r>
          </a:p>
          <a:p>
            <a:r>
              <a:rPr lang="pt-BR" dirty="0"/>
              <a:t>Valor obtido: 270 Ω</a:t>
            </a:r>
          </a:p>
          <a:p>
            <a:r>
              <a:rPr lang="pt-BR" dirty="0"/>
              <a:t>4ª Faixa Tolerância: Dourado = ± 5% = 13,5 Ω</a:t>
            </a:r>
          </a:p>
          <a:p>
            <a:r>
              <a:rPr lang="pt-BR" dirty="0"/>
              <a:t>Então o resistor pode variar de 256,5 Ω a 283,5 Ω de acordo com a tolerância.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D980A5-C2C7-4442-9EA1-A51FCA8EF7AC}"/>
              </a:ext>
            </a:extLst>
          </p:cNvPr>
          <p:cNvSpPr txBox="1"/>
          <p:nvPr/>
        </p:nvSpPr>
        <p:spPr>
          <a:xfrm>
            <a:off x="8412480" y="463600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Série E24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59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1AFE628-208D-402D-8962-5849A5B8E341}"/>
              </a:ext>
            </a:extLst>
          </p:cNvPr>
          <p:cNvSpPr txBox="1"/>
          <p:nvPr/>
        </p:nvSpPr>
        <p:spPr>
          <a:xfrm>
            <a:off x="359229" y="261257"/>
            <a:ext cx="97318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Código de cores resistores 5 faixas</a:t>
            </a:r>
          </a:p>
          <a:p>
            <a:r>
              <a:rPr lang="pt-BR" sz="1600" dirty="0"/>
              <a:t>Para resistores de 5 faixas é utilizada a tabela abaixo seguindo as orientações citadas.</a:t>
            </a:r>
          </a:p>
          <a:p>
            <a:endParaRPr lang="pt-BR" sz="1600" dirty="0"/>
          </a:p>
          <a:p>
            <a:r>
              <a:rPr lang="pt-BR" sz="1600" dirty="0"/>
              <a:t>1ª Faixa: mostra o primeiro algarismo do valor da resistência.</a:t>
            </a:r>
          </a:p>
          <a:p>
            <a:r>
              <a:rPr lang="pt-BR" sz="1600" dirty="0"/>
              <a:t>2ª Faixa: mostra o segundo algarismo da resistência.</a:t>
            </a:r>
          </a:p>
          <a:p>
            <a:r>
              <a:rPr lang="pt-BR" sz="1600" dirty="0"/>
              <a:t>3ª Faixa: mostra o terceiro algarismo da resistência.</a:t>
            </a:r>
          </a:p>
          <a:p>
            <a:r>
              <a:rPr lang="pt-BR" sz="1600" dirty="0"/>
              <a:t>4ª Faixa: mostra quantos zeros devem ser adicionados a resistência.</a:t>
            </a:r>
          </a:p>
          <a:p>
            <a:r>
              <a:rPr lang="pt-BR" sz="1600" dirty="0"/>
              <a:t>5ª Faixa: mostra a tolerância que o componente terá.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A22DB1-B789-430F-8784-0F537C15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29" y="2517461"/>
            <a:ext cx="7164454" cy="34867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6BF0B6-10BF-405B-8193-6AA0164C9A39}"/>
              </a:ext>
            </a:extLst>
          </p:cNvPr>
          <p:cNvSpPr txBox="1"/>
          <p:nvPr/>
        </p:nvSpPr>
        <p:spPr>
          <a:xfrm>
            <a:off x="2979965" y="6117545"/>
            <a:ext cx="771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effectLst/>
                <a:latin typeface="Arial" panose="020B0604020202020204" pitchFamily="34" charset="0"/>
              </a:rPr>
              <a:t>Tabela código de cores para 5 faixas, mais exemplo de um resistor.</a:t>
            </a:r>
            <a:endParaRPr lang="pt-B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AE1EECE8-3C8F-4F6A-98D0-3CDA0AE31A69}"/>
                  </a:ext>
                </a:extLst>
              </p14:cNvPr>
              <p14:cNvContentPartPr/>
              <p14:nvPr/>
            </p14:nvContentPartPr>
            <p14:xfrm>
              <a:off x="277560" y="495720"/>
              <a:ext cx="11572200" cy="4973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AE1EECE8-3C8F-4F6A-98D0-3CDA0AE31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200" y="486360"/>
                <a:ext cx="11590920" cy="49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CAEE607-2FAF-4802-A34E-5237CB39C5F5}"/>
                  </a:ext>
                </a:extLst>
              </p14:cNvPr>
              <p14:cNvContentPartPr/>
              <p14:nvPr/>
            </p14:nvContentPartPr>
            <p14:xfrm>
              <a:off x="6025320" y="5574888"/>
              <a:ext cx="108720" cy="414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CAEE607-2FAF-4802-A34E-5237CB39C5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0640" y="5570568"/>
                <a:ext cx="117360" cy="42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E5DB438-68F9-46FA-87E5-39C3D6630D4F}"/>
              </a:ext>
            </a:extLst>
          </p:cNvPr>
          <p:cNvGrpSpPr/>
          <p:nvPr/>
        </p:nvGrpSpPr>
        <p:grpSpPr>
          <a:xfrm>
            <a:off x="6941601" y="4253077"/>
            <a:ext cx="321120" cy="694080"/>
            <a:chOff x="6941601" y="4253077"/>
            <a:chExt cx="321120" cy="6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A04DDC6-93B3-4CAE-9911-1401F7939B88}"/>
                    </a:ext>
                  </a:extLst>
                </p14:cNvPr>
                <p14:cNvContentPartPr/>
                <p14:nvPr/>
              </p14:nvContentPartPr>
              <p14:xfrm>
                <a:off x="6941601" y="4253077"/>
                <a:ext cx="321120" cy="250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A04DDC6-93B3-4CAE-9911-1401F7939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7281" y="4248757"/>
                  <a:ext cx="329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D72F7CD-8F5E-4F93-B8CA-F93A3CF1B414}"/>
                    </a:ext>
                  </a:extLst>
                </p14:cNvPr>
                <p14:cNvContentPartPr/>
                <p14:nvPr/>
              </p14:nvContentPartPr>
              <p14:xfrm>
                <a:off x="7038081" y="4312837"/>
                <a:ext cx="143640" cy="2617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D72F7CD-8F5E-4F93-B8CA-F93A3CF1B4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33761" y="4308517"/>
                  <a:ext cx="152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E7EEA20-911F-4A47-BB69-71575E07BE63}"/>
                    </a:ext>
                  </a:extLst>
                </p14:cNvPr>
                <p14:cNvContentPartPr/>
                <p14:nvPr/>
              </p14:nvContentPartPr>
              <p14:xfrm>
                <a:off x="7010001" y="4594357"/>
                <a:ext cx="227520" cy="1332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E7EEA20-911F-4A47-BB69-71575E07BE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05681" y="4590037"/>
                  <a:ext cx="236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A643738-91D9-452A-90CA-2464910C9DC8}"/>
                    </a:ext>
                  </a:extLst>
                </p14:cNvPr>
                <p14:cNvContentPartPr/>
                <p14:nvPr/>
              </p14:nvContentPartPr>
              <p14:xfrm>
                <a:off x="7027641" y="4554757"/>
                <a:ext cx="159480" cy="1821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A643738-91D9-452A-90CA-2464910C9D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3321" y="4550437"/>
                  <a:ext cx="16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6A65744-40A6-42C2-91E0-F56342E76CE3}"/>
                    </a:ext>
                  </a:extLst>
                </p14:cNvPr>
                <p14:cNvContentPartPr/>
                <p14:nvPr/>
              </p14:nvContentPartPr>
              <p14:xfrm>
                <a:off x="7010721" y="4735477"/>
                <a:ext cx="219600" cy="168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6A65744-40A6-42C2-91E0-F56342E76C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06401" y="4731157"/>
                  <a:ext cx="228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6D1DA5E-A0EB-4632-8DE8-2DB9D83D87D9}"/>
                    </a:ext>
                  </a:extLst>
                </p14:cNvPr>
                <p14:cNvContentPartPr/>
                <p14:nvPr/>
              </p14:nvContentPartPr>
              <p14:xfrm>
                <a:off x="7077681" y="4786957"/>
                <a:ext cx="119880" cy="1602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6D1DA5E-A0EB-4632-8DE8-2DB9D83D87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3361" y="4782637"/>
                  <a:ext cx="1285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26ACA8-5F88-435C-9FB6-81CB58A44961}"/>
              </a:ext>
            </a:extLst>
          </p:cNvPr>
          <p:cNvGrpSpPr/>
          <p:nvPr/>
        </p:nvGrpSpPr>
        <p:grpSpPr>
          <a:xfrm>
            <a:off x="8584281" y="4880917"/>
            <a:ext cx="417600" cy="634680"/>
            <a:chOff x="8584281" y="4880917"/>
            <a:chExt cx="41760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FAF2C6D-FB42-474A-813C-5BEFDFA6BCE0}"/>
                    </a:ext>
                  </a:extLst>
                </p14:cNvPr>
                <p14:cNvContentPartPr/>
                <p14:nvPr/>
              </p14:nvContentPartPr>
              <p14:xfrm>
                <a:off x="8584281" y="4880917"/>
                <a:ext cx="413640" cy="2916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FAF2C6D-FB42-474A-813C-5BEFDFA6BC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9961" y="4876597"/>
                  <a:ext cx="422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FE7F6F4-F88C-4922-A68E-F3D9F717DDA7}"/>
                    </a:ext>
                  </a:extLst>
                </p14:cNvPr>
                <p14:cNvContentPartPr/>
                <p14:nvPr/>
              </p14:nvContentPartPr>
              <p14:xfrm>
                <a:off x="8639361" y="4920157"/>
                <a:ext cx="262440" cy="2998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FE7F6F4-F88C-4922-A68E-F3D9F717DD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35041" y="4915837"/>
                  <a:ext cx="271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2B18EF92-C3D8-48D7-ABCA-4CC87457B5CE}"/>
                    </a:ext>
                  </a:extLst>
                </p14:cNvPr>
                <p14:cNvContentPartPr/>
                <p14:nvPr/>
              </p14:nvContentPartPr>
              <p14:xfrm>
                <a:off x="8637561" y="5180077"/>
                <a:ext cx="364320" cy="2908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2B18EF92-C3D8-48D7-ABCA-4CC87457B5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33241" y="5175757"/>
                  <a:ext cx="372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C01F170-9AAA-4430-9D52-DD3679951A75}"/>
                    </a:ext>
                  </a:extLst>
                </p14:cNvPr>
                <p14:cNvContentPartPr/>
                <p14:nvPr/>
              </p14:nvContentPartPr>
              <p14:xfrm>
                <a:off x="8713521" y="5159197"/>
                <a:ext cx="261720" cy="3564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C01F170-9AAA-4430-9D52-DD3679951A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09201" y="5154877"/>
                  <a:ext cx="27036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07B0051-23D6-49D3-833F-5EF9D24E0A46}"/>
              </a:ext>
            </a:extLst>
          </p:cNvPr>
          <p:cNvGrpSpPr/>
          <p:nvPr/>
        </p:nvGrpSpPr>
        <p:grpSpPr>
          <a:xfrm>
            <a:off x="9882630" y="5446050"/>
            <a:ext cx="1932840" cy="1051560"/>
            <a:chOff x="9882630" y="5446050"/>
            <a:chExt cx="1932840" cy="10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E56D879-72A7-4468-8336-4FE6C34BAD6A}"/>
                    </a:ext>
                  </a:extLst>
                </p14:cNvPr>
                <p14:cNvContentPartPr/>
                <p14:nvPr/>
              </p14:nvContentPartPr>
              <p14:xfrm>
                <a:off x="9882630" y="5535330"/>
                <a:ext cx="361080" cy="2178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E56D879-72A7-4468-8336-4FE6C34BAD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78310" y="5531010"/>
                  <a:ext cx="369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8459EB2-C3D5-4741-A0A8-DB923BB35AD2}"/>
                    </a:ext>
                  </a:extLst>
                </p14:cNvPr>
                <p14:cNvContentPartPr/>
                <p14:nvPr/>
              </p14:nvContentPartPr>
              <p14:xfrm>
                <a:off x="10435950" y="5611650"/>
                <a:ext cx="500400" cy="1782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8459EB2-C3D5-4741-A0A8-DB923BB35A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31630" y="5607330"/>
                  <a:ext cx="509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1DFEE8C-87E0-4947-8A01-85A29B0E12E1}"/>
                    </a:ext>
                  </a:extLst>
                </p14:cNvPr>
                <p14:cNvContentPartPr/>
                <p14:nvPr/>
              </p14:nvContentPartPr>
              <p14:xfrm>
                <a:off x="10971270" y="5525250"/>
                <a:ext cx="3600" cy="320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1DFEE8C-87E0-4947-8A01-85A29B0E12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66950" y="5520930"/>
                  <a:ext cx="12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3F75206-E58F-4A83-8493-0A4BCFE12A94}"/>
                    </a:ext>
                  </a:extLst>
                </p14:cNvPr>
                <p14:cNvContentPartPr/>
                <p14:nvPr/>
              </p14:nvContentPartPr>
              <p14:xfrm>
                <a:off x="10964430" y="5620290"/>
                <a:ext cx="117720" cy="1306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3F75206-E58F-4A83-8493-0A4BCFE12A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60110" y="5615970"/>
                  <a:ext cx="126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12FCBA6-99C3-48FC-9C81-662CBFAFA6DA}"/>
                    </a:ext>
                  </a:extLst>
                </p14:cNvPr>
                <p14:cNvContentPartPr/>
                <p14:nvPr/>
              </p14:nvContentPartPr>
              <p14:xfrm>
                <a:off x="11189430" y="5446050"/>
                <a:ext cx="49680" cy="2790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12FCBA6-99C3-48FC-9C81-662CBFAFA6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85110" y="5441730"/>
                  <a:ext cx="58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453CB6A-0A40-464A-9DF4-1BBD9283366A}"/>
                    </a:ext>
                  </a:extLst>
                </p14:cNvPr>
                <p14:cNvContentPartPr/>
                <p14:nvPr/>
              </p14:nvContentPartPr>
              <p14:xfrm>
                <a:off x="11158830" y="5540370"/>
                <a:ext cx="146520" cy="655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453CB6A-0A40-464A-9DF4-1BBD928336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54510" y="5536050"/>
                  <a:ext cx="155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A9DC52D-F3BB-4D4B-97A2-25B1A9A9EAB6}"/>
                    </a:ext>
                  </a:extLst>
                </p14:cNvPr>
                <p14:cNvContentPartPr/>
                <p14:nvPr/>
              </p14:nvContentPartPr>
              <p14:xfrm>
                <a:off x="11284470" y="5601210"/>
                <a:ext cx="404280" cy="1954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A9DC52D-F3BB-4D4B-97A2-25B1A9A9EA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80150" y="5596890"/>
                  <a:ext cx="412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60306DA-451E-4AE7-BCED-E3CB9BFEF389}"/>
                    </a:ext>
                  </a:extLst>
                </p14:cNvPr>
                <p14:cNvContentPartPr/>
                <p14:nvPr/>
              </p14:nvContentPartPr>
              <p14:xfrm>
                <a:off x="9971190" y="5895330"/>
                <a:ext cx="362880" cy="3682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60306DA-451E-4AE7-BCED-E3CB9BFEF3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66870" y="5891010"/>
                  <a:ext cx="3715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6F03AC9-230B-402B-924C-DA39F9F41B28}"/>
                    </a:ext>
                  </a:extLst>
                </p14:cNvPr>
                <p14:cNvContentPartPr/>
                <p14:nvPr/>
              </p14:nvContentPartPr>
              <p14:xfrm>
                <a:off x="10583550" y="6080730"/>
                <a:ext cx="96120" cy="2102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6F03AC9-230B-402B-924C-DA39F9F41B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79230" y="6076410"/>
                  <a:ext cx="104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7033B20-A040-4120-AD43-250B782D9B2E}"/>
                    </a:ext>
                  </a:extLst>
                </p14:cNvPr>
                <p14:cNvContentPartPr/>
                <p14:nvPr/>
              </p14:nvContentPartPr>
              <p14:xfrm>
                <a:off x="10616670" y="6046890"/>
                <a:ext cx="134640" cy="140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7033B20-A040-4120-AD43-250B782D9B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12350" y="6042570"/>
                  <a:ext cx="143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2070DD4-7623-4398-BFE0-4564E804C959}"/>
                    </a:ext>
                  </a:extLst>
                </p14:cNvPr>
                <p14:cNvContentPartPr/>
                <p14:nvPr/>
              </p14:nvContentPartPr>
              <p14:xfrm>
                <a:off x="10890990" y="5990010"/>
                <a:ext cx="91080" cy="5076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2070DD4-7623-4398-BFE0-4564E804C9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86670" y="5985690"/>
                  <a:ext cx="997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9EB4F74-E0AF-4CEA-9C13-3900941D90AC}"/>
                    </a:ext>
                  </a:extLst>
                </p14:cNvPr>
                <p14:cNvContentPartPr/>
                <p14:nvPr/>
              </p14:nvContentPartPr>
              <p14:xfrm>
                <a:off x="11046510" y="6154890"/>
                <a:ext cx="218520" cy="1944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9EB4F74-E0AF-4CEA-9C13-3900941D90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2190" y="6150570"/>
                  <a:ext cx="22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E80F63D-95DF-45CA-B671-FB27B1FFCE6B}"/>
                    </a:ext>
                  </a:extLst>
                </p14:cNvPr>
                <p14:cNvContentPartPr/>
                <p14:nvPr/>
              </p14:nvContentPartPr>
              <p14:xfrm>
                <a:off x="11272230" y="6035730"/>
                <a:ext cx="360" cy="327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E80F63D-95DF-45CA-B671-FB27B1FFCE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67910" y="6031410"/>
                  <a:ext cx="9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E1B4090-6954-4C21-B74B-D6A9C76DFD74}"/>
                    </a:ext>
                  </a:extLst>
                </p14:cNvPr>
                <p14:cNvContentPartPr/>
                <p14:nvPr/>
              </p14:nvContentPartPr>
              <p14:xfrm>
                <a:off x="11289510" y="6166050"/>
                <a:ext cx="193320" cy="1724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E1B4090-6954-4C21-B74B-D6A9C76DFD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85190" y="6161730"/>
                  <a:ext cx="201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438E505E-1D3B-4CB7-BD91-09F96837C847}"/>
                    </a:ext>
                  </a:extLst>
                </p14:cNvPr>
                <p14:cNvContentPartPr/>
                <p14:nvPr/>
              </p14:nvContentPartPr>
              <p14:xfrm>
                <a:off x="11528550" y="6119250"/>
                <a:ext cx="286920" cy="1893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438E505E-1D3B-4CB7-BD91-09F96837C8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524230" y="6114930"/>
                  <a:ext cx="29556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38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DE02DC-9D10-4F11-9E6D-703FA778E01A}"/>
              </a:ext>
            </a:extLst>
          </p:cNvPr>
          <p:cNvSpPr txBox="1"/>
          <p:nvPr/>
        </p:nvSpPr>
        <p:spPr>
          <a:xfrm>
            <a:off x="904424" y="517305"/>
            <a:ext cx="6094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3:</a:t>
            </a:r>
          </a:p>
          <a:p>
            <a:endParaRPr lang="pt-BR" dirty="0"/>
          </a:p>
          <a:p>
            <a:r>
              <a:rPr lang="pt-BR" dirty="0"/>
              <a:t>1ª Faixa: Azul = 6</a:t>
            </a:r>
          </a:p>
          <a:p>
            <a:r>
              <a:rPr lang="pt-BR" dirty="0"/>
              <a:t>2ª Faixa: Laranja = 3</a:t>
            </a:r>
          </a:p>
          <a:p>
            <a:r>
              <a:rPr lang="pt-BR" dirty="0"/>
              <a:t>3ª Faixa: Branco = 9</a:t>
            </a:r>
          </a:p>
          <a:p>
            <a:r>
              <a:rPr lang="pt-BR" dirty="0"/>
              <a:t>4ª Faixa Nº de zeros: Laranja = 3 = 000</a:t>
            </a:r>
          </a:p>
          <a:p>
            <a:r>
              <a:rPr lang="pt-BR" dirty="0"/>
              <a:t>Valor obtido: 639000 Ω ou 639 </a:t>
            </a:r>
            <a:r>
              <a:rPr lang="pt-BR" dirty="0" err="1"/>
              <a:t>kΩ</a:t>
            </a:r>
            <a:endParaRPr lang="pt-BR" dirty="0"/>
          </a:p>
          <a:p>
            <a:r>
              <a:rPr lang="pt-BR" dirty="0"/>
              <a:t>5ª Faixa Tolerância: Marrom = ± 1% </a:t>
            </a:r>
          </a:p>
          <a:p>
            <a:r>
              <a:rPr lang="pt-BR" dirty="0"/>
              <a:t>Então o resistor pode variar de 632,61 </a:t>
            </a:r>
            <a:r>
              <a:rPr lang="pt-BR" dirty="0" err="1"/>
              <a:t>kΩ</a:t>
            </a:r>
            <a:r>
              <a:rPr lang="pt-BR" dirty="0"/>
              <a:t> a 645,39 </a:t>
            </a:r>
            <a:r>
              <a:rPr lang="pt-BR" dirty="0" err="1"/>
              <a:t>kΩ</a:t>
            </a:r>
            <a:r>
              <a:rPr lang="pt-BR" dirty="0"/>
              <a:t>, de acordo com a tolerância de ± 1% 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2356FA2A-CFBF-4BA5-A6CC-E7F5BFE16908}"/>
                  </a:ext>
                </a:extLst>
              </p14:cNvPr>
              <p14:cNvContentPartPr/>
              <p14:nvPr/>
            </p14:nvContentPartPr>
            <p14:xfrm>
              <a:off x="6508080" y="2683601"/>
              <a:ext cx="546480" cy="32400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2356FA2A-CFBF-4BA5-A6CC-E7F5BFE16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3760" y="2679286"/>
                <a:ext cx="555120" cy="33263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0CBDFB3-A311-4E33-8C42-EBBF2F343665}"/>
              </a:ext>
            </a:extLst>
          </p:cNvPr>
          <p:cNvGrpSpPr/>
          <p:nvPr/>
        </p:nvGrpSpPr>
        <p:grpSpPr>
          <a:xfrm>
            <a:off x="7386480" y="2528801"/>
            <a:ext cx="785160" cy="297720"/>
            <a:chOff x="7618262" y="2153556"/>
            <a:chExt cx="78516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6523928-C325-4672-A9AB-546ECED3D906}"/>
                    </a:ext>
                  </a:extLst>
                </p14:cNvPr>
                <p14:cNvContentPartPr/>
                <p14:nvPr/>
              </p14:nvContentPartPr>
              <p14:xfrm>
                <a:off x="7618262" y="2153556"/>
                <a:ext cx="113040" cy="2617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6523928-C325-4672-A9AB-546ECED3D9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13942" y="2149236"/>
                  <a:ext cx="121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84287031-D78E-4162-9867-D7D4964D2E0C}"/>
                    </a:ext>
                  </a:extLst>
                </p14:cNvPr>
                <p14:cNvContentPartPr/>
                <p14:nvPr/>
              </p14:nvContentPartPr>
              <p14:xfrm>
                <a:off x="7856582" y="2196036"/>
                <a:ext cx="123840" cy="198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84287031-D78E-4162-9867-D7D4964D2E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52262" y="2191716"/>
                  <a:ext cx="132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A0C0055D-14E2-4AAF-BF6E-0DC800F25FAD}"/>
                    </a:ext>
                  </a:extLst>
                </p14:cNvPr>
                <p14:cNvContentPartPr/>
                <p14:nvPr/>
              </p14:nvContentPartPr>
              <p14:xfrm>
                <a:off x="8025062" y="2165796"/>
                <a:ext cx="126720" cy="2142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A0C0055D-14E2-4AAF-BF6E-0DC800F25F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20742" y="2161476"/>
                  <a:ext cx="135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137517A-9602-4465-84A5-5BD76FA3ECFF}"/>
                    </a:ext>
                  </a:extLst>
                </p14:cNvPr>
                <p14:cNvContentPartPr/>
                <p14:nvPr/>
              </p14:nvContentPartPr>
              <p14:xfrm>
                <a:off x="8256902" y="2165436"/>
                <a:ext cx="136440" cy="2055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137517A-9602-4465-84A5-5BD76FA3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52582" y="2161116"/>
                  <a:ext cx="145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A4D6C45-D731-465E-80D9-B0581EEF5B54}"/>
                    </a:ext>
                  </a:extLst>
                </p14:cNvPr>
                <p14:cNvContentPartPr/>
                <p14:nvPr/>
              </p14:nvContentPartPr>
              <p14:xfrm>
                <a:off x="8320982" y="2302956"/>
                <a:ext cx="82440" cy="1483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A4D6C45-D731-465E-80D9-B0581EEF5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6662" y="2298636"/>
                  <a:ext cx="910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DA4B31C8-708F-4571-8132-DD27832C3BA7}"/>
              </a:ext>
            </a:extLst>
          </p:cNvPr>
          <p:cNvGrpSpPr/>
          <p:nvPr/>
        </p:nvGrpSpPr>
        <p:grpSpPr>
          <a:xfrm>
            <a:off x="8506800" y="2578481"/>
            <a:ext cx="193680" cy="261720"/>
            <a:chOff x="8738582" y="2203236"/>
            <a:chExt cx="1936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FB8D66D7-07AC-4F4F-9BF0-878ED3C15FFB}"/>
                    </a:ext>
                  </a:extLst>
                </p14:cNvPr>
                <p14:cNvContentPartPr/>
                <p14:nvPr/>
              </p14:nvContentPartPr>
              <p14:xfrm>
                <a:off x="8758382" y="2279556"/>
                <a:ext cx="126360" cy="7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FB8D66D7-07AC-4F4F-9BF0-878ED3C15F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54062" y="2275236"/>
                  <a:ext cx="135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CBDC4F15-FC07-42BA-95A9-6A99E022992E}"/>
                    </a:ext>
                  </a:extLst>
                </p14:cNvPr>
                <p14:cNvContentPartPr/>
                <p14:nvPr/>
              </p14:nvContentPartPr>
              <p14:xfrm>
                <a:off x="8778902" y="2203236"/>
                <a:ext cx="29160" cy="2224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CBDC4F15-FC07-42BA-95A9-6A99E02299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4582" y="2198916"/>
                  <a:ext cx="37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8C72C88-5786-4225-B079-BD8DBB42F5CC}"/>
                    </a:ext>
                  </a:extLst>
                </p14:cNvPr>
                <p14:cNvContentPartPr/>
                <p14:nvPr/>
              </p14:nvContentPartPr>
              <p14:xfrm>
                <a:off x="8738582" y="2427516"/>
                <a:ext cx="193680" cy="374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8C72C88-5786-4225-B079-BD8DBB42F5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34262" y="2423196"/>
                  <a:ext cx="2023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378669D-969A-4555-8DF1-0BDFFB196A20}"/>
              </a:ext>
            </a:extLst>
          </p:cNvPr>
          <p:cNvGrpSpPr/>
          <p:nvPr/>
        </p:nvGrpSpPr>
        <p:grpSpPr>
          <a:xfrm>
            <a:off x="8957520" y="2609801"/>
            <a:ext cx="879480" cy="359280"/>
            <a:chOff x="9189302" y="2234556"/>
            <a:chExt cx="87948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5D82622-B751-42B2-95EC-5D8E23002216}"/>
                    </a:ext>
                  </a:extLst>
                </p14:cNvPr>
                <p14:cNvContentPartPr/>
                <p14:nvPr/>
              </p14:nvContentPartPr>
              <p14:xfrm>
                <a:off x="9189302" y="2281716"/>
                <a:ext cx="109800" cy="215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5D82622-B751-42B2-95EC-5D8E230022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982" y="2277396"/>
                  <a:ext cx="118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DE699BF-B99B-42EC-8462-51FEA02C0750}"/>
                    </a:ext>
                  </a:extLst>
                </p14:cNvPr>
                <p14:cNvContentPartPr/>
                <p14:nvPr/>
              </p14:nvContentPartPr>
              <p14:xfrm>
                <a:off x="9338342" y="2510316"/>
                <a:ext cx="21600" cy="835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DE699BF-B99B-42EC-8462-51FEA02C07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34022" y="2505996"/>
                  <a:ext cx="30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95D581BE-A6DC-40D2-9469-11940F3C49EA}"/>
                    </a:ext>
                  </a:extLst>
                </p14:cNvPr>
                <p14:cNvContentPartPr/>
                <p14:nvPr/>
              </p14:nvContentPartPr>
              <p14:xfrm>
                <a:off x="9469742" y="2275236"/>
                <a:ext cx="114120" cy="173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95D581BE-A6DC-40D2-9469-11940F3C49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65422" y="2270916"/>
                  <a:ext cx="122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8C6FB97-0B74-4932-8A6A-BE13EF362DA5}"/>
                    </a:ext>
                  </a:extLst>
                </p14:cNvPr>
                <p14:cNvContentPartPr/>
                <p14:nvPr/>
              </p14:nvContentPartPr>
              <p14:xfrm>
                <a:off x="9662702" y="2234556"/>
                <a:ext cx="96120" cy="286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8C6FB97-0B74-4932-8A6A-BE13EF362D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58022" y="2230236"/>
                  <a:ext cx="104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2D9A3F8-65FD-4344-8591-A35F439C1012}"/>
                    </a:ext>
                  </a:extLst>
                </p14:cNvPr>
                <p14:cNvContentPartPr/>
                <p14:nvPr/>
              </p14:nvContentPartPr>
              <p14:xfrm>
                <a:off x="9886262" y="2259756"/>
                <a:ext cx="167040" cy="1918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2D9A3F8-65FD-4344-8591-A35F439C10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81942" y="2255436"/>
                  <a:ext cx="175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7F7A374-BE62-4D24-A443-C16F254BD2D3}"/>
                    </a:ext>
                  </a:extLst>
                </p14:cNvPr>
                <p14:cNvContentPartPr/>
                <p14:nvPr/>
              </p14:nvContentPartPr>
              <p14:xfrm>
                <a:off x="9979862" y="2370636"/>
                <a:ext cx="88920" cy="1234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7F7A374-BE62-4D24-A443-C16F254BD2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5542" y="2366316"/>
                  <a:ext cx="9756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31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F0E782E-38F7-41C3-9B1B-D91A5530B2E0}"/>
              </a:ext>
            </a:extLst>
          </p:cNvPr>
          <p:cNvSpPr txBox="1"/>
          <p:nvPr/>
        </p:nvSpPr>
        <p:spPr>
          <a:xfrm>
            <a:off x="2734056" y="1755648"/>
            <a:ext cx="666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Série E12 Tolerância 10%</a:t>
            </a:r>
          </a:p>
          <a:p>
            <a:r>
              <a:rPr lang="pt-BR" sz="2400" dirty="0"/>
              <a:t>Os resistores com tolerância de 10% só podem ter valores com esses multiplicadores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EA81D2C-D312-4B65-B3C1-710E242F2077}"/>
              </a:ext>
            </a:extLst>
          </p:cNvPr>
          <p:cNvGraphicFramePr>
            <a:graphicFrameLocks noGrp="1"/>
          </p:cNvGraphicFramePr>
          <p:nvPr/>
        </p:nvGraphicFramePr>
        <p:xfrm>
          <a:off x="3430017" y="3269774"/>
          <a:ext cx="5331966" cy="1463040"/>
        </p:xfrm>
        <a:graphic>
          <a:graphicData uri="http://schemas.openxmlformats.org/drawingml/2006/table">
            <a:tbl>
              <a:tblPr/>
              <a:tblGrid>
                <a:gridCol w="1759549">
                  <a:extLst>
                    <a:ext uri="{9D8B030D-6E8A-4147-A177-3AD203B41FA5}">
                      <a16:colId xmlns:a16="http://schemas.microsoft.com/office/drawing/2014/main" val="1953777554"/>
                    </a:ext>
                  </a:extLst>
                </a:gridCol>
                <a:gridCol w="1706229">
                  <a:extLst>
                    <a:ext uri="{9D8B030D-6E8A-4147-A177-3AD203B41FA5}">
                      <a16:colId xmlns:a16="http://schemas.microsoft.com/office/drawing/2014/main" val="3951246520"/>
                    </a:ext>
                  </a:extLst>
                </a:gridCol>
                <a:gridCol w="1866188">
                  <a:extLst>
                    <a:ext uri="{9D8B030D-6E8A-4147-A177-3AD203B41FA5}">
                      <a16:colId xmlns:a16="http://schemas.microsoft.com/office/drawing/2014/main" val="116084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1.0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1.5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9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1.8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2.7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7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3.3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3.9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4.7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5.6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6.8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8.2</a:t>
                      </a:r>
                    </a:p>
                  </a:txBody>
                  <a:tcPr marL="1524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220023"/>
                  </a:ext>
                </a:extLst>
              </a:tr>
            </a:tbl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854C04-FA37-4C91-8F28-486936D4A563}"/>
              </a:ext>
            </a:extLst>
          </p:cNvPr>
          <p:cNvGrpSpPr/>
          <p:nvPr/>
        </p:nvGrpSpPr>
        <p:grpSpPr>
          <a:xfrm>
            <a:off x="1500422" y="5015196"/>
            <a:ext cx="377280" cy="213840"/>
            <a:chOff x="1500422" y="5015196"/>
            <a:chExt cx="37728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6DD2ED3E-408E-4D8C-8EB0-0B1CFB44232C}"/>
                    </a:ext>
                  </a:extLst>
                </p14:cNvPr>
                <p14:cNvContentPartPr/>
                <p14:nvPr/>
              </p14:nvContentPartPr>
              <p14:xfrm>
                <a:off x="1500422" y="5015196"/>
                <a:ext cx="138960" cy="1393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6DD2ED3E-408E-4D8C-8EB0-0B1CFB442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6102" y="5010876"/>
                  <a:ext cx="147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CA0D2715-04B5-420C-B154-391B3ACD32B4}"/>
                    </a:ext>
                  </a:extLst>
                </p14:cNvPr>
                <p14:cNvContentPartPr/>
                <p14:nvPr/>
              </p14:nvContentPartPr>
              <p14:xfrm>
                <a:off x="1685822" y="5112756"/>
                <a:ext cx="20880" cy="1162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CA0D2715-04B5-420C-B154-391B3ACD3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1502" y="5108436"/>
                  <a:ext cx="29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38FB0904-1BA7-4CBF-8419-DD353275E1AB}"/>
                    </a:ext>
                  </a:extLst>
                </p14:cNvPr>
                <p14:cNvContentPartPr/>
                <p14:nvPr/>
              </p14:nvContentPartPr>
              <p14:xfrm>
                <a:off x="1776542" y="5038956"/>
                <a:ext cx="101160" cy="178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38FB0904-1BA7-4CBF-8419-DD353275E1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2222" y="5034636"/>
                  <a:ext cx="1098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5210E4B-EF51-47C0-93FD-8986D25F70FC}"/>
                  </a:ext>
                </a:extLst>
              </p14:cNvPr>
              <p14:cNvContentPartPr/>
              <p14:nvPr/>
            </p14:nvContentPartPr>
            <p14:xfrm>
              <a:off x="2527142" y="5042556"/>
              <a:ext cx="106200" cy="1695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5210E4B-EF51-47C0-93FD-8986D25F70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2822" y="5038236"/>
                <a:ext cx="11484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ABD2178-6E9F-486C-A8E9-627BBA0C6E74}"/>
              </a:ext>
            </a:extLst>
          </p:cNvPr>
          <p:cNvGrpSpPr/>
          <p:nvPr/>
        </p:nvGrpSpPr>
        <p:grpSpPr>
          <a:xfrm>
            <a:off x="2323382" y="5080716"/>
            <a:ext cx="78840" cy="136080"/>
            <a:chOff x="2323382" y="5080716"/>
            <a:chExt cx="788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671A737-B2B6-4F7D-82C6-6C9775F00965}"/>
                    </a:ext>
                  </a:extLst>
                </p14:cNvPr>
                <p14:cNvContentPartPr/>
                <p14:nvPr/>
              </p14:nvContentPartPr>
              <p14:xfrm>
                <a:off x="2323382" y="5080716"/>
                <a:ext cx="78840" cy="52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671A737-B2B6-4F7D-82C6-6C9775F009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9062" y="5076396"/>
                  <a:ext cx="8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887E52F-CA69-4021-A85D-4A3F7097FA53}"/>
                    </a:ext>
                  </a:extLst>
                </p14:cNvPr>
                <p14:cNvContentPartPr/>
                <p14:nvPr/>
              </p14:nvContentPartPr>
              <p14:xfrm>
                <a:off x="2332742" y="5109516"/>
                <a:ext cx="63000" cy="1072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887E52F-CA69-4021-A85D-4A3F7097FA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8422" y="5105196"/>
                  <a:ext cx="7164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2395AF7A-295B-4093-BC88-4D3B3A83063E}"/>
                  </a:ext>
                </a:extLst>
              </p14:cNvPr>
              <p14:cNvContentPartPr/>
              <p14:nvPr/>
            </p14:nvContentPartPr>
            <p14:xfrm>
              <a:off x="1319702" y="5419116"/>
              <a:ext cx="176400" cy="2203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2395AF7A-295B-4093-BC88-4D3B3A8306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5382" y="5414796"/>
                <a:ext cx="18504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D167AC-1F56-4FF3-B8AF-03A75CB37E3B}"/>
              </a:ext>
            </a:extLst>
          </p:cNvPr>
          <p:cNvGrpSpPr/>
          <p:nvPr/>
        </p:nvGrpSpPr>
        <p:grpSpPr>
          <a:xfrm>
            <a:off x="2318702" y="5526756"/>
            <a:ext cx="112320" cy="125640"/>
            <a:chOff x="2318702" y="5526756"/>
            <a:chExt cx="11232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76DCDB2-6261-4ABA-A0DB-F85955191470}"/>
                    </a:ext>
                  </a:extLst>
                </p14:cNvPr>
                <p14:cNvContentPartPr/>
                <p14:nvPr/>
              </p14:nvContentPartPr>
              <p14:xfrm>
                <a:off x="2318702" y="5526756"/>
                <a:ext cx="95040" cy="53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76DCDB2-6261-4ABA-A0DB-F859551914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4382" y="5522436"/>
                  <a:ext cx="103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C60709B-48CF-4A8A-9BC8-197CFA44C0E8}"/>
                    </a:ext>
                  </a:extLst>
                </p14:cNvPr>
                <p14:cNvContentPartPr/>
                <p14:nvPr/>
              </p14:nvContentPartPr>
              <p14:xfrm>
                <a:off x="2333102" y="5568876"/>
                <a:ext cx="97920" cy="83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C60709B-48CF-4A8A-9BC8-197CFA44C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8782" y="5564556"/>
                  <a:ext cx="1065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457F716-0D20-4C1F-89F9-C687E94C7DC3}"/>
              </a:ext>
            </a:extLst>
          </p:cNvPr>
          <p:cNvGrpSpPr/>
          <p:nvPr/>
        </p:nvGrpSpPr>
        <p:grpSpPr>
          <a:xfrm>
            <a:off x="2575382" y="5552316"/>
            <a:ext cx="158400" cy="129960"/>
            <a:chOff x="2575382" y="5552316"/>
            <a:chExt cx="15840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5D1BC84-6A06-43DE-9BA7-89DAFBE10588}"/>
                    </a:ext>
                  </a:extLst>
                </p14:cNvPr>
                <p14:cNvContentPartPr/>
                <p14:nvPr/>
              </p14:nvContentPartPr>
              <p14:xfrm>
                <a:off x="2575382" y="5552316"/>
                <a:ext cx="19080" cy="1299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5D1BC84-6A06-43DE-9BA7-89DAFBE105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1062" y="5547996"/>
                  <a:ext cx="27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331A116-B141-409B-85A2-871CC92EEB2A}"/>
                    </a:ext>
                  </a:extLst>
                </p14:cNvPr>
                <p14:cNvContentPartPr/>
                <p14:nvPr/>
              </p14:nvContentPartPr>
              <p14:xfrm>
                <a:off x="2587622" y="5555916"/>
                <a:ext cx="146160" cy="1105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331A116-B141-409B-85A2-871CC92EEB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83302" y="5551596"/>
                  <a:ext cx="1548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86CD948-C0C1-44BF-A3A6-51CB9BF4C370}"/>
              </a:ext>
            </a:extLst>
          </p:cNvPr>
          <p:cNvGrpSpPr/>
          <p:nvPr/>
        </p:nvGrpSpPr>
        <p:grpSpPr>
          <a:xfrm>
            <a:off x="1321862" y="5866236"/>
            <a:ext cx="260280" cy="182880"/>
            <a:chOff x="1321862" y="5866236"/>
            <a:chExt cx="26028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ECDB5530-AF37-4CFC-9854-B8FEA4D8C51C}"/>
                    </a:ext>
                  </a:extLst>
                </p14:cNvPr>
                <p14:cNvContentPartPr/>
                <p14:nvPr/>
              </p14:nvContentPartPr>
              <p14:xfrm>
                <a:off x="1321862" y="5866236"/>
                <a:ext cx="119160" cy="1594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ECDB5530-AF37-4CFC-9854-B8FEA4D8C5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17542" y="5861916"/>
                  <a:ext cx="127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F77E8C39-7569-4F82-AF48-D847944921ED}"/>
                    </a:ext>
                  </a:extLst>
                </p14:cNvPr>
                <p14:cNvContentPartPr/>
                <p14:nvPr/>
              </p14:nvContentPartPr>
              <p14:xfrm>
                <a:off x="1473422" y="5907996"/>
                <a:ext cx="108720" cy="141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F77E8C39-7569-4F82-AF48-D847944921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69102" y="5903676"/>
                  <a:ext cx="1173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8EEE40B-B37B-48EE-BE69-4309F374F706}"/>
              </a:ext>
            </a:extLst>
          </p:cNvPr>
          <p:cNvGrpSpPr/>
          <p:nvPr/>
        </p:nvGrpSpPr>
        <p:grpSpPr>
          <a:xfrm>
            <a:off x="2363342" y="5837796"/>
            <a:ext cx="560160" cy="182880"/>
            <a:chOff x="2363342" y="5837796"/>
            <a:chExt cx="5601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C30233-3CC5-492A-B89D-BEF2E0FF1BC7}"/>
                    </a:ext>
                  </a:extLst>
                </p14:cNvPr>
                <p14:cNvContentPartPr/>
                <p14:nvPr/>
              </p14:nvContentPartPr>
              <p14:xfrm>
                <a:off x="2363342" y="5837796"/>
                <a:ext cx="134280" cy="892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C30233-3CC5-492A-B89D-BEF2E0FF1B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9022" y="5833476"/>
                  <a:ext cx="142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A3DAEDD-702D-4E86-9C6F-D229300CE82D}"/>
                    </a:ext>
                  </a:extLst>
                </p14:cNvPr>
                <p14:cNvContentPartPr/>
                <p14:nvPr/>
              </p14:nvContentPartPr>
              <p14:xfrm>
                <a:off x="2376662" y="5893596"/>
                <a:ext cx="126000" cy="1130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A3DAEDD-702D-4E86-9C6F-D229300CE8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2342" y="5889276"/>
                  <a:ext cx="134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D2D92C9-CEF1-4360-AD56-F68CBB4B8DB9}"/>
                    </a:ext>
                  </a:extLst>
                </p14:cNvPr>
                <p14:cNvContentPartPr/>
                <p14:nvPr/>
              </p14:nvContentPartPr>
              <p14:xfrm>
                <a:off x="2625422" y="5878476"/>
                <a:ext cx="36360" cy="142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D2D92C9-CEF1-4360-AD56-F68CBB4B8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1102" y="5874156"/>
                  <a:ext cx="45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8D7F87B-F335-481E-A8E7-9F8F8AC192CB}"/>
                    </a:ext>
                  </a:extLst>
                </p14:cNvPr>
                <p14:cNvContentPartPr/>
                <p14:nvPr/>
              </p14:nvContentPartPr>
              <p14:xfrm>
                <a:off x="2688062" y="5898276"/>
                <a:ext cx="98640" cy="1220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8D7F87B-F335-481E-A8E7-9F8F8AC192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83742" y="5893956"/>
                  <a:ext cx="107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E9848E6-022D-4F7C-8CB2-B8AAAA93CAD9}"/>
                    </a:ext>
                  </a:extLst>
                </p14:cNvPr>
                <p14:cNvContentPartPr/>
                <p14:nvPr/>
              </p14:nvContentPartPr>
              <p14:xfrm>
                <a:off x="2824502" y="5896836"/>
                <a:ext cx="99000" cy="1220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E9848E6-022D-4F7C-8CB2-B8AAAA93CA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0182" y="5892516"/>
                  <a:ext cx="10764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80065560-9408-40A7-8444-C79BB92B45A7}"/>
                  </a:ext>
                </a:extLst>
              </p14:cNvPr>
              <p14:cNvContentPartPr/>
              <p14:nvPr/>
            </p14:nvContentPartPr>
            <p14:xfrm>
              <a:off x="2114942" y="6161796"/>
              <a:ext cx="5400" cy="25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80065560-9408-40A7-8444-C79BB92B45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10622" y="6157476"/>
                <a:ext cx="14040" cy="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F16A6A7-85D1-4F38-B7AC-65A8C22BCB43}"/>
              </a:ext>
            </a:extLst>
          </p:cNvPr>
          <p:cNvGrpSpPr/>
          <p:nvPr/>
        </p:nvGrpSpPr>
        <p:grpSpPr>
          <a:xfrm>
            <a:off x="2042942" y="6305796"/>
            <a:ext cx="29880" cy="81720"/>
            <a:chOff x="2042942" y="6305796"/>
            <a:chExt cx="298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4F84B5A-62EB-4624-AB4D-D5B15F0F7906}"/>
                    </a:ext>
                  </a:extLst>
                </p14:cNvPr>
                <p14:cNvContentPartPr/>
                <p14:nvPr/>
              </p14:nvContentPartPr>
              <p14:xfrm>
                <a:off x="2042942" y="6305796"/>
                <a:ext cx="8640" cy="82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4F84B5A-62EB-4624-AB4D-D5B15F0F79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8622" y="6301476"/>
                  <a:ext cx="17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DD96ADD-DEED-439A-9487-0EB150D7F5F4}"/>
                    </a:ext>
                  </a:extLst>
                </p14:cNvPr>
                <p14:cNvContentPartPr/>
                <p14:nvPr/>
              </p14:nvContentPartPr>
              <p14:xfrm>
                <a:off x="2066702" y="6373476"/>
                <a:ext cx="6120" cy="14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DD96ADD-DEED-439A-9487-0EB150D7F5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2382" y="6369156"/>
                  <a:ext cx="147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1286B5C-1BF5-4567-A2F3-2C3D8F6B2309}"/>
              </a:ext>
            </a:extLst>
          </p:cNvPr>
          <p:cNvGrpSpPr/>
          <p:nvPr/>
        </p:nvGrpSpPr>
        <p:grpSpPr>
          <a:xfrm>
            <a:off x="1287662" y="6509196"/>
            <a:ext cx="451080" cy="194760"/>
            <a:chOff x="1287662" y="6509196"/>
            <a:chExt cx="4510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3E59683-A167-4F1C-8BDA-BB5B3394F825}"/>
                    </a:ext>
                  </a:extLst>
                </p14:cNvPr>
                <p14:cNvContentPartPr/>
                <p14:nvPr/>
              </p14:nvContentPartPr>
              <p14:xfrm>
                <a:off x="1287662" y="6581196"/>
                <a:ext cx="360" cy="1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3E59683-A167-4F1C-8BDA-BB5B3394F8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83342" y="6576876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7936868-764B-4949-ADBC-DA78039DE471}"/>
                    </a:ext>
                  </a:extLst>
                </p14:cNvPr>
                <p14:cNvContentPartPr/>
                <p14:nvPr/>
              </p14:nvContentPartPr>
              <p14:xfrm>
                <a:off x="1287662" y="6579036"/>
                <a:ext cx="42120" cy="3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7936868-764B-4949-ADBC-DA78039DE4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83342" y="6574716"/>
                  <a:ext cx="507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8FE6A86-9737-4C77-87D0-34ED966B9DAF}"/>
                    </a:ext>
                  </a:extLst>
                </p14:cNvPr>
                <p14:cNvContentPartPr/>
                <p14:nvPr/>
              </p14:nvContentPartPr>
              <p14:xfrm>
                <a:off x="1306382" y="6509196"/>
                <a:ext cx="133200" cy="187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8FE6A86-9737-4C77-87D0-34ED966B9D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02062" y="6504876"/>
                  <a:ext cx="141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91E0391-1F59-42B1-A750-895B575BFA6A}"/>
                    </a:ext>
                  </a:extLst>
                </p14:cNvPr>
                <p14:cNvContentPartPr/>
                <p14:nvPr/>
              </p14:nvContentPartPr>
              <p14:xfrm>
                <a:off x="1460462" y="6569676"/>
                <a:ext cx="115200" cy="1249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91E0391-1F59-42B1-A750-895B575BFA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6142" y="6565356"/>
                  <a:ext cx="12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D57ECF4-E002-406C-8798-D49E75A6D8D4}"/>
                    </a:ext>
                  </a:extLst>
                </p14:cNvPr>
                <p14:cNvContentPartPr/>
                <p14:nvPr/>
              </p14:nvContentPartPr>
              <p14:xfrm>
                <a:off x="1600862" y="6570036"/>
                <a:ext cx="137880" cy="1339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D57ECF4-E002-406C-8798-D49E75A6D8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96542" y="6565716"/>
                  <a:ext cx="1465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74EEE7B-D427-4310-BD30-6D66BCEA504D}"/>
              </a:ext>
            </a:extLst>
          </p:cNvPr>
          <p:cNvGrpSpPr/>
          <p:nvPr/>
        </p:nvGrpSpPr>
        <p:grpSpPr>
          <a:xfrm>
            <a:off x="2354342" y="6467076"/>
            <a:ext cx="755640" cy="251280"/>
            <a:chOff x="2354342" y="6467076"/>
            <a:chExt cx="7556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F9A80F25-E16C-4C7D-930D-53F23706A410}"/>
                    </a:ext>
                  </a:extLst>
                </p14:cNvPr>
                <p14:cNvContentPartPr/>
                <p14:nvPr/>
              </p14:nvContentPartPr>
              <p14:xfrm>
                <a:off x="2531822" y="6545556"/>
                <a:ext cx="1080" cy="54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F9A80F25-E16C-4C7D-930D-53F23706A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27502" y="6541236"/>
                  <a:ext cx="9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28B6776-D974-401A-BEC1-7AFF8CE9CB05}"/>
                    </a:ext>
                  </a:extLst>
                </p14:cNvPr>
                <p14:cNvContentPartPr/>
                <p14:nvPr/>
              </p14:nvContentPartPr>
              <p14:xfrm>
                <a:off x="2532902" y="6467076"/>
                <a:ext cx="149400" cy="181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28B6776-D974-401A-BEC1-7AFF8CE9CB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28582" y="6462756"/>
                  <a:ext cx="158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AAD908F-2B97-4B3E-8BB7-C265F2992444}"/>
                    </a:ext>
                  </a:extLst>
                </p14:cNvPr>
                <p14:cNvContentPartPr/>
                <p14:nvPr/>
              </p14:nvContentPartPr>
              <p14:xfrm>
                <a:off x="2719022" y="6547716"/>
                <a:ext cx="75240" cy="1245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AAD908F-2B97-4B3E-8BB7-C265F29924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14702" y="6543396"/>
                  <a:ext cx="83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A8266E3F-C8D8-424C-9D7F-E380198C5E4C}"/>
                    </a:ext>
                  </a:extLst>
                </p14:cNvPr>
                <p14:cNvContentPartPr/>
                <p14:nvPr/>
              </p14:nvContentPartPr>
              <p14:xfrm>
                <a:off x="2854022" y="6550596"/>
                <a:ext cx="81720" cy="1386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A8266E3F-C8D8-424C-9D7F-E380198C5E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49702" y="6546276"/>
                  <a:ext cx="90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45F5183-E54B-4269-8285-D1385443EB27}"/>
                    </a:ext>
                  </a:extLst>
                </p14:cNvPr>
                <p14:cNvContentPartPr/>
                <p14:nvPr/>
              </p14:nvContentPartPr>
              <p14:xfrm>
                <a:off x="3009542" y="6538716"/>
                <a:ext cx="100440" cy="146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45F5183-E54B-4269-8285-D1385443EB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05222" y="6534396"/>
                  <a:ext cx="109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D638368-77E9-4E9A-B856-ADA2816ED919}"/>
                    </a:ext>
                  </a:extLst>
                </p14:cNvPr>
                <p14:cNvContentPartPr/>
                <p14:nvPr/>
              </p14:nvContentPartPr>
              <p14:xfrm>
                <a:off x="2374862" y="6495876"/>
                <a:ext cx="70920" cy="103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D638368-77E9-4E9A-B856-ADA2816ED9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0542" y="6491556"/>
                  <a:ext cx="79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9854605-BFE0-4EB0-8D65-CF1489251194}"/>
                    </a:ext>
                  </a:extLst>
                </p14:cNvPr>
                <p14:cNvContentPartPr/>
                <p14:nvPr/>
              </p14:nvContentPartPr>
              <p14:xfrm>
                <a:off x="2416622" y="6615396"/>
                <a:ext cx="96120" cy="102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9854605-BFE0-4EB0-8D65-CF14892511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12302" y="6611076"/>
                  <a:ext cx="104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2ABCA99-01EC-403B-8FEA-EEE6B56B12A5}"/>
                    </a:ext>
                  </a:extLst>
                </p14:cNvPr>
                <p14:cNvContentPartPr/>
                <p14:nvPr/>
              </p14:nvContentPartPr>
              <p14:xfrm>
                <a:off x="2354342" y="6544116"/>
                <a:ext cx="71640" cy="835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2ABCA99-01EC-403B-8FEA-EEE6B56B1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50022" y="6539796"/>
                  <a:ext cx="8028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21A2340A-AD53-4116-8F43-D97262F79032}"/>
                  </a:ext>
                </a:extLst>
              </p14:cNvPr>
              <p14:cNvContentPartPr/>
              <p14:nvPr/>
            </p14:nvContentPartPr>
            <p14:xfrm>
              <a:off x="5363582" y="2115036"/>
              <a:ext cx="140760" cy="302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21A2340A-AD53-4116-8F43-D97262F790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59262" y="2110716"/>
                <a:ext cx="149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6A70EF7F-82F7-427E-AC38-0C88D32FF7A8}"/>
                  </a:ext>
                </a:extLst>
              </p14:cNvPr>
              <p14:cNvContentPartPr/>
              <p14:nvPr/>
            </p14:nvContentPartPr>
            <p14:xfrm>
              <a:off x="6082862" y="2126196"/>
              <a:ext cx="173520" cy="266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6A70EF7F-82F7-427E-AC38-0C88D32FF7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78542" y="2121876"/>
                <a:ext cx="182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0DFBF53A-36DE-4700-BE3F-E379FE80F53F}"/>
                  </a:ext>
                </a:extLst>
              </p14:cNvPr>
              <p14:cNvContentPartPr/>
              <p14:nvPr/>
            </p14:nvContentPartPr>
            <p14:xfrm>
              <a:off x="3176582" y="5157036"/>
              <a:ext cx="298080" cy="2304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0DFBF53A-36DE-4700-BE3F-E379FE80F53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72262" y="5152716"/>
                <a:ext cx="30672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784DD05-3E95-40EF-B78F-797B4130F268}"/>
              </a:ext>
            </a:extLst>
          </p:cNvPr>
          <p:cNvGrpSpPr/>
          <p:nvPr/>
        </p:nvGrpSpPr>
        <p:grpSpPr>
          <a:xfrm>
            <a:off x="3882542" y="5072076"/>
            <a:ext cx="324000" cy="234000"/>
            <a:chOff x="3882542" y="5072076"/>
            <a:chExt cx="3240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F4333474-C802-45C3-B059-A5A106BB7FCC}"/>
                    </a:ext>
                  </a:extLst>
                </p14:cNvPr>
                <p14:cNvContentPartPr/>
                <p14:nvPr/>
              </p14:nvContentPartPr>
              <p14:xfrm>
                <a:off x="3882542" y="5084316"/>
                <a:ext cx="106920" cy="1515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F4333474-C802-45C3-B059-A5A106BB7F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8222" y="5079996"/>
                  <a:ext cx="115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22843832-E23B-4CDF-864A-16F9E0116EDB}"/>
                    </a:ext>
                  </a:extLst>
                </p14:cNvPr>
                <p14:cNvContentPartPr/>
                <p14:nvPr/>
              </p14:nvContentPartPr>
              <p14:xfrm>
                <a:off x="4048862" y="5221836"/>
                <a:ext cx="20160" cy="842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22843832-E23B-4CDF-864A-16F9E0116E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44542" y="5217516"/>
                  <a:ext cx="28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2BA7190A-1E20-4C58-B177-7C61A00E30C1}"/>
                    </a:ext>
                  </a:extLst>
                </p14:cNvPr>
                <p14:cNvContentPartPr/>
                <p14:nvPr/>
              </p14:nvContentPartPr>
              <p14:xfrm>
                <a:off x="4094942" y="5072076"/>
                <a:ext cx="111600" cy="20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2BA7190A-1E20-4C58-B177-7C61A00E30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622" y="5067756"/>
                  <a:ext cx="1202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BBE6015-CAC2-41AE-9CEE-5821B0CC5873}"/>
              </a:ext>
            </a:extLst>
          </p:cNvPr>
          <p:cNvGrpSpPr/>
          <p:nvPr/>
        </p:nvGrpSpPr>
        <p:grpSpPr>
          <a:xfrm>
            <a:off x="4910342" y="5114916"/>
            <a:ext cx="190800" cy="198360"/>
            <a:chOff x="4910342" y="5114916"/>
            <a:chExt cx="190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4386413-1269-4B04-AA86-5F12FF9736C5}"/>
                    </a:ext>
                  </a:extLst>
                </p14:cNvPr>
                <p14:cNvContentPartPr/>
                <p14:nvPr/>
              </p14:nvContentPartPr>
              <p14:xfrm>
                <a:off x="4910342" y="5114916"/>
                <a:ext cx="86040" cy="128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4386413-1269-4B04-AA86-5F12FF9736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06022" y="5110596"/>
                  <a:ext cx="94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2F6FDBF-954C-48C7-98DC-4D8C6BF3C87C}"/>
                    </a:ext>
                  </a:extLst>
                </p14:cNvPr>
                <p14:cNvContentPartPr/>
                <p14:nvPr/>
              </p14:nvContentPartPr>
              <p14:xfrm>
                <a:off x="5077742" y="5185476"/>
                <a:ext cx="23400" cy="1278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2F6FDBF-954C-48C7-98DC-4D8C6BF3C8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73422" y="5181156"/>
                  <a:ext cx="320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E2209C5F-63A4-4B21-BF98-07FD77325EB4}"/>
              </a:ext>
            </a:extLst>
          </p:cNvPr>
          <p:cNvGrpSpPr/>
          <p:nvPr/>
        </p:nvGrpSpPr>
        <p:grpSpPr>
          <a:xfrm>
            <a:off x="5213102" y="5049756"/>
            <a:ext cx="319680" cy="203040"/>
            <a:chOff x="5213102" y="5049756"/>
            <a:chExt cx="31968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929C50F-318B-43D2-AEF5-B8DB374C49DB}"/>
                    </a:ext>
                  </a:extLst>
                </p14:cNvPr>
                <p14:cNvContentPartPr/>
                <p14:nvPr/>
              </p14:nvContentPartPr>
              <p14:xfrm>
                <a:off x="5213102" y="5075676"/>
                <a:ext cx="116640" cy="1771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929C50F-318B-43D2-AEF5-B8DB374C49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08782" y="5071356"/>
                  <a:ext cx="125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591DBB4-E1A3-4543-A262-CCEE25EC80DE}"/>
                    </a:ext>
                  </a:extLst>
                </p14:cNvPr>
                <p14:cNvContentPartPr/>
                <p14:nvPr/>
              </p14:nvContentPartPr>
              <p14:xfrm>
                <a:off x="5421902" y="5049756"/>
                <a:ext cx="110880" cy="1375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591DBB4-E1A3-4543-A262-CCEE25EC80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7582" y="5045436"/>
                  <a:ext cx="1195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D38DA473-52F7-4D9A-A36D-E86541B729D6}"/>
              </a:ext>
            </a:extLst>
          </p:cNvPr>
          <p:cNvGrpSpPr/>
          <p:nvPr/>
        </p:nvGrpSpPr>
        <p:grpSpPr>
          <a:xfrm>
            <a:off x="6027422" y="5031396"/>
            <a:ext cx="534240" cy="256320"/>
            <a:chOff x="6027422" y="5031396"/>
            <a:chExt cx="53424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CC6E3096-00E6-4FCB-B0F5-3BB1F727DDBE}"/>
                    </a:ext>
                  </a:extLst>
                </p14:cNvPr>
                <p14:cNvContentPartPr/>
                <p14:nvPr/>
              </p14:nvContentPartPr>
              <p14:xfrm>
                <a:off x="6027422" y="5074596"/>
                <a:ext cx="75600" cy="1440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CC6E3096-00E6-4FCB-B0F5-3BB1F727D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3102" y="5070276"/>
                  <a:ext cx="84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796236E4-C17D-469E-BA08-EF768A552E9C}"/>
                    </a:ext>
                  </a:extLst>
                </p14:cNvPr>
                <p14:cNvContentPartPr/>
                <p14:nvPr/>
              </p14:nvContentPartPr>
              <p14:xfrm>
                <a:off x="6194462" y="5190516"/>
                <a:ext cx="14400" cy="97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796236E4-C17D-469E-BA08-EF768A552E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0142" y="5186196"/>
                  <a:ext cx="23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FAB76FA-825B-47C9-9F2B-CBBF5070944A}"/>
                    </a:ext>
                  </a:extLst>
                </p14:cNvPr>
                <p14:cNvContentPartPr/>
                <p14:nvPr/>
              </p14:nvContentPartPr>
              <p14:xfrm>
                <a:off x="6271502" y="5031396"/>
                <a:ext cx="115920" cy="1933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FAB76FA-825B-47C9-9F2B-CBBF507094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67182" y="5027076"/>
                  <a:ext cx="124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C2B5E4B-980C-46A1-9736-4D6ADBFACFED}"/>
                    </a:ext>
                  </a:extLst>
                </p14:cNvPr>
                <p14:cNvContentPartPr/>
                <p14:nvPr/>
              </p14:nvContentPartPr>
              <p14:xfrm>
                <a:off x="6459782" y="5055156"/>
                <a:ext cx="82440" cy="1792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C2B5E4B-980C-46A1-9736-4D6ADBFACF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55462" y="5050836"/>
                  <a:ext cx="91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60C326E-EE4F-4FEC-8B18-A9891EC77C43}"/>
                    </a:ext>
                  </a:extLst>
                </p14:cNvPr>
                <p14:cNvContentPartPr/>
                <p14:nvPr/>
              </p14:nvContentPartPr>
              <p14:xfrm>
                <a:off x="6445022" y="5036796"/>
                <a:ext cx="116640" cy="208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60C326E-EE4F-4FEC-8B18-A9891EC77C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40702" y="5032476"/>
                  <a:ext cx="125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737C68F-7BA4-483E-BA4C-48B99C75DC64}"/>
              </a:ext>
            </a:extLst>
          </p:cNvPr>
          <p:cNvGrpSpPr/>
          <p:nvPr/>
        </p:nvGrpSpPr>
        <p:grpSpPr>
          <a:xfrm>
            <a:off x="7028942" y="4988916"/>
            <a:ext cx="490320" cy="300960"/>
            <a:chOff x="7028942" y="4988916"/>
            <a:chExt cx="49032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3749811-F3F5-4A11-9FB2-7027E1B939AE}"/>
                    </a:ext>
                  </a:extLst>
                </p14:cNvPr>
                <p14:cNvContentPartPr/>
                <p14:nvPr/>
              </p14:nvContentPartPr>
              <p14:xfrm>
                <a:off x="7028942" y="5061636"/>
                <a:ext cx="94680" cy="1670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3749811-F3F5-4A11-9FB2-7027E1B939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24622" y="5057316"/>
                  <a:ext cx="103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BD79BA79-B443-4A74-99BD-0485EE648CAC}"/>
                    </a:ext>
                  </a:extLst>
                </p14:cNvPr>
                <p14:cNvContentPartPr/>
                <p14:nvPr/>
              </p14:nvContentPartPr>
              <p14:xfrm>
                <a:off x="7193822" y="5165676"/>
                <a:ext cx="20880" cy="1242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BD79BA79-B443-4A74-99BD-0485EE648C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89502" y="5161356"/>
                  <a:ext cx="29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863FB2B-126D-4B41-B662-917DB24D39DA}"/>
                    </a:ext>
                  </a:extLst>
                </p14:cNvPr>
                <p14:cNvContentPartPr/>
                <p14:nvPr/>
              </p14:nvContentPartPr>
              <p14:xfrm>
                <a:off x="7319102" y="5003316"/>
                <a:ext cx="23400" cy="1825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863FB2B-126D-4B41-B662-917DB24D39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14782" y="4998996"/>
                  <a:ext cx="32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FA66083-F2F2-41E0-B222-A79D11882A8D}"/>
                    </a:ext>
                  </a:extLst>
                </p14:cNvPr>
                <p14:cNvContentPartPr/>
                <p14:nvPr/>
              </p14:nvContentPartPr>
              <p14:xfrm>
                <a:off x="7420622" y="4988916"/>
                <a:ext cx="98640" cy="187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FA66083-F2F2-41E0-B222-A79D11882A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16302" y="4984596"/>
                  <a:ext cx="10728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6A43770B-BADD-49BE-9C77-E17A7B792B2A}"/>
                  </a:ext>
                </a:extLst>
              </p14:cNvPr>
              <p14:cNvContentPartPr/>
              <p14:nvPr/>
            </p14:nvContentPartPr>
            <p14:xfrm>
              <a:off x="7714742" y="5078916"/>
              <a:ext cx="137880" cy="6156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6A43770B-BADD-49BE-9C77-E17A7B792B2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10422" y="5074596"/>
                <a:ext cx="146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1FFF75D3-42E7-469F-91AD-C2171062AAA7}"/>
                  </a:ext>
                </a:extLst>
              </p14:cNvPr>
              <p14:cNvContentPartPr/>
              <p14:nvPr/>
            </p14:nvContentPartPr>
            <p14:xfrm>
              <a:off x="7993382" y="5068836"/>
              <a:ext cx="140400" cy="1944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1FFF75D3-42E7-469F-91AD-C2171062AA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89062" y="5064516"/>
                <a:ext cx="1490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35668587-5006-4EE3-8966-FC08EEF2B77B}"/>
              </a:ext>
            </a:extLst>
          </p:cNvPr>
          <p:cNvGrpSpPr/>
          <p:nvPr/>
        </p:nvGrpSpPr>
        <p:grpSpPr>
          <a:xfrm>
            <a:off x="8740382" y="4988556"/>
            <a:ext cx="621360" cy="302760"/>
            <a:chOff x="8740382" y="4988556"/>
            <a:chExt cx="6213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317C842A-BFD8-4051-8826-2FA3CBBE744F}"/>
                    </a:ext>
                  </a:extLst>
                </p14:cNvPr>
                <p14:cNvContentPartPr/>
                <p14:nvPr/>
              </p14:nvContentPartPr>
              <p14:xfrm>
                <a:off x="8740382" y="5028876"/>
                <a:ext cx="157320" cy="1738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317C842A-BFD8-4051-8826-2FA3CBBE74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36062" y="5024556"/>
                  <a:ext cx="165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E8CA556-03C0-46DD-B3E7-2C7F935F4AD6}"/>
                    </a:ext>
                  </a:extLst>
                </p14:cNvPr>
                <p14:cNvContentPartPr/>
                <p14:nvPr/>
              </p14:nvContentPartPr>
              <p14:xfrm>
                <a:off x="8965742" y="5154156"/>
                <a:ext cx="19080" cy="1371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E8CA556-03C0-46DD-B3E7-2C7F935F4A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61422" y="5149836"/>
                  <a:ext cx="27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442E4DB-181B-407C-B05E-2C4367D90DA5}"/>
                    </a:ext>
                  </a:extLst>
                </p14:cNvPr>
                <p14:cNvContentPartPr/>
                <p14:nvPr/>
              </p14:nvContentPartPr>
              <p14:xfrm>
                <a:off x="9084182" y="4995756"/>
                <a:ext cx="100440" cy="184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442E4DB-181B-407C-B05E-2C4367D90D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79862" y="4991436"/>
                  <a:ext cx="109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691A6D8-7420-41A6-A042-501728EFEBF1}"/>
                    </a:ext>
                  </a:extLst>
                </p14:cNvPr>
                <p14:cNvContentPartPr/>
                <p14:nvPr/>
              </p14:nvContentPartPr>
              <p14:xfrm>
                <a:off x="9240422" y="4988556"/>
                <a:ext cx="121320" cy="1911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691A6D8-7420-41A6-A042-501728EFEB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36102" y="4984236"/>
                  <a:ext cx="12996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A742E3CE-9BFE-41BA-94C9-D3097120627F}"/>
                  </a:ext>
                </a:extLst>
              </p14:cNvPr>
              <p14:cNvContentPartPr/>
              <p14:nvPr/>
            </p14:nvContentPartPr>
            <p14:xfrm>
              <a:off x="9499982" y="4970556"/>
              <a:ext cx="238320" cy="18036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A742E3CE-9BFE-41BA-94C9-D3097120627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95662" y="4966236"/>
                <a:ext cx="2469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0BCB27D7-BCD2-4645-ACA7-19E5DB91C3B9}"/>
                  </a:ext>
                </a:extLst>
              </p14:cNvPr>
              <p14:cNvContentPartPr/>
              <p14:nvPr/>
            </p14:nvContentPartPr>
            <p14:xfrm>
              <a:off x="6730142" y="2058156"/>
              <a:ext cx="554760" cy="52956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0BCB27D7-BCD2-4645-ACA7-19E5DB91C3B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725822" y="2053836"/>
                <a:ext cx="563400" cy="53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000FD68-98C9-4D40-BADD-6EDA5F557A49}"/>
              </a:ext>
            </a:extLst>
          </p:cNvPr>
          <p:cNvGrpSpPr/>
          <p:nvPr/>
        </p:nvGrpSpPr>
        <p:grpSpPr>
          <a:xfrm>
            <a:off x="4003142" y="3359556"/>
            <a:ext cx="273960" cy="250560"/>
            <a:chOff x="4003142" y="3359556"/>
            <a:chExt cx="2739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C8D5E870-48DE-4FE3-9900-2F58BACAB214}"/>
                    </a:ext>
                  </a:extLst>
                </p14:cNvPr>
                <p14:cNvContentPartPr/>
                <p14:nvPr/>
              </p14:nvContentPartPr>
              <p14:xfrm>
                <a:off x="4003142" y="3359556"/>
                <a:ext cx="113400" cy="1882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C8D5E870-48DE-4FE3-9900-2F58BACAB2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98822" y="3355236"/>
                  <a:ext cx="122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36ABF12-AA2E-4608-97F3-101C449EDACF}"/>
                    </a:ext>
                  </a:extLst>
                </p14:cNvPr>
                <p14:cNvContentPartPr/>
                <p14:nvPr/>
              </p14:nvContentPartPr>
              <p14:xfrm>
                <a:off x="4161182" y="3517956"/>
                <a:ext cx="33840" cy="921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36ABF12-AA2E-4608-97F3-101C449EDA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56862" y="3513636"/>
                  <a:ext cx="42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BFB5BC8-6439-47F3-A558-A1056D01B9E8}"/>
                    </a:ext>
                  </a:extLst>
                </p14:cNvPr>
                <p14:cNvContentPartPr/>
                <p14:nvPr/>
              </p14:nvContentPartPr>
              <p14:xfrm>
                <a:off x="4182782" y="3411036"/>
                <a:ext cx="94320" cy="1378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BFB5BC8-6439-47F3-A558-A1056D01B9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78462" y="3406716"/>
                  <a:ext cx="1029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E233726-0C0B-4A59-A1F3-CB510991FBB9}"/>
              </a:ext>
            </a:extLst>
          </p:cNvPr>
          <p:cNvGrpSpPr/>
          <p:nvPr/>
        </p:nvGrpSpPr>
        <p:grpSpPr>
          <a:xfrm>
            <a:off x="4739342" y="3093156"/>
            <a:ext cx="429480" cy="458640"/>
            <a:chOff x="4739342" y="3093156"/>
            <a:chExt cx="42948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A5D98E1E-3A35-4BEE-A16B-D2FFCAE3FCCD}"/>
                    </a:ext>
                  </a:extLst>
                </p14:cNvPr>
                <p14:cNvContentPartPr/>
                <p14:nvPr/>
              </p14:nvContentPartPr>
              <p14:xfrm>
                <a:off x="4739342" y="3269916"/>
                <a:ext cx="60480" cy="39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A5D98E1E-3A35-4BEE-A16B-D2FFCAE3FC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35022" y="3265596"/>
                  <a:ext cx="69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97E3BA4-A1AE-4CCA-9842-E46CA39701B5}"/>
                    </a:ext>
                  </a:extLst>
                </p14:cNvPr>
                <p14:cNvContentPartPr/>
                <p14:nvPr/>
              </p14:nvContentPartPr>
              <p14:xfrm>
                <a:off x="4857422" y="3209436"/>
                <a:ext cx="15120" cy="10224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97E3BA4-A1AE-4CCA-9842-E46CA39701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53102" y="3205116"/>
                  <a:ext cx="23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FE8DBBAF-D6FB-4461-A94C-1F5AB42141DD}"/>
                    </a:ext>
                  </a:extLst>
                </p14:cNvPr>
                <p14:cNvContentPartPr/>
                <p14:nvPr/>
              </p14:nvContentPartPr>
              <p14:xfrm>
                <a:off x="4890902" y="3230676"/>
                <a:ext cx="86040" cy="730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FE8DBBAF-D6FB-4461-A94C-1F5AB42141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86582" y="3226356"/>
                  <a:ext cx="94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0FEA5B65-3728-43C3-9C9B-CCFFD6CDF4F9}"/>
                    </a:ext>
                  </a:extLst>
                </p14:cNvPr>
                <p14:cNvContentPartPr/>
                <p14:nvPr/>
              </p14:nvContentPartPr>
              <p14:xfrm>
                <a:off x="4996022" y="3093156"/>
                <a:ext cx="86400" cy="975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0FEA5B65-3728-43C3-9C9B-CCFFD6CDF4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91702" y="3088836"/>
                  <a:ext cx="95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C886D303-37BB-48E0-B149-F6ABAFC6C270}"/>
                    </a:ext>
                  </a:extLst>
                </p14:cNvPr>
                <p14:cNvContentPartPr/>
                <p14:nvPr/>
              </p14:nvContentPartPr>
              <p14:xfrm>
                <a:off x="5058302" y="3146796"/>
                <a:ext cx="106200" cy="174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C886D303-37BB-48E0-B149-F6ABAFC6C27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53982" y="3142476"/>
                  <a:ext cx="114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22306B0-6251-461B-9BB0-650D0D015CF0}"/>
                    </a:ext>
                  </a:extLst>
                </p14:cNvPr>
                <p14:cNvContentPartPr/>
                <p14:nvPr/>
              </p14:nvContentPartPr>
              <p14:xfrm>
                <a:off x="5091782" y="3229236"/>
                <a:ext cx="77040" cy="752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22306B0-6251-461B-9BB0-650D0D015C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87462" y="3224916"/>
                  <a:ext cx="85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6371AFC0-2D00-4D98-9914-04BA16363D1E}"/>
                    </a:ext>
                  </a:extLst>
                </p14:cNvPr>
                <p14:cNvContentPartPr/>
                <p14:nvPr/>
              </p14:nvContentPartPr>
              <p14:xfrm>
                <a:off x="4753742" y="3380436"/>
                <a:ext cx="93600" cy="1407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6371AFC0-2D00-4D98-9914-04BA16363D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49422" y="3376116"/>
                  <a:ext cx="102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B4AC74CB-8BA8-4115-8001-C866433921E9}"/>
                    </a:ext>
                  </a:extLst>
                </p14:cNvPr>
                <p14:cNvContentPartPr/>
                <p14:nvPr/>
              </p14:nvContentPartPr>
              <p14:xfrm>
                <a:off x="4880462" y="3475116"/>
                <a:ext cx="10080" cy="766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B4AC74CB-8BA8-4115-8001-C866433921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76142" y="3470796"/>
                  <a:ext cx="18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0BE9DB3-0797-4F23-889B-50D2DDF30973}"/>
                    </a:ext>
                  </a:extLst>
                </p14:cNvPr>
                <p14:cNvContentPartPr/>
                <p14:nvPr/>
              </p14:nvContentPartPr>
              <p14:xfrm>
                <a:off x="4941662" y="3369996"/>
                <a:ext cx="81000" cy="1245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0BE9DB3-0797-4F23-889B-50D2DDF3097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37342" y="3365676"/>
                  <a:ext cx="89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7BAE9214-E85D-4176-BEA9-A6AC4C646A16}"/>
                    </a:ext>
                  </a:extLst>
                </p14:cNvPr>
                <p14:cNvContentPartPr/>
                <p14:nvPr/>
              </p14:nvContentPartPr>
              <p14:xfrm>
                <a:off x="5053982" y="3380796"/>
                <a:ext cx="69120" cy="1360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7BAE9214-E85D-4176-BEA9-A6AC4C646A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49662" y="3376476"/>
                  <a:ext cx="77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112F1485-924E-4C71-8E55-FBE29B8EA351}"/>
              </a:ext>
            </a:extLst>
          </p:cNvPr>
          <p:cNvGrpSpPr/>
          <p:nvPr/>
        </p:nvGrpSpPr>
        <p:grpSpPr>
          <a:xfrm>
            <a:off x="3940862" y="2994516"/>
            <a:ext cx="452880" cy="276840"/>
            <a:chOff x="3940862" y="2994516"/>
            <a:chExt cx="4528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713D3EE8-99E1-4EBF-B56D-39D5F711D428}"/>
                    </a:ext>
                  </a:extLst>
                </p14:cNvPr>
                <p14:cNvContentPartPr/>
                <p14:nvPr/>
              </p14:nvContentPartPr>
              <p14:xfrm>
                <a:off x="3940862" y="3153996"/>
                <a:ext cx="81360" cy="46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713D3EE8-99E1-4EBF-B56D-39D5F711D4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36542" y="3149676"/>
                  <a:ext cx="90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756510DA-1507-4BC1-9937-794368D187F8}"/>
                    </a:ext>
                  </a:extLst>
                </p14:cNvPr>
                <p14:cNvContentPartPr/>
                <p14:nvPr/>
              </p14:nvContentPartPr>
              <p14:xfrm>
                <a:off x="3985142" y="3072636"/>
                <a:ext cx="18360" cy="1472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756510DA-1507-4BC1-9937-794368D187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80822" y="3068316"/>
                  <a:ext cx="2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9F1C0F2-0302-41FF-83D0-81B50D2E4E79}"/>
                    </a:ext>
                  </a:extLst>
                </p14:cNvPr>
                <p14:cNvContentPartPr/>
                <p14:nvPr/>
              </p14:nvContentPartPr>
              <p14:xfrm>
                <a:off x="4071182" y="3091356"/>
                <a:ext cx="30600" cy="154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9F1C0F2-0302-41FF-83D0-81B50D2E4E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66862" y="3087036"/>
                  <a:ext cx="39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74F112B-8F17-4A06-87B1-567F9821C5FD}"/>
                    </a:ext>
                  </a:extLst>
                </p14:cNvPr>
                <p14:cNvContentPartPr/>
                <p14:nvPr/>
              </p14:nvContentPartPr>
              <p14:xfrm>
                <a:off x="4128782" y="3125556"/>
                <a:ext cx="88560" cy="1159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74F112B-8F17-4A06-87B1-567F9821C5F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24462" y="3121236"/>
                  <a:ext cx="97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459A9FDF-5888-4A2E-AD91-2580FDC80B75}"/>
                    </a:ext>
                  </a:extLst>
                </p14:cNvPr>
                <p14:cNvContentPartPr/>
                <p14:nvPr/>
              </p14:nvContentPartPr>
              <p14:xfrm>
                <a:off x="4218422" y="2994516"/>
                <a:ext cx="101520" cy="9288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459A9FDF-5888-4A2E-AD91-2580FDC80B7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14102" y="2990196"/>
                  <a:ext cx="110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B179FA3D-D701-4C65-A05A-469BBFAD3CDD}"/>
                    </a:ext>
                  </a:extLst>
                </p14:cNvPr>
                <p14:cNvContentPartPr/>
                <p14:nvPr/>
              </p14:nvContentPartPr>
              <p14:xfrm>
                <a:off x="4259462" y="3062916"/>
                <a:ext cx="108360" cy="2084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B179FA3D-D701-4C65-A05A-469BBFAD3C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55142" y="3058596"/>
                  <a:ext cx="117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D99BC196-114B-419A-A415-71714807E205}"/>
                    </a:ext>
                  </a:extLst>
                </p14:cNvPr>
                <p14:cNvContentPartPr/>
                <p14:nvPr/>
              </p14:nvContentPartPr>
              <p14:xfrm>
                <a:off x="4300502" y="3178836"/>
                <a:ext cx="93240" cy="910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D99BC196-114B-419A-A415-71714807E2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96182" y="3174516"/>
                  <a:ext cx="1018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BA0E9EC5-38C4-49FE-9EB8-FBE1B7089451}"/>
              </a:ext>
            </a:extLst>
          </p:cNvPr>
          <p:cNvGrpSpPr/>
          <p:nvPr/>
        </p:nvGrpSpPr>
        <p:grpSpPr>
          <a:xfrm>
            <a:off x="5692262" y="3072636"/>
            <a:ext cx="426960" cy="214920"/>
            <a:chOff x="5692262" y="3072636"/>
            <a:chExt cx="42696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DDE745C4-FD35-447A-A56A-0A7FD09A9B88}"/>
                    </a:ext>
                  </a:extLst>
                </p14:cNvPr>
                <p14:cNvContentPartPr/>
                <p14:nvPr/>
              </p14:nvContentPartPr>
              <p14:xfrm>
                <a:off x="5692262" y="3205116"/>
                <a:ext cx="85680" cy="147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DDE745C4-FD35-447A-A56A-0A7FD09A9B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87942" y="3200796"/>
                  <a:ext cx="94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8215D74C-0F9A-45E0-B112-741AF24600AA}"/>
                    </a:ext>
                  </a:extLst>
                </p14:cNvPr>
                <p14:cNvContentPartPr/>
                <p14:nvPr/>
              </p14:nvContentPartPr>
              <p14:xfrm>
                <a:off x="5740502" y="3147516"/>
                <a:ext cx="15120" cy="1116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8215D74C-0F9A-45E0-B112-741AF24600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36182" y="3143196"/>
                  <a:ext cx="23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B35962E-0249-4BA6-9CC6-6309E7679254}"/>
                    </a:ext>
                  </a:extLst>
                </p14:cNvPr>
                <p14:cNvContentPartPr/>
                <p14:nvPr/>
              </p14:nvContentPartPr>
              <p14:xfrm>
                <a:off x="5847062" y="3175956"/>
                <a:ext cx="5400" cy="802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B35962E-0249-4BA6-9CC6-6309E76792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42742" y="3171636"/>
                  <a:ext cx="14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090F19FA-EBE4-493B-8992-5C6F9277724C}"/>
                    </a:ext>
                  </a:extLst>
                </p14:cNvPr>
                <p14:cNvContentPartPr/>
                <p14:nvPr/>
              </p14:nvContentPartPr>
              <p14:xfrm>
                <a:off x="5890622" y="3185676"/>
                <a:ext cx="56880" cy="900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090F19FA-EBE4-493B-8992-5C6F927772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86302" y="3181356"/>
                  <a:ext cx="65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D05A6687-66F1-494A-A0F0-6ED5148254E2}"/>
                    </a:ext>
                  </a:extLst>
                </p14:cNvPr>
                <p14:cNvContentPartPr/>
                <p14:nvPr/>
              </p14:nvContentPartPr>
              <p14:xfrm>
                <a:off x="5991782" y="3072636"/>
                <a:ext cx="44280" cy="6084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D05A6687-66F1-494A-A0F0-6ED5148254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87462" y="3068316"/>
                  <a:ext cx="52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FCC7EE96-AB2E-4BFF-B6F8-AA5726F2E1A7}"/>
                    </a:ext>
                  </a:extLst>
                </p14:cNvPr>
                <p14:cNvContentPartPr/>
                <p14:nvPr/>
              </p14:nvContentPartPr>
              <p14:xfrm>
                <a:off x="6010862" y="3126276"/>
                <a:ext cx="93600" cy="1612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FCC7EE96-AB2E-4BFF-B6F8-AA5726F2E1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06542" y="3121956"/>
                  <a:ext cx="102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8170180-709B-480C-8D5D-BAC7500F1A87}"/>
                    </a:ext>
                  </a:extLst>
                </p14:cNvPr>
                <p14:cNvContentPartPr/>
                <p14:nvPr/>
              </p14:nvContentPartPr>
              <p14:xfrm>
                <a:off x="6041102" y="3218796"/>
                <a:ext cx="78120" cy="6444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8170180-709B-480C-8D5D-BAC7500F1A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36782" y="3214476"/>
                  <a:ext cx="8676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24F7EB3E-A594-487A-8AFC-BB0F40662E80}"/>
              </a:ext>
            </a:extLst>
          </p:cNvPr>
          <p:cNvGrpSpPr/>
          <p:nvPr/>
        </p:nvGrpSpPr>
        <p:grpSpPr>
          <a:xfrm>
            <a:off x="5704862" y="3394116"/>
            <a:ext cx="352440" cy="197280"/>
            <a:chOff x="5704862" y="3394116"/>
            <a:chExt cx="3524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CEA102D-2FF0-4D34-A572-55EE705B0F8E}"/>
                    </a:ext>
                  </a:extLst>
                </p14:cNvPr>
                <p14:cNvContentPartPr/>
                <p14:nvPr/>
              </p14:nvContentPartPr>
              <p14:xfrm>
                <a:off x="5704862" y="3417156"/>
                <a:ext cx="90720" cy="11196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CEA102D-2FF0-4D34-A572-55EE705B0F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00542" y="3412836"/>
                  <a:ext cx="99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8DACD01-FA6C-4ED3-9F9A-9975EBE5BB56}"/>
                    </a:ext>
                  </a:extLst>
                </p14:cNvPr>
                <p14:cNvContentPartPr/>
                <p14:nvPr/>
              </p14:nvContentPartPr>
              <p14:xfrm>
                <a:off x="5829062" y="3489156"/>
                <a:ext cx="12600" cy="1022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8DACD01-FA6C-4ED3-9F9A-9975EBE5BB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24742" y="3484836"/>
                  <a:ext cx="21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22A83949-D411-4856-A91B-1785908BCC5D}"/>
                    </a:ext>
                  </a:extLst>
                </p14:cNvPr>
                <p14:cNvContentPartPr/>
                <p14:nvPr/>
              </p14:nvContentPartPr>
              <p14:xfrm>
                <a:off x="5854262" y="3394116"/>
                <a:ext cx="81720" cy="1220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22A83949-D411-4856-A91B-1785908BCC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49942" y="3389796"/>
                  <a:ext cx="90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5428BFD4-D37B-4B83-A520-BACE4ADC66D7}"/>
                    </a:ext>
                  </a:extLst>
                </p14:cNvPr>
                <p14:cNvContentPartPr/>
                <p14:nvPr/>
              </p14:nvContentPartPr>
              <p14:xfrm>
                <a:off x="5963342" y="3399516"/>
                <a:ext cx="93960" cy="1418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5428BFD4-D37B-4B83-A520-BACE4ADC66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59022" y="3395196"/>
                  <a:ext cx="1026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95C4F94-C8D5-4245-91F2-FA631BB22C31}"/>
              </a:ext>
            </a:extLst>
          </p:cNvPr>
          <p:cNvGrpSpPr/>
          <p:nvPr/>
        </p:nvGrpSpPr>
        <p:grpSpPr>
          <a:xfrm>
            <a:off x="6500822" y="3076956"/>
            <a:ext cx="354240" cy="213840"/>
            <a:chOff x="6500822" y="3076956"/>
            <a:chExt cx="3542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B6E9D7B-5E89-4751-96A7-30259655DA2F}"/>
                    </a:ext>
                  </a:extLst>
                </p14:cNvPr>
                <p14:cNvContentPartPr/>
                <p14:nvPr/>
              </p14:nvContentPartPr>
              <p14:xfrm>
                <a:off x="6500822" y="3224556"/>
                <a:ext cx="82440" cy="54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B6E9D7B-5E89-4751-96A7-30259655DA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6502" y="3220236"/>
                  <a:ext cx="91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EC9E94A2-F735-47CE-B041-7531D9F33E8D}"/>
                    </a:ext>
                  </a:extLst>
                </p14:cNvPr>
                <p14:cNvContentPartPr/>
                <p14:nvPr/>
              </p14:nvContentPartPr>
              <p14:xfrm>
                <a:off x="6618542" y="3170196"/>
                <a:ext cx="10080" cy="1123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EC9E94A2-F735-47CE-B041-7531D9F33E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14222" y="3165876"/>
                  <a:ext cx="18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9C078D9E-0348-4055-AC40-13083BEF51D8}"/>
                    </a:ext>
                  </a:extLst>
                </p14:cNvPr>
                <p14:cNvContentPartPr/>
                <p14:nvPr/>
              </p14:nvContentPartPr>
              <p14:xfrm>
                <a:off x="6672182" y="3183156"/>
                <a:ext cx="55440" cy="799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9C078D9E-0348-4055-AC40-13083BEF51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67862" y="3178836"/>
                  <a:ext cx="64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1ED7BCD1-B36D-4CB6-8E6C-FB97892F1E3C}"/>
                    </a:ext>
                  </a:extLst>
                </p14:cNvPr>
                <p14:cNvContentPartPr/>
                <p14:nvPr/>
              </p14:nvContentPartPr>
              <p14:xfrm>
                <a:off x="6755342" y="3076956"/>
                <a:ext cx="75600" cy="738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1ED7BCD1-B36D-4CB6-8E6C-FB97892F1E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51022" y="3072636"/>
                  <a:ext cx="84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B4E468E-1D09-4662-80E2-FD8B3B6CE876}"/>
                    </a:ext>
                  </a:extLst>
                </p14:cNvPr>
                <p14:cNvContentPartPr/>
                <p14:nvPr/>
              </p14:nvContentPartPr>
              <p14:xfrm>
                <a:off x="6762182" y="3102516"/>
                <a:ext cx="92880" cy="18828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B4E468E-1D09-4662-80E2-FD8B3B6CE8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7862" y="3098196"/>
                  <a:ext cx="101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035CAF10-8446-48E1-ABAC-B2686509BC6C}"/>
                    </a:ext>
                  </a:extLst>
                </p14:cNvPr>
                <p14:cNvContentPartPr/>
                <p14:nvPr/>
              </p14:nvContentPartPr>
              <p14:xfrm>
                <a:off x="6781622" y="3213036"/>
                <a:ext cx="73440" cy="673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035CAF10-8446-48E1-ABAC-B2686509BC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77302" y="3208716"/>
                  <a:ext cx="820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9E4C3495-8AF3-48BB-B259-A68AEB9032A2}"/>
              </a:ext>
            </a:extLst>
          </p:cNvPr>
          <p:cNvGrpSpPr/>
          <p:nvPr/>
        </p:nvGrpSpPr>
        <p:grpSpPr>
          <a:xfrm>
            <a:off x="6405782" y="3415356"/>
            <a:ext cx="387000" cy="213840"/>
            <a:chOff x="6405782" y="3415356"/>
            <a:chExt cx="3870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A47D4DE0-019E-47B6-98EE-9FCD2C10B1E3}"/>
                    </a:ext>
                  </a:extLst>
                </p14:cNvPr>
                <p14:cNvContentPartPr/>
                <p14:nvPr/>
              </p14:nvContentPartPr>
              <p14:xfrm>
                <a:off x="6405782" y="3415356"/>
                <a:ext cx="98640" cy="1386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A47D4DE0-019E-47B6-98EE-9FCD2C10B1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01462" y="3411036"/>
                  <a:ext cx="107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2CC5197-716A-43AC-A7EA-07F448526396}"/>
                    </a:ext>
                  </a:extLst>
                </p14:cNvPr>
                <p14:cNvContentPartPr/>
                <p14:nvPr/>
              </p14:nvContentPartPr>
              <p14:xfrm>
                <a:off x="6554102" y="3529116"/>
                <a:ext cx="8640" cy="10008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2CC5197-716A-43AC-A7EA-07F4485263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49782" y="3524796"/>
                  <a:ext cx="17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930E5890-B3D9-44BB-946B-ED7BAFE1A523}"/>
                    </a:ext>
                  </a:extLst>
                </p14:cNvPr>
                <p14:cNvContentPartPr/>
                <p14:nvPr/>
              </p14:nvContentPartPr>
              <p14:xfrm>
                <a:off x="6602342" y="3427236"/>
                <a:ext cx="77400" cy="117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930E5890-B3D9-44BB-946B-ED7BAFE1A5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98022" y="3422916"/>
                  <a:ext cx="86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4DB2158A-15F3-415F-BB9B-1FB4CF019A3E}"/>
                    </a:ext>
                  </a:extLst>
                </p14:cNvPr>
                <p14:cNvContentPartPr/>
                <p14:nvPr/>
              </p14:nvContentPartPr>
              <p14:xfrm>
                <a:off x="6708902" y="3423636"/>
                <a:ext cx="53640" cy="1299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4DB2158A-15F3-415F-BB9B-1FB4CF019A3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04582" y="3419316"/>
                  <a:ext cx="62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C9BBFB2-0401-423A-A923-D9071321F320}"/>
                    </a:ext>
                  </a:extLst>
                </p14:cNvPr>
                <p14:cNvContentPartPr/>
                <p14:nvPr/>
              </p14:nvContentPartPr>
              <p14:xfrm>
                <a:off x="6718622" y="3421116"/>
                <a:ext cx="74160" cy="252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C9BBFB2-0401-423A-A923-D9071321F32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14302" y="3416796"/>
                  <a:ext cx="828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3AAA406-CB43-4DAC-AD45-D6794BB0AC43}"/>
              </a:ext>
            </a:extLst>
          </p:cNvPr>
          <p:cNvGrpSpPr/>
          <p:nvPr/>
        </p:nvGrpSpPr>
        <p:grpSpPr>
          <a:xfrm>
            <a:off x="2775182" y="3394476"/>
            <a:ext cx="306000" cy="185040"/>
            <a:chOff x="2775182" y="3394476"/>
            <a:chExt cx="3060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4EF3A00F-9665-48DE-A27B-AB6AA195F262}"/>
                    </a:ext>
                  </a:extLst>
                </p14:cNvPr>
                <p14:cNvContentPartPr/>
                <p14:nvPr/>
              </p14:nvContentPartPr>
              <p14:xfrm>
                <a:off x="2775182" y="3417516"/>
                <a:ext cx="82440" cy="1119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4EF3A00F-9665-48DE-A27B-AB6AA195F2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70862" y="3413196"/>
                  <a:ext cx="91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E35C773D-C532-44BE-A01A-9EDD744A8AC6}"/>
                    </a:ext>
                  </a:extLst>
                </p14:cNvPr>
                <p14:cNvContentPartPr/>
                <p14:nvPr/>
              </p14:nvContentPartPr>
              <p14:xfrm>
                <a:off x="2901542" y="3504996"/>
                <a:ext cx="6120" cy="6660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E35C773D-C532-44BE-A01A-9EDD744A8AC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97222" y="3500676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484D5882-356F-4A94-9407-A4D2A36CB0A1}"/>
                    </a:ext>
                  </a:extLst>
                </p14:cNvPr>
                <p14:cNvContentPartPr/>
                <p14:nvPr/>
              </p14:nvContentPartPr>
              <p14:xfrm>
                <a:off x="2986142" y="3394476"/>
                <a:ext cx="95040" cy="1850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484D5882-356F-4A94-9407-A4D2A36CB0A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1822" y="3390156"/>
                  <a:ext cx="10368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B8B02297-CCC9-47BE-9D77-077B6D676016}"/>
                  </a:ext>
                </a:extLst>
              </p14:cNvPr>
              <p14:cNvContentPartPr/>
              <p14:nvPr/>
            </p14:nvContentPartPr>
            <p14:xfrm>
              <a:off x="3270542" y="3450996"/>
              <a:ext cx="155520" cy="1800"/>
            </p14:xfrm>
          </p:contentPart>
        </mc:Choice>
        <mc:Fallback xmlns=""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B8B02297-CCC9-47BE-9D77-077B6D67601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66222" y="3446676"/>
                <a:ext cx="16416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9ED9271-391E-4256-91E2-5B691F9A5D75}"/>
              </a:ext>
            </a:extLst>
          </p:cNvPr>
          <p:cNvGrpSpPr/>
          <p:nvPr/>
        </p:nvGrpSpPr>
        <p:grpSpPr>
          <a:xfrm>
            <a:off x="3723062" y="3387276"/>
            <a:ext cx="198000" cy="124560"/>
            <a:chOff x="3723062" y="3387276"/>
            <a:chExt cx="1980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89F99462-2420-49CC-87EE-512E3B9B75C8}"/>
                    </a:ext>
                  </a:extLst>
                </p14:cNvPr>
                <p14:cNvContentPartPr/>
                <p14:nvPr/>
              </p14:nvContentPartPr>
              <p14:xfrm>
                <a:off x="3723062" y="3424356"/>
                <a:ext cx="96120" cy="198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89F99462-2420-49CC-87EE-512E3B9B75C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18742" y="3420036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D8202C47-5449-4784-9CE9-EEE78BE80DEC}"/>
                    </a:ext>
                  </a:extLst>
                </p14:cNvPr>
                <p14:cNvContentPartPr/>
                <p14:nvPr/>
              </p14:nvContentPartPr>
              <p14:xfrm>
                <a:off x="3848342" y="3413196"/>
                <a:ext cx="2880" cy="39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D8202C47-5449-4784-9CE9-EEE78BE80DE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4022" y="3408876"/>
                  <a:ext cx="11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0630276F-4FE2-477B-A135-179360CF9BC9}"/>
                    </a:ext>
                  </a:extLst>
                </p14:cNvPr>
                <p14:cNvContentPartPr/>
                <p14:nvPr/>
              </p14:nvContentPartPr>
              <p14:xfrm>
                <a:off x="3842582" y="3387276"/>
                <a:ext cx="78480" cy="12456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0630276F-4FE2-477B-A135-179360CF9B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38262" y="3382956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496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5B553BAB653540B90C99EBA20EF106" ma:contentTypeVersion="2" ma:contentTypeDescription="Crie um novo documento." ma:contentTypeScope="" ma:versionID="ce354ab23884281715b75c61e4090fb3">
  <xsd:schema xmlns:xsd="http://www.w3.org/2001/XMLSchema" xmlns:xs="http://www.w3.org/2001/XMLSchema" xmlns:p="http://schemas.microsoft.com/office/2006/metadata/properties" xmlns:ns2="66cce8e1-7804-4bb2-9cc7-745585cad8b8" targetNamespace="http://schemas.microsoft.com/office/2006/metadata/properties" ma:root="true" ma:fieldsID="9b24be679d4f4cf4aeeba7775736a350" ns2:_="">
    <xsd:import namespace="66cce8e1-7804-4bb2-9cc7-745585cad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ce8e1-7804-4bb2-9cc7-745585cad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5F14D3-257A-4F70-9BE1-A90E8A831CE6}"/>
</file>

<file path=customXml/itemProps2.xml><?xml version="1.0" encoding="utf-8"?>
<ds:datastoreItem xmlns:ds="http://schemas.openxmlformats.org/officeDocument/2006/customXml" ds:itemID="{1C77E081-456E-4D6F-8080-AC8CE0DA57D0}"/>
</file>

<file path=customXml/itemProps3.xml><?xml version="1.0" encoding="utf-8"?>
<ds:datastoreItem xmlns:ds="http://schemas.openxmlformats.org/officeDocument/2006/customXml" ds:itemID="{31D04045-FC09-4BB0-8B79-B73973D41E0B}"/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747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CÓDIGO DE CORES DE RESISTORES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VAIRO DOS SANTOS</dc:creator>
  <cp:lastModifiedBy>WILLIAM VAIRO DOS SANTOS</cp:lastModifiedBy>
  <cp:revision>17</cp:revision>
  <dcterms:created xsi:type="dcterms:W3CDTF">2020-12-01T21:09:02Z</dcterms:created>
  <dcterms:modified xsi:type="dcterms:W3CDTF">2021-12-01T00:08:36Z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0x010100855B553BAB653540B90C99EBA20EF106</vt:lpwstr>
  </property>
</Properties>
</file>