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4E03B-0120-4072-AC97-EB30B26ED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C2A7ED-646E-4D10-BDCB-DB7D36419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13529F-7B36-479C-8266-3351733B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0AA49-AE11-465B-8E38-E464A7E7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D501D-C15A-4876-B1F7-B3EC3CE2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45716-543B-4D79-A66F-A2C12C79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3D2432-9207-4AA0-B885-41882958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560B2C-2774-4C5A-8C7C-1BA2C1B0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E6BA17-C824-44D0-A7EC-7687DAF4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FFCB1-CF25-4CB8-806F-2D1DE374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30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B82AEB-59E7-487C-8015-133F5C993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DB355-2F2D-4D4C-99AD-AD4FF3E9B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71A66-FA24-4747-A2D9-FA687E1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DAE19F-AD10-4620-96B1-B1C1E12C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3FA1C-94F2-48C2-ACFF-FD6B4991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4767A-059D-43F8-B56C-1B4F7292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7EA12-8E6F-4BA7-9946-09B7BDF3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C0E22-6BA3-4BC0-A8D4-A71B7801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96F9-A9D3-48FA-AEB1-D4412ECB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BFAB2-0337-4882-86A6-DC9A3859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85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AAD1-8E7A-411B-9784-83FD32F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65F01-B370-451F-BD9D-965FF772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CA0A38-FADA-4109-9E96-D0BAE719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09091-70B3-4A85-AEE1-F6963FA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759CB-B5BC-468D-B23D-C0C700F0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E7160-0CC2-4B22-83ED-B260B34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FAE0E-FFDF-45CB-AF3C-85678F902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0A2094-31A9-4C77-B91F-F6C83D201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FEACE3-FE42-4478-AA4C-339FAE58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2E1F0-D7C7-4A78-BFFB-29457037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41F871-0785-400D-B847-8BF6F012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76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F88C4-FF3A-42BC-A694-3FBD8AB7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6DEB1-8732-4515-93E6-D966C215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AE734F-4002-4896-9F0A-168FC05C7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B9E372-F623-4A4E-BB67-CB9EE4455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A179D1-C92D-4537-8E3A-BAA942F52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A6BC1A-038A-4D4F-969B-1ED30682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DBB789-4B2A-4856-87CC-611F6A98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C5E4BC-939E-44AD-9AE1-DFCE8B34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73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8FF1F-6BA5-4E09-A3A3-3D71FF4E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670797-1CF3-46AB-AD12-AB904C1D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E7FAEE-CA08-4D2D-9611-4062F59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B4BA34-A881-44D7-979E-015752EF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55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2A570F-CA7E-4E08-9026-C497963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E3E140-CF41-4314-9215-854C4EBB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E7453-7B5D-4849-BE15-0C5E65B3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2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246B-52F8-46BF-A14B-594B895C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DA574-7147-41CA-9BF2-2A25CFF9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5B7316-4A6A-40CF-A07F-BBA2B986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D72C78-80B0-46BA-BCCC-EC3660CC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172DCD-44AE-4E0E-988C-2E6DE184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A81723-1A5A-418D-91FF-02225BD5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0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E4219-4964-4A96-B01A-1CEA9FA6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04CE05-60DC-4C3A-BDA9-5D014DBF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AA67E-5324-4316-BC32-1D2E97C6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9EA58B-6F60-4414-9F67-710AF677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8990CF-2928-4565-84FB-12DD70B0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A48DE-C429-43DF-AF75-876C4415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76A6AC-F6E7-43DE-838F-CEDF3545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845C9B-6A10-4F47-BFCD-8924CE2B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34BA4-566F-4E92-B598-3BE9C34B6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B10F-E0D0-4C56-B078-6F0517C2C608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3FAB2-86D7-438E-82D0-B4C8B5DFB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45DA3-0111-4B5B-AE21-0980A8D11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A55E-7892-410D-8392-5E4404AF0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8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DF5A0-DCDC-48F2-BC30-963291EB9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Proteus</a:t>
            </a:r>
            <a:r>
              <a:rPr lang="pt-BR" dirty="0"/>
              <a:t> Isis</a:t>
            </a:r>
            <a:br>
              <a:rPr lang="pt-BR" dirty="0"/>
            </a:br>
            <a:r>
              <a:rPr lang="pt-BR" dirty="0"/>
              <a:t>Primeiros Passos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B54950-EB2E-4D3E-A06E-DF5DAD5F3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1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3458A34-BC48-4EC0-B712-0A995E24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875212"/>
            <a:ext cx="950976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993DCC-653C-4C86-BD63-F8A250C3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1" y="853576"/>
            <a:ext cx="9157063" cy="5150848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4C245D00-68D5-4C64-B442-A19168991F25}"/>
              </a:ext>
            </a:extLst>
          </p:cNvPr>
          <p:cNvSpPr/>
          <p:nvPr/>
        </p:nvSpPr>
        <p:spPr>
          <a:xfrm rot="20437807">
            <a:off x="1713214" y="3348812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76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F2271-DDA3-49B3-979B-68854022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646611"/>
            <a:ext cx="9892937" cy="5564777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A6598E7A-49AD-4809-A493-0A82E5DC89FC}"/>
              </a:ext>
            </a:extLst>
          </p:cNvPr>
          <p:cNvSpPr/>
          <p:nvPr/>
        </p:nvSpPr>
        <p:spPr>
          <a:xfrm rot="20437807">
            <a:off x="1673457" y="2560356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7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E9DB62-8E10-46ED-A774-10C2F2AA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747032"/>
            <a:ext cx="9535886" cy="53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6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52C543-EEDF-4F52-938A-257BFF83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4" y="739684"/>
            <a:ext cx="9562011" cy="53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6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2D8A7B-D476-4D1A-84B2-FF55114B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718457"/>
            <a:ext cx="9993086" cy="5621111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470701BF-FE7B-4727-BDCF-3C596A82D126}"/>
              </a:ext>
            </a:extLst>
          </p:cNvPr>
          <p:cNvSpPr/>
          <p:nvPr/>
        </p:nvSpPr>
        <p:spPr>
          <a:xfrm rot="11324937">
            <a:off x="929109" y="5889966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0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18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96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2604B20-F3FE-44E2-8E35-14EBBD13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61" y="606288"/>
            <a:ext cx="9229114" cy="5840988"/>
          </a:xfrm>
          <a:prstGeom prst="rect">
            <a:avLst/>
          </a:prstGeom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7A743D13-5E4D-4D82-99F9-D16B815A3CCE}"/>
              </a:ext>
            </a:extLst>
          </p:cNvPr>
          <p:cNvSpPr/>
          <p:nvPr/>
        </p:nvSpPr>
        <p:spPr>
          <a:xfrm rot="20437807">
            <a:off x="2468588" y="781251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8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234A1B-8352-4F9B-93D3-398A44D7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05738"/>
            <a:ext cx="11142617" cy="59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35EB87-6AB9-41AF-B16C-C0F18C5D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647359"/>
            <a:ext cx="10366590" cy="5596687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103C4414-2CB7-4714-945B-08619F2D8271}"/>
              </a:ext>
            </a:extLst>
          </p:cNvPr>
          <p:cNvSpPr/>
          <p:nvPr/>
        </p:nvSpPr>
        <p:spPr>
          <a:xfrm rot="2472747">
            <a:off x="1164045" y="2083866"/>
            <a:ext cx="218913" cy="10302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84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DFD995-B72D-4CA3-8B40-2430E275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2249322A-8850-42A9-923D-508D133AE42A}"/>
              </a:ext>
            </a:extLst>
          </p:cNvPr>
          <p:cNvSpPr/>
          <p:nvPr/>
        </p:nvSpPr>
        <p:spPr>
          <a:xfrm rot="20437807">
            <a:off x="550336" y="741495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2909D552-9E46-4489-AB3A-2F8EFCBD647D}"/>
              </a:ext>
            </a:extLst>
          </p:cNvPr>
          <p:cNvSpPr/>
          <p:nvPr/>
        </p:nvSpPr>
        <p:spPr>
          <a:xfrm rot="13000599">
            <a:off x="9515431" y="5571912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8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ED9B46-AE40-407A-9CC8-A50430E8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522514"/>
            <a:ext cx="9718766" cy="5466806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FEC239C5-4028-450D-85A1-1DBFD2C975D5}"/>
              </a:ext>
            </a:extLst>
          </p:cNvPr>
          <p:cNvSpPr/>
          <p:nvPr/>
        </p:nvSpPr>
        <p:spPr>
          <a:xfrm rot="20437807">
            <a:off x="5281361" y="1983886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4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B8C4DA-A986-4BEC-8604-187B9FA2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445770"/>
            <a:ext cx="10607040" cy="5966460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AC5CDEBA-33AC-4758-993F-635C0B197E95}"/>
              </a:ext>
            </a:extLst>
          </p:cNvPr>
          <p:cNvSpPr/>
          <p:nvPr/>
        </p:nvSpPr>
        <p:spPr>
          <a:xfrm rot="20437807">
            <a:off x="1027829" y="1079424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A80264DF-4FCD-4D0A-9584-D7F252A574A7}"/>
              </a:ext>
            </a:extLst>
          </p:cNvPr>
          <p:cNvSpPr/>
          <p:nvPr/>
        </p:nvSpPr>
        <p:spPr>
          <a:xfrm rot="15244878">
            <a:off x="8948902" y="5084894"/>
            <a:ext cx="316612" cy="1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1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DB1437-F715-45B9-B308-EE3A6B04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444137"/>
            <a:ext cx="10189029" cy="57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C2793C-AE9F-49DA-B510-99865DA3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9" y="731520"/>
            <a:ext cx="10019211" cy="56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38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5B553BAB653540B90C99EBA20EF106" ma:contentTypeVersion="2" ma:contentTypeDescription="Crie um novo documento." ma:contentTypeScope="" ma:versionID="ce354ab23884281715b75c61e4090fb3">
  <xsd:schema xmlns:xsd="http://www.w3.org/2001/XMLSchema" xmlns:xs="http://www.w3.org/2001/XMLSchema" xmlns:p="http://schemas.microsoft.com/office/2006/metadata/properties" xmlns:ns2="66cce8e1-7804-4bb2-9cc7-745585cad8b8" targetNamespace="http://schemas.microsoft.com/office/2006/metadata/properties" ma:root="true" ma:fieldsID="9b24be679d4f4cf4aeeba7775736a350" ns2:_="">
    <xsd:import namespace="66cce8e1-7804-4bb2-9cc7-745585cad8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ce8e1-7804-4bb2-9cc7-745585cad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9247D9-CCB4-4B34-9622-14AEE320CA39}"/>
</file>

<file path=customXml/itemProps2.xml><?xml version="1.0" encoding="utf-8"?>
<ds:datastoreItem xmlns:ds="http://schemas.openxmlformats.org/officeDocument/2006/customXml" ds:itemID="{F4F3AE8F-AE80-43D0-BC54-DDE4B96C8B67}"/>
</file>

<file path=customXml/itemProps3.xml><?xml version="1.0" encoding="utf-8"?>
<ds:datastoreItem xmlns:ds="http://schemas.openxmlformats.org/officeDocument/2006/customXml" ds:itemID="{2E1D7DF6-4DB1-4547-B00F-27A27492616E}"/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Proteus Isis Primeiros Passos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VAIRO DOS SANTOS</dc:creator>
  <cp:lastModifiedBy>WILLIAM VAIRO DOS SANTOS</cp:lastModifiedBy>
  <cp:revision>8</cp:revision>
  <dcterms:created xsi:type="dcterms:W3CDTF">2021-07-27T22:09:37Z</dcterms:created>
  <dcterms:modified xsi:type="dcterms:W3CDTF">2021-07-27T23:41:00Z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0x010100855B553BAB653540B90C99EBA20EF106</vt:lpwstr>
  </property>
</Properties>
</file>