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86" r:id="rId8"/>
    <p:sldId id="285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5" autoAdjust="0"/>
    <p:restoredTop sz="94660"/>
  </p:normalViewPr>
  <p:slideViewPr>
    <p:cSldViewPr>
      <p:cViewPr varScale="1">
        <p:scale>
          <a:sx n="94" d="100"/>
          <a:sy n="94" d="100"/>
        </p:scale>
        <p:origin x="552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1:56:18.7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166 23 12011,'2'-23'4425,"-6"32"351,-5 17-5094,-29 78 665,-34 148 0,57-180-365,3 0-1,3 1 0,2 80 1,6-117 38,1-3-94,5 51 1,-4-73 53,1 0-1,1 0 1,0-1 0,0 1-1,1-1 1,1 0 0,-1 0-1,11 15 1,-14-23 108,6 7-679,-1-4-2669,7 0-2042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1:56:23.0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90 16303,'-1'0'10,"1"0"0,-1 0 0,1 0 0,-1 0 0,1 0-1,-1 0 1,1 0 0,-1 0 0,1 0 0,-1 0-1,1 0 1,0 0 0,-1 0 0,1 0 0,-1-1 0,1 1-1,-1 0 1,1 0 0,-1-1 0,1 1 0,0 0-1,-1-1 1,1 1 0,0 0 0,-1-1 0,1 1 0,0-1-1,-1 1 1,1 0 0,0-1 0,0 1 0,0-1-1,-1 1 1,1-1 0,0 1 0,0-1 0,0 1 0,0-1-1,0 1 1,0-1 0,0 1 0,0-1 0,0 1-1,0-1 1,0 1 0,0-1 0,0 1 0,0-1 0,0 1-1,1-1 1,-1 1 0,0 0 0,0-1 0,1 1-1,-1-1 1,2-2 11,-1 0 0,1 0-1,0 0 1,0 1 0,0-1-1,0 1 1,4-5 0,0 2-34,0 1 1,-1-1-1,1 1 1,1 0-1,-1 1 1,1-1 0,-1 1-1,1 0 1,0 1-1,0 0 1,0 0-1,1 0 1,-1 1-1,0 0 1,0 1-1,1-1 1,13 2 0,-19 0-1,0 0 0,-1 0 0,1 0 0,0 0 0,0 0 1,0 0-1,-1 0 0,1 0 0,0 1 0,-1-1 0,1 1 1,-1-1-1,0 1 0,0 0 0,1-1 0,-1 1 0,0 0 1,0 0-1,-1 0 0,1 0 0,0 0 0,0 0 0,-1 0 1,0 0-1,1 0 0,-1 3 0,2 8 39,-2 1-1,1-1 1,-3 15-1,2-15 54,-2 5-58,0 0-1,-1 0 0,-1-1 1,0 0-1,-2 0 1,-8 21-1,1-11 64,0 0 0,-34 48 0,46-74-95,1 0-1,-1 0 1,0 0 0,1 0-1,-1 0 1,0 0-1,0 0 1,1 0 0,-1 0-1,0 0 1,0 0 0,0 0-1,0 0 1,0-1-1,-1 1 1,1 0 0,0-1-1,0 1 1,0-1 0,0 1-1,-1-1 1,1 0-1,-2 1 1,2-2-53,0 0-1,0 0 1,0 0-1,1 0 0,-1 0 1,0-1-1,1 1 1,-1 0-1,1 0 1,-1 0-1,1-1 1,-1 1-1,1 0 1,0 0-1,0-1 1,0 1-1,0 0 1,0-1-1,0 1 1,0 0-1,0-2 1,0 2 61,0 0 0,0 1 0,0-1 0,0 0 0,0 1 0,0-1 0,0 0 0,0 1 1,0-1-1,0 0 0,1 0 0,-1 1 0,0-1 0,0 0 0,1 1 0,-1-1 0,0 1 0,1-1 0,-1 0 0,0 1 0,1-1 0,-1 1 1,1-1-1,-1 1 0,1-1 0,-1 1 0,1 0 0,0-1 0,-1 1 0,1-1 0,0 1 0,-1 0 0,1 0 0,-1-1 0,1 1 1,0 0-1,0 0 0,-1 0 0,1 0 0,0 0 0,-1 0 0,1 0 0,0 0 0,-1 0 0,1 0 0,0 0 0,0 0 0,-1 1 1,1-1-1,0 0 0,-1 0 0,2 1 0,2 1 75,-1-1 0,1 1 0,0 0 0,-1 1 0,1-1 0,-1 1 0,5 3 1,-6-3-63,1 0 0,0-1 0,0 1 0,0-1 0,0 1 0,0-1 0,1 0 0,-1 0 0,1 0 0,-1-1 0,1 1 0,0-1 0,0 0 0,-1 0 0,1 0 0,0-1 0,0 1 0,0-1 1,0 0-1,0 0 0,0 0 0,0-1 0,0 1 0,5-3 0,-3 1-101,0 0 0,-1-1 1,1 0-1,-1 0 0,0-1 0,0 1 0,0-1 1,0 0-1,-1-1 0,1 1 0,-1-1 1,0 0-1,-1 0 0,6-10 0,-1 0 347,-1-1 0,-1 0-1,-1 0 1,0 0 0,-1-1 0,-1 0-1,0 1 1,-1-1 0,-1 0 0,-2-19 1153,0 49-731,-2 0-621,-4 11-14,1 0 0,2 0 0,0 0 0,2 0-1,0 1 1,4 46 0,-1-68-43,0 0 1,0-1-1,-1 0 0,2 1 0,-1-1 0,0 1 0,0-1 1,1 0-1,-1 0 0,1 0 0,0 0 0,0 0 0,0 0 0,0 0 1,0-1-1,0 1 0,0-1 0,0 1 0,0-1 0,1 0 1,-1 0-1,1 0 0,-1 0 0,1 0 0,4 0 0,-4 0 2,1 0-1,0-1 0,0 1 0,0-1 1,-1 0-1,1 0 0,0 0 0,0-1 1,0 1-1,0-1 0,-1 0 0,1 0 1,0-1-1,-1 1 0,1-1 0,-1 1 1,6-5-1,-2 0-34,-1 0 1,0-1-1,0 0 1,0-1-1,-1 1 1,0-1-1,0 0 1,-1-1-1,0 1 1,0-1-1,-1 1 1,0-1-1,-1 0 1,2-12-1,1-12-176,-1-1-1,-2-52 1,-2 81 236,0-1-1,0 0 0,-1 0 1,0 1-1,0-1 0,0 0 0,-1 1 1,0-1-1,0 1 0,-4-9 1,4 11 50,0 1 0,0 0 0,0-1 0,0 1 0,0 0 0,0 0 0,-1 0 0,1 1 0,-1-1 0,1 0 0,-1 1 0,0 0 0,1 0 0,-1 0 0,0 0 0,0 0 0,0 0 0,0 1 0,0-1 0,0 1 0,0 0 0,-4 0 0,4 0-12,0 0-1,0 0 1,0 0 0,0 0 0,0 1-1,1-1 1,-1 1 0,0 0 0,0 0 0,1 0-1,-1 0 1,0 0 0,1 0 0,-4 3-1,3-1-75,0 0-1,0 1 0,1-1 0,-1 1 1,1 0-1,0 0 0,0 0 0,0 0 1,-2 4-1,-2 9-214,0 1 1,1-1-1,1 1 0,-3 34 1,6-40-987,1 1 1,0-1-1,0 1 1,5 18 0,7 0-7566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1:55:09.9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1066 11082,'-1'0'78,"0"0"-1,0 0 1,0-1-1,0 1 0,0 0 1,0 0-1,0-1 0,0 1 1,1-1-1,-1 1 0,0-1 1,0 1-1,0-1 0,1 1 1,-1-1-1,0 0 1,0 0-1,1 1 0,-1-1 1,1 0-1,-1 0 0,1 0 1,-1 1-1,1-1 0,0 0 1,-1 0-1,1 0 0,0 0 1,-1 0-1,1 0 1,0 0-1,0 0 0,0 0 1,0 0-1,0 0 0,0 0 1,0 0-1,0 0 0,1-1 1,0-6 56,0 1 1,1 0 0,0 0-1,0 0 1,3-8 0,12-21 326,2 0-1,28-39 1,-14 23-151,38-62-27,84-142-187,-127 203-356,-2-2 0,36-111 1,-57 148 276,-1 0 0,-1 0 0,0 0 0,0-35 0,-3 53-22,0-1 0,-1 0 0,1 0-1,0 1 1,0-1 0,0 0 0,0 0 0,-1 1 0,1-1-1,0 0 1,-1 1 0,1-1 0,0 0 0,-1 1-1,1-1 1,-1 0 0,1 1 0,-1-1 0,1 1 0,-1-1-1,0 1 1,1-1 0,-1 1 0,0 0 0,1-1-1,-1 1 1,0 0 0,1-1 0,-1 1 0,0 0-1,0 0 1,1 0 0,-1 0 0,0 0 0,0-1 0,1 1-1,-1 1 1,0-1 0,0 0 0,-1 0 0,-1 1-2,-1-1 1,1 1-1,0 0 1,-1 0-1,1 0 1,0 0-1,0 0 1,0 1-1,-4 2 1,-2 3 38,0 1 1,0 1 0,0 0 0,1 0 0,1 1 0,-1 0 0,2 0 0,-1 1 0,-7 17 0,-2 9-30,-20 66 1,17-31 9,4 2 0,-12 123-1,13 153-83,5-65-932,6-237 444,-17 85-1,18-120 469,-1-1 0,-1 1 0,0-1 0,-1 0 1,0 0-1,-1 0 0,0-1 0,-1 1 0,-1-2 0,1 1 0,-18 17 0,22-25 38,0-1-1,0 0 1,0 0-1,0 0 1,0 0-1,0 0 1,0-1-1,-1 1 1,1-1-1,0 0 1,-1 0-1,1 0 1,-1 0-1,0-1 1,1 0 0,-1 1-1,1-1 1,-5-1-1,6 1 49,0-1-1,0 0 1,0 1-1,-1-1 1,1 0-1,0 0 1,1 0-1,-1 0 1,0-1 0,0 1-1,0-1 1,1 1-1,-1-1 1,1 1-1,-1-1 1,1 0-1,-1 0 1,1 1-1,0-1 1,0 0-1,0 0 1,0 0 0,1-1-1,-1 1 1,0 0-1,1 0 1,-1 0-1,1 0 1,0-4-1,-1-11 14,1 0 0,0 0-1,1 0 1,1 0 0,1 0-1,1 0 1,0 1 0,1 0-1,0-1 1,2 2 0,0-1-1,0 1 1,2 0 0,13-19-1,15-16 31,3 2 0,71-67-1,-104 108-30,67-62 136,58-62-81,-115 111 142,0 0 1,-2-1 0,0-1-1,22-46 1,-35 65 127,0 0-1,-1-1 1,0 0 0,0 1-1,0-1 1,0 1 0,0-8-1,-1 11 1079,-4 16-780,-8 8-942,1 0 741,-15 41-1,17-18-1839,9-41 610,0 0 1,0 1-1,1-1 0,-1 0 1,3 10-1,4-5-3512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1:55:10.2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0 10666,'-16'11'-160,"0"13"0,12 10-2210,4 2-3684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1:55:10.5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263 1 4773,'-18'6'1099,"0"0"0,1 2 1,-22 13-1,25-12-781,0 0-1,1 1 1,0 0-1,1 1 1,0 0-1,1 1 1,0 1-1,1-1 1,0 2-1,1-1 1,1 2-1,-10 19 1,15-27-203,1 1 0,-1-1-1,1 1 1,0-1 0,1 1 0,0 0 0,0 0 0,1 0 0,0 8-1,0-13-104,1 0 0,-1 0-1,1 0 1,-1-1 0,1 1 0,0 0-1,0-1 1,0 1 0,0 0-1,1-1 1,-1 1 0,1-1-1,-1 0 1,1 0 0,0 1 0,0-1-1,0 0 1,0 0 0,0-1-1,0 1 1,1 0 0,-1-1-1,0 1 1,1-1 0,0 0 0,-1 0-1,5 1 1,8 2-188,0-2 0,0 0 0,0 0-1,0-1 1,0-1 0,23-3 0,-19 1-807,1-2 0,-1 0 0,-1-1 1,32-13-1,30-20-3943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1:55:10.9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329 50 4292,'0'0'2781,"-6"17"4314,3-22-7023,1 1 0,-1 0 0,0 0 1,-1 0-1,1 0 0,-1 0 0,1 0 0,-1 1 0,0 0 0,-1 0 1,1 0-1,0 0 0,-1 1 0,0 0 0,-5-3 0,0 3 41,0 0 1,1 0-1,-1 0 0,0 1 1,0 1-1,0 0 0,-11 1 1,15 0-111,0 1 1,0-1 0,0 1-1,0 0 1,1 1 0,-1-1-1,1 1 1,0 1 0,0-1 0,0 0-1,0 1 1,0 0 0,1 1-1,-1-1 1,1 0 0,1 1-1,-5 7 1,-3 3 5,0 2 0,2 0 0,0 0 1,-8 21-1,14-29-23,0 0 1,0 0 0,1 0-1,1 0 1,-1 1 0,1-1-1,1 14 1,0-22 6,0 0 0,0 1-1,1-1 1,-1 0 0,0 0 0,0 0 0,1 1-1,-1-1 1,1 0 0,-1 0 0,1 0 0,0 0-1,-1 0 1,1 0 0,0 0 0,0 0 0,0 0-1,-1 0 1,1 0 0,0-1 0,0 1 0,0 0-1,0-1 1,2 2 0,1-1 22,0 1 1,0-1-1,0 0 0,0 0 1,1 0-1,-1 0 1,7 0-1,-2-1 29,0 0 1,0-1-1,0 1 1,0-2-1,0 1 1,0-1-1,10-4 1,-4-2-27,-1 0 0,0-1 0,0-1 0,-1 0 1,15-15-1,-5 2 5,37-46 0,-59 68 105,1 4 278,12 54 344,-8-29-394,1 0 1,21 49-1,-25-69-513,1-1 1,0 1-1,0-1 1,1 0-1,0-1 1,1 1-1,-1-1 1,1 0-1,0 0 1,1-1-1,-1 1 1,1-1-1,0-1 1,11 6-1,35 7-4397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1:55:12.6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17 359 12844,'-16'0'2765,"16"-3"-2434,2-6-213,0 0-1,0 0 0,2 0 1,-1 0-1,1 1 0,0 0 0,0-1 1,9-10-1,5-12-9,31-75 56,-44 93-388,-1-1-1,0 0 0,-1 0 0,0 0 0,-1-1 1,-1-15-1,-1 30-224,0 0 382,0 1-1,0-1 1,0 0-1,-1 1 1,1-1-1,0 1 0,0-1 1,0 1-1,0-1 1,0 1-1,0-1 1,0 1-1,0-1 1,0 1-1,0-1 0,0 1 1,0-1-1,0 0 1,0 1-1,1-1 1,-1 1-1,0-1 0,0 1 1,0-1-1,1 0 1,-1 1-1,0-1 1,0 1-1,1-1 0,-1 0 1,1 1-1,18 2 46,1-1 0,0-1 0,-1-1-1,22-2 1,9 0 0,-40 2 89,12 2-344,-21-2 263,0 0 0,-1 1-1,1-1 1,0 1 0,-1-1 0,1 1 0,-1-1-1,1 1 1,-1 0 0,1-1 0,-1 1-1,0-1 1,1 1 0,-1 0 0,0-1-1,1 1 1,-1 0 0,0 0 0,0-1-1,1 1 1,-1 0 0,0 0 0,0-1-1,0 1 1,0 0 0,0 0 0,0 0-1,-8 78 1601,5-63-1445,1 0 0,0 0 0,2 1 0,1 27 0,0-41-139,0-1 1,0 1-1,0-1 1,0 1 0,0-1-1,1 0 1,-1 1 0,1-1-1,-1 0 1,1 0-1,0 0 1,0 0 0,0 0-1,0-1 1,0 1 0,0-1-1,0 1 1,1-1 0,-1 0-1,0 0 1,1 0-1,-1 0 1,1 0 0,-1 0-1,1-1 1,0 1 0,-1-1-1,4 0 1,8 2 105,0-1-1,0-1 1,26-2 0,-32 1-87,0-1 0,-1 0 0,1-1 0,-1 0 0,1 0 0,-1 0 0,0-1 0,0 0 0,0 0 0,-1-1 0,0 0 0,0 0 0,0 0 0,8-11-1,-9 11-9,-1 0 0,0 0 0,0 0-1,0-1 1,-1 0 0,0 0-1,0 0 1,-1 0 0,1 0-1,-1 0 1,-1-1 0,1 1-1,-1-1 1,0 1 0,-1-1-1,1 0 1,-2-12 0,0 18 13,1 0 1,-1 0 0,0 0 0,0 0-1,0 0 1,0 0 0,0 0-1,0 1 1,0-1 0,0 0-1,0 0 1,0 1 0,0-1-1,0 1 1,-1-1 0,1 1-1,0-1 1,0 1 0,-1 0-1,1-1 1,0 1 0,-1 0-1,1 0 1,0 0 0,-2 0-1,-1 0 39,1 0 0,-1 0 0,0 0-1,1 0 1,-1 1 0,1 0 0,-1-1 0,-5 3-1,4 1-64,0 0-1,0 0 0,1 0 1,-1 0-1,1 1 0,0-1 1,1 1-1,-1 0 1,1 0-1,0 1 0,0-1 1,-3 8-1,2-2-20,0-1-1,1 1 1,0 0 0,0 0-1,1 0 1,0 12 0,1-18 8,1 0 1,0 0 0,1 1 0,-1-1-1,1 0 1,0 0 0,0 0-1,3 9 1,-3-12 3,1 1 0,-1-1 0,1 0 1,-1-1-1,1 1 0,-1 0 0,1 0 0,0-1 0,0 1 0,0-1 0,0 1 0,0-1 0,0 0 1,0 0-1,1 0 0,-1 0 0,0 0 0,1 0 0,-1-1 0,0 1 0,4-1 0,4 2 11,-1-1-1,0 0 1,0-1-1,1 0 1,-1 0-1,0-1 1,1 0 0,-1-1-1,0 0 1,0 0-1,0-1 1,0 0-1,-1-1 1,1 0-1,-1 0 1,0-1-1,0 0 1,0 0-1,-1-1 1,0 0-1,12-13 1,34-37 76,-31 31 270,40-35 0,-60 58-313,9-2 68,-11 19-304,1 5 335,-2 0-1,0 1 1,-2-1 0,0 0-1,-6 20 1,4-26-148,1 0 0,0 1 0,1 0 0,0 0 0,0 21 0,3-36-235,15-12-477,-10 7 693,29-29-163,32-44 0,-42 47 10,2 2-1,57-51 1,-83 79 190,0 1 0,0 0 0,0 0 0,0 0 0,0 0 0,1-1 0,-1 1-1,0 0 1,0 0 0,0 0 0,1 0 0,-1 0 0,0 0 0,0 0 0,0 0 0,1 0 0,-1-1 0,0 1 0,0 0 0,1 0 0,-1 0 0,0 0 0,0 0 0,0 0 0,1 0 0,-1 1 0,0-1 0,0 0-1,1 0 1,-1 0 0,0 0 0,0 0 0,0 0 0,1 0 0,-1 0 0,0 0 0,0 1 0,0-1 0,0 0 0,1 0 0,-1 0 0,0 0 0,0 1 0,0-1 0,0 0 0,1 1 0,2 15 211,-5 20 213,-8 23-93,6-41-291,1 0 0,-2 31 0,6-48-65,-1 0 0,0-1 0,1 1 0,-1-1-1,1 1 1,-1-1 0,1 1 0,-1-1 0,1 0 0,-1 1-1,1-1 1,-1 1 0,1-1 0,-1 0 0,1 0 0,0 1-1,-1-1 1,1 0 0,0 0 0,-1 0 0,1 1-1,-1-1 1,1 0 0,0 0 0,-1 0 0,1 0 0,0 0-1,-1-1 1,1 1 0,1 0 0,23-4-91,-16 0 119,0 0 0,0-1 0,0 0 1,-1 0-1,1-1 0,8-8 1,46-47-419,-43 42 303,1-3 118,23-30 0,-44 51-8,0 1-1,0 0 1,0 0 0,0 0 0,0 0-1,0 0 1,0 0 0,0 0 0,0 0-1,1 0 1,-1 0 0,0 0 0,0 0-1,0 0 1,0 0 0,0 0 0,0 0 0,0 0-1,0 0 1,1 0 0,-1 0 0,0 0-1,0 0 1,0 0 0,0 0 0,0 0-1,0 0 1,0 0 0,1 0 0,-1 0-1,0 0 1,0 0 0,0 0 0,0 0 0,0 0-1,0 0 1,0 1 0,0-1 0,0 0-1,0 0 1,0 0 0,1 0 0,-1 0-1,0 0 1,0 0 0,0 0 0,0 0-1,0 1 1,0-1 0,0 0 0,0 0 0,0 0-1,0 0 1,0 0 0,0 0 0,0 0-1,0 1 1,0-1 0,0 0 0,0 0-1,0 0 1,0 0 0,0 0 0,0 0-1,-1 1 1,3 15 80,-1 20 208,-3-14-242,-1 57-12,3-77-49,0-1 0,0 1 0,0-1 0,0 0 0,1 1 0,-1-1 0,1 0 0,-1 1 0,1-1 0,0 0 0,-1 0 0,1 0 0,0 1 1,0-1-1,-1 0 0,1 0 0,0 0 0,0 0 0,1-1 0,-1 1 0,1 1 0,1 0-68,0-1 0,0 0 0,0 0 1,0 0-1,0 0 0,0 0 0,0-1 0,1 1 1,3-1-1,0 0-116,0 0 0,1 0 0,-1-1 0,0 0 0,0-1 0,0 1 0,14-6 0,-4-3 215,0-1 1,0-1-1,-1 0 1,-1-1-1,0 0 1,0-1-1,-2-1 1,0 0-1,0-1 1,14-25-1,-49 87 3338,17-31-3321,1 0 1,0 1-1,1-1 1,0 1-1,1-1 0,1 19 1,1-33-36,0 0 0,0 0 0,0 1 0,0-1 0,1 0 0,-1 0 1,0 0-1,1 1 0,-1-1 0,1 0 0,-1 0 0,1 0 0,0 0 0,-1 0 0,1 0 0,0 0 1,0 0-1,0 0 0,0 0 0,0-1 0,-1 1 0,3 1 0,0-1-2,-1 1 1,1-1-1,0 0 0,0 0 0,0 0 1,0-1-1,0 1 0,0-1 0,4 1 1,-2-1 30,0 0 1,0 0 0,1-1-1,-1 1 1,0-1 0,0 0-1,0 0 1,0-1 0,-1 0-1,1 0 1,7-3 0,-5-1-12,0 0 0,-1 0 1,1 0-1,-2-1 0,1 0 1,0 0-1,-1 0 0,-1-1 0,1 1 1,-1-1-1,0 0 0,3-13 1,-3 6-94,0 0 0,-1-1 0,-1 0 0,0 0 1,-1 0-1,-1-17 0,-1 29 43,1 0 1,-1 0-1,1 1 0,-1-1 1,0 0-1,0 1 0,0-1 1,-1 1-1,1-1 0,-1 1 1,0 0-1,0 0 0,0 0 1,-1 0-1,1 0 0,-1 0 1,1 0-1,-1 1 0,0-1 1,0 1-1,0 0 0,0 0 1,0 0-1,-1 0 0,1 1 1,-1-1-1,1 1 0,-1 0 1,1 0-1,-1 0 0,0 1 1,0-1-1,1 1 0,-1 0 1,0 0-1,0 0 0,1 0 0,-6 2 1,7-2 45,1 1 1,-1 0-1,0 0 1,1 0-1,-1 0 1,1 0-1,0 0 1,-1 0-1,1 1 1,0-1-1,0 0 1,0 1-1,0-1 1,0 1-1,0 0 1,0-1-1,0 1 1,0 0-1,1-1 1,-1 1-1,1 0 1,-1 0-1,1-1 1,0 1-1,0 2 1,-1 52-3,1-45 7,1-5-30,0 0 0,0 0 0,0-1 0,1 1 0,0 0 0,0-1 0,1 1 0,-1-1 0,1 0 0,0 0 0,0 0 0,1 0 0,0 0 0,0-1 0,0 0 0,0 0 0,1 0 0,-1 0 0,1-1 0,0 1 0,9 4 0,-4-3-452,0 0 1,1-1 0,-1 0-1,18 4 1,-18-6-693,0 0 0,0-1 1,0 0-1,18-1 0,16-6-2831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1:55:13.0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195 0 10794,'-5'37'5876,"-15"24"-5339,3-12-330,1 2-140,-65 244 35,62-213-75,-13 135 1,31-200-34,-1-4 11,1 0 1,1 0 0,0 0 0,0 0-1,5 22 1,-5-33-7,1 1 0,0 0 1,0-1-1,0 1 0,1-1 0,-1 1 0,0-1 0,1 1 0,0-1 0,-1 0 1,1 0-1,0 0 0,0 0 0,0 0 0,1 0 0,-1-1 0,0 1 0,1-1 0,-1 1 1,1-1-1,-1 0 0,1 0 0,-1 0 0,1 0 0,0-1 0,0 1 0,-1-1 1,1 0-1,0 1 0,0-1 0,4-1 0,-1 1-103,-1 0-1,1-1 1,0 0 0,-1 0 0,1-1-1,-1 1 1,0-1 0,1-1-1,-1 1 1,0 0 0,0-1-1,0 0 1,-1-1 0,1 1-1,-1-1 1,0 1 0,0-1 0,4-5-1,-3 3-566,0-1-1,0 0 0,-1 0 0,0 0 1,0-1-1,-1 1 0,0-1 0,0 0 1,-1 0-1,0 0 0,0 0 1,0-8-1,-1-20-3690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1:55:13.4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67 128,'-10'0'11051,"4"0"-4870,10 0-6117,29 0-96,19 0 1089,19-3 129,10-12-738,-1 1-512,-3-1 32,-10 6-1570,-12 2-1825,-15 4-3299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1:55:13.8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 46 7399,'-10'9'373,"1"0"0,0 1 0,0 0 0,0 1-1,2 0 1,-1 0 0,1 1 0,1-1 0,0 2 0,1-1 0,0 1 0,1-1 0,0 1-1,1 1 1,1-1 0,0 0 0,0 1 0,2-1 0,0 16 0,1-26-360,-1 0 0,1 0 0,0 0 1,0-1-1,0 1 0,0 0 0,0-1 0,0 1 1,1-1-1,-1 0 0,1 1 0,0-1 0,0 0 1,0 0-1,0 0 0,0 0 0,0 0 0,1-1 1,-1 1-1,0-1 0,1 1 0,-1-1 0,1 0 1,0 0-1,-1 0 0,1 0 0,0 0 0,0-1 1,0 1-1,-1-1 0,5 0 0,-1 1 61,0 0 1,0-1-1,0 0 0,0 0 1,1-1-1,-1 0 0,0 0 1,0 0-1,0 0 0,0-1 1,-1 0-1,1-1 0,10-5 0,-5-1-61,-1-1 0,0 0 0,0 0 0,-1-1 0,-1-1 0,0 0 0,0 0 0,-2 0 0,1-1 0,-1 0 0,-1 0 0,0 0 0,-1-1 0,-1 0 0,0 1 0,-1-1 0,0 0 0,-1-1 0,0 1 0,-3-26 0,1 37 6,-1 1 0,1-1 0,0 0 0,0 1 0,-1-1 0,0 1 0,1-1 0,-1 1 0,0 0 0,0 0 0,0 0 0,-1 0 1,1 0-1,0 0 0,-1 0 0,1 1 0,-1-1 0,0 1 0,1 0 0,-1 0 0,0 0 0,0 0 0,0 0 0,0 1 0,0-1 0,-5 1 0,2-1-7,0 0-1,0 1 0,0 0 1,0 0-1,0 1 0,0-1 1,0 1-1,1 0 0,-1 1 1,0 0-1,1 0 0,-11 5 1,12-5-15,0 2 1,1-1 0,-1 0-1,1 1 1,0-1 0,0 1-1,0 0 1,1 0-1,-5 9 1,6-12-11,1 1 0,-1-1 0,0 1 0,1 0 0,-1-1 0,1 1 0,-1 0 1,1 0-1,0-1 0,-1 1 0,1 0 0,0 0 0,1 0 0,-1-1 0,0 1 0,0 0 0,1 0 0,-1 0 0,1-1 0,-1 1 0,1 0 0,0-1 0,0 1 0,0-1 1,0 1-1,0-1 0,0 1 0,0-1 0,0 0 0,0 1 0,2 0 0,3 2 11,1 0 1,-1-1-1,1 0 1,-1 0-1,1-1 0,0 0 1,0 0-1,0-1 1,13 2-1,73-1 118,-65-2-35,7 1 525,1-1-1,-1-3 1,0 0-1,68-17 0,-103 20-605,0 0 0,0 0-1,0 0 1,0-1 0,0 1-1,0 0 1,0 0 0,1 0-1,-1 0 1,0 0 0,0 0-1,0 0 1,0-1 0,0 1 0,0 0-1,1 0 1,-1 0 0,0 0-1,0 0 1,0 0 0,0 0-1,1 0 1,-1 0 0,0 0-1,0 0 1,0 0 0,0 0-1,1 0 1,-1 0 0,0 0-1,0 0 1,0 0 0,0 0 0,0 0-1,1 0 1,-1 0 0,0 0-1,0 0 1,0 1 0,0-1-1,0 0 1,1 0 0,-1 0-1,0 0 1,0 0 0,0 0-1,0 0 1,0 1 0,0-1-1,0 0 1,0 0 0,1 0 0,-1 0-1,0 0 1,0 1 0,0-1-1,0 0 1,0 0 0,0 0-1,0 0 1,0 1 0,0-1-1,-8 8-3353,-6 2-4424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1:55:16.9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26 1922,'0'0'544,"2"0"545,-2-6-704,0 1 1056,0-1-352,0 3 160,0 1-64,0 0-288,0 0 128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1:55:16.1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45 3267,'-2'0'167,"1"0"0,-1 0-1,1 0 1,0-1 0,-1 1 0,1-1-1,-1 1 1,1-1 0,0 1 0,0-1 0,-1 1-1,1-1 1,0 0 0,0 0 0,0 0-1,0 0 1,0 0 0,0 0 0,0 0-1,0 0 1,0 0 0,0 0 0,1-1-1,-1 1 1,0 0 0,1 0 0,-1-1 0,1 1-1,-1 0 1,1-3 0,-7-12 2377,6 16-2821,0-1 1,1 1-1,-1 0 0,0 0 1,0 1-1,1-1 1,-1 0-1,0 0 0,1 0 1,-1 0-1,0 1 0,1-1 1,-1 0-1,0 0 0,1 1 1,-1-1-1,1 1 0,-1-1 1,0 1-1,1-1 1,-1 1-1,0 0-497,-3 1-2130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1:56:23.8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2 225 16944,'0'-1'216,"0"0"1,-1-1-1,1 1 1,0 0-1,-1-1 0,1 1 1,0 0-1,0-1 0,0 1 1,0 0-1,1-1 1,-1 1-1,0 0 0,1-2 1,6-25-284,2 1 0,20-46 0,-17 44 54,-1 12-38,-11 18 49,1-1-1,-1 0 0,0 0 0,1 0 1,-1 0-1,0 0 0,1 0 0,-1 0 1,0 1-1,0-1 0,1 0 1,-1 0-1,0 0 0,0 0 0,1 1 1,-1-1-1,0 0 0,0 0 0,1 1 1,-1-1-1,0 0 0,0 1 1,0-1-1,0 0 0,0 0 0,0 1 1,1-1-1,-1 0 0,0 1 0,0-1 1,0 0-1,0 1 0,4 39 86,-3-14 61,1 4-127,-1 1 0,-2-1 0,-1 0 0,-10 54 0,20-134-1592,9-13 1430,-7 26 295,1 0 0,25-56 0,-36 93-143,0 0 0,0 0 0,0-1 1,0 1-1,0 0 0,0 0 0,1-1 1,-1 1-1,0 0 0,0-1 0,0 1 1,0 0-1,0 0 0,1 0 0,-1-1 1,0 1-1,0 0 0,0 0 0,1 0 1,-1-1-1,0 1 0,0 0 1,1 0-1,-1 0 0,0 0 0,0 0 1,1 0-1,-1 0 0,0 0 0,1-1 1,-1 1-1,0 0 0,0 0 0,1 0 1,-1 0-1,1 0 0,4 10 156,1 17 324,-5 1-78,-1 44-1,-1-48-387,0 0 1,6 44-1,-5-67-27,0 0 0,1 0 1,-1 0-1,0 0 1,0 0-1,0 0 1,1-1-1,-1 1 1,0 0-1,1 0 1,-1 0-1,1 0 0,-1-1 1,1 1-1,0 0 1,-1 0-1,1-1 1,1 2-1,-2-2-3,1 0 0,-1 0 1,1 0-1,-1 0 0,1 0 0,-1 0 0,1 0 0,-1 0 0,1 0 1,-1 0-1,0 0 0,1 0 0,-1 0 0,1 0 0,-1-1 0,1 1 0,-1 0 1,1 0-1,-1-1 0,0 1 0,1 0 0,-1 0 0,1-1 0,-1 0 1,3-2-38,0 0 0,0 0 1,-1 0-1,0-1 1,1 1-1,2-7 1,11-32-38,14-59 0,5-15 24,-23 154 951,0 69-595,4 20-1711,3-46-5028,-7-49-738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1:55:17.5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 1153,'0'-4'1858,"0"8"-2307,2 7 930,-2 3-449,0 0 64,0 5-608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09:14.2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5 122 2819,'-1'0'151,"1"0"1,0 1 0,0-1 0,-1 0-1,1 0 1,0 0 0,0 0 0,0 0-1,-1 1 1,1-1 0,0 0 0,0 0 0,0 0-1,0 1 1,-1-1 0,1 0 0,0 0-1,0 0 1,0 1 0,0-1 0,0 0-1,0 0 1,0 1 0,0-1 0,0 0-1,0 0 1,0 1 0,0-1 0,0 0-1,0 1 1,0-1 0,0 0 0,0 0-1,0 1 1,0-1 0,0 0 0,0 0-1,0 0 1,0 1 0,1-1 0,-1 0 0,0 0-1,0 1 1,0-1 0,0 0 0,1 0-1,-1 0 1,0 0 0,0 1 0,0-1-1,1 0 1,-1 0 0,0 0 0,0 0-1,0 0 1,1 0 0,-1 0 0,0 1-1,0-1 1,1 0 0,-1 0 0,0 0-1,0 0 1,1 0 0,-1 0 0,0 0 0,1-1-1,12 3 5496,-6-2-6309,-6 0-586,79 1 1334,85-2 57,-164 1-97,0-1-1,1 1 1,-1 0-1,0 0 1,0 0-1,0-1 1,0 1-1,0-1 0,1 1 1,-1-1-1,0 1 1,0-1-1,0 1 1,0-1-1,-1 0 1,1 0-1,0 0 1,0 1-1,0-1 1,-1 0-1,1 0 1,0 0-1,-1 0 1,1 0-1,-1 0 1,1 0-1,-1 0 1,1-1-1,-1 1 0,0 0 1,1 0-1,-1 0 1,0 0-1,0-1 1,0 1-1,0 0 1,0 0-1,0 0 1,-1-3-1,6-24-193,23-24 212,-28 51 892,9 7-898,4 25 485,-6-17-499,0 0-1,-2 0 1,0 1 0,0-1-1,-1 1 1,-1 0-1,2 31 1,-3-59-57,1 0 0,1 0 1,8-23-1,8-26-32,-10 38 14,-3 23 119,2 12 223,0 10-115,13 41-1,-6-14-52,-16-47-175,2-1 64,-2 0 16,1-2-31,1 1 1,-1-1-1,0 0 0,1 1 0,-1-1 1,0 0-1,0 0 0,0 0 0,-1 0 1,1 0-1,0 0 0,-1 0 0,1 0 1,-1 0-1,1-3 0,1-3 11,40-122 42,-36 118-82,-1 11-14,4 22-14,-7-13 43,11 60 241,-12-54-221,1-1 1,0 0 0,2 0 0,7 21 0,-11-33-24,1-1 0,-1 0 0,0 0 0,1 0-1,-1 0 1,1 0 0,-1 0 0,1 0 0,-1 0 0,1-1 0,-1 1-1,1 0 1,-1 0 0,1 0 0,-1 0 0,1-1 0,-1 1 0,0 0 0,1 0-1,-1-1 1,1 1 0,-1 0 0,0-1 0,1 1 0,-1-1 0,0 1 0,0 0-1,1-1 1,-1 1 0,0-1 0,0 1 0,1 0 0,-1-1 0,0 0-1,19-25 3,-11 15 22,-6 9-16,-1 0-18,0 0 0,0 0 1,1 1-1,-1-1 1,0 0-1,1 0 1,0 1-1,-1-1 1,1 1-1,0 0 0,0-1 1,0 1-1,0 0 1,0 0-1,0 0 1,0 0-1,0 0 1,0 1-1,1-1 0,-1 1 1,0-1-1,0 1 1,1 0-1,-1 0 1,0 0-1,4 1 1,127-1 30,-133 0-10,0 3-5579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09:15.4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67 9353,'-18'3'7381,"34"-14"-6064,35-17-1869,-42 23 532,0 1 0,0 0-1,1 0 1,-1 1 0,1 0 0,0 0-1,0 1 1,0 1 0,13-1-1,-23 2 1,1 1 0,0-1-1,-1 0 1,1 1 0,-1-1-1,1 1 1,0-1 0,-1 1-1,1-1 1,-1 1 0,1-1 0,-1 1-1,0 0 1,1-1 0,-1 1-1,1 0 1,-1-1 0,0 1-1,0 0 1,1-1 0,-1 1-1,0 0 1,0 0 0,0-1-1,0 1 1,0 0 0,0 0-1,0-1 1,0 1 0,0 0-1,0 1 1,-3 26 147,0-20-115,0 0 0,0 0-1,-1 0 1,0-1 0,-1 1-1,1-1 1,-1 0-1,0-1 1,-8 8 0,-62 56 15,50-49 219,25-21-240,-1 1 0,1-1 0,0 0 1,0 0-1,0 0 0,0 0 0,0 1 0,-1-1 0,1 0 1,0 0-1,0 0 0,0 1 0,0-1 0,0 0 0,0 0 1,0 0-1,0 1 0,0-1 0,0 0 0,0 0 1,0 0-1,0 1 0,0-1 0,0 0 0,0 0 0,0 1 1,0-1-1,0 0 0,0 0 0,0 0 0,0 1 0,0-1 1,0 0-1,0 0 0,0 0 0,0 1 0,1-1 0,-1 0 1,0 0-1,0 0 0,0 0 0,0 1 0,1-1 0,-1 0 1,0 0-1,0 0 0,0 0 0,1 0 0,-1 0 0,0 0 1,0 0-1,0 1 0,1-1 0,-1 0 0,0 0 1,0 0-1,0 0 0,1 0 0,-1 0 0,1 0 0,18 3-8,-14-2 34,21 5-129,-5-2 27,36 4 0,-51-7-514,-1-1 1,1 0-1,-1 0 1,1-1-1,0 0 1,-1 0-1,0 0 1,1 0-1,-1-1 1,0 0-1,9-4 1,12-13-7953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09:15.9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 6662,'-4'3'317,"1"0"-1,0 0 1,0 0-1,1 1 1,-1-1 0,1 1-1,-1-1 1,1 1-1,1 0 1,-1 0-1,0 0 1,-1 6-1,1 1 540,1 0 0,0 0-1,1 17 1,0-13-706,0-14-152,1 1 1,-1-1-1,0 0 0,1 0 1,0 1-1,-1-1 1,1 0-1,0 0 1,-1 0-1,1 0 1,0 0-1,0 0 1,0 0-1,0 0 1,0 0-1,0 0 1,0-1-1,0 1 1,0 0-1,0-1 1,1 1-1,-1-1 0,0 1 1,0-1-1,1 0 1,-1 1-1,0-1 1,2 0-1,42 7-1,-39-7 24,-2 0 11,-1 1 1,0-1-1,1 1 0,-1-1 0,0 1 1,0 0-1,1 1 0,-1-1 1,0 0-1,0 1 0,0 0 1,3 2-1,-5-3 8,0 0 0,0 0 0,-1 0 0,1 0 0,0 0 0,-1 1 0,1-1 0,-1 0 0,1 0 0,-1 0 0,0 0 0,1 1 0,-1-1 0,0 0 0,0 0 0,0 1 0,0-1 0,0 0 0,0 0 0,0 1 0,0-1 0,-1 0 0,1 0 0,0 1 0,-1-1 0,1 0 0,-1 0 0,1 0 0,-1 0 0,0 0 0,1 0 0,-1 0 0,0 0 0,0 0 0,0 0 0,-1 1 0,-1 2-9,0 0 1,-1 0-1,0-1 0,1 0 0,-1 1 0,0-1 0,-1-1 0,1 1 1,0-1-1,-1 1 0,0-1 0,1 0 0,-1-1 0,0 1 0,0-1 1,0 0-1,-9 0 0,13-1-188,1 0 1,-1 0-1,1 0 1,-1 0-1,1 0 1,0 0-1,-1 0 0,1 0 1,-1 0-1,1 0 1,-1 0-1,1 0 1,0 0-1,-1-1 1,1 1-1,0 0 1,-1 0-1,1-1 0,-1 1 1,1 0-1,0 0 1,0-1-1,-1 1 1,1 0-1,0-1 1,0 1-1,-1 0 1,1-1-1,0 1 0,0-1 1,0 1-1,-1 0 1,1-1-1,0 1 1,0-1-1,0 1 1,0 0-1,0-1 1,0 0-1,-1-16-7162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09:16.2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9033,'4'0'2049,"4"0"-959,4 0 703,4 0-736,5 0-544,1 0-97,4 0-416,1 2 0,1 3-897,-5-1-2114,-1 0-4452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09:16.6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76 8200,'-28'25'5678,"6"9"-3760,20-30-1881,0 0 0,0 0-1,0 0 1,1 1 0,0-1-1,0 1 1,0-1 0,0 0 0,1 1-1,0-1 1,-1 1 0,2-1-1,-1 1 1,0-1 0,2 7 0,-1-10-39,0-1 0,-1 1 1,1 0-1,-1-1 1,1 1-1,0 0 0,-1-1 1,1 1-1,0-1 1,0 1-1,-1-1 0,1 1 1,0-1-1,0 0 1,0 1-1,0-1 1,-1 0-1,1 0 0,0 0 1,0 1-1,0-1 1,2 0-1,25 0 21,-19-1 52,-3 1-30,0-1 0,0 0 0,0 0 0,0-1 1,0 1-1,0-1 0,0-1 0,-1 1 0,1-1 0,-1 0 0,0 0 1,0 0-1,0-1 0,0 0 0,0 0 0,-1 0 0,0-1 0,0 1 1,0-1-1,5-8 0,-4 5-55,0 0-1,-1 0 1,0-1 0,0 1-1,-1-1 1,0 0 0,0 0-1,-1 0 1,0 0 0,-1-1-1,0 1 1,0-17 0,-2 25 41,1-1 0,-1 1-1,0 0 1,1 0 0,-1 0 0,0 0 0,1 0 0,-1 0 0,0 0 0,0 0-1,0 0 1,0 0 0,0 0 0,0 1 0,0-1 0,0 0 0,-1 1 0,1-1-1,0 0 1,0 1 0,0 0 0,-1-1 0,1 1 0,0 0 0,-1 0-1,1-1 1,0 1 0,-1 0 0,0 1 0,-48-2 1066,42 1-1006,4 1-58,-1 0 0,1 0 1,-1 0-1,1 1 0,0-1 1,0 1-1,0 0 0,0 0 0,0 0 1,0 1-1,0-1 0,1 1 1,-1 0-1,1 0 0,0 1 0,0-1 1,0 0-1,-4 8 0,4-7-141,0 1-1,1-1 0,-1 1 0,1 0 1,0 0-1,1 0 0,-2 7 0,2-8-240,1-1-1,-1 1 0,1-1 0,0 1 0,0-1 1,1 1-1,-1-1 0,1 1 0,0-1 0,0 1 1,2 4-1,8 7-4739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09:17.0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0 214 12716,'0'0'2877,"16"-4"-1574,2-5-1421,0-1 1,-1-1-1,0-1 0,-1 0 0,0-2 1,27-28-1,-19 18 76,36-27 0,-56 48 28,-1 1 0,1-1 0,0 1 0,-1 0 0,1 0 0,0 0 0,0 0 0,1 1-1,-1-1 1,0 1 0,0 0 0,1 1 0,4-1 0,-8 2 8,-1 1-1,1-1 1,-1 1 0,1 0-1,-1-1 1,0 1-1,0 0 1,1 0 0,-1-1-1,0 1 1,-1 0 0,1 2-1,0-1 10,-1 10 53,-1 0 1,0-1-1,0 0 0,-1 1 1,-1-1-1,-9 22 0,-8 25 249,20-56-279,0 0 0,0-1 0,1 1 0,-1 0 1,1-1-1,0 1 0,0 0 0,0 0 0,0-1 0,0 1 0,0 0 0,1 0 0,0 3 0,0-5-15,0 0 1,0 0-1,0 0 0,0 0 0,0 0 1,0 0-1,0 0 0,0 0 0,0-1 1,1 1-1,-1 0 0,0-1 0,1 1 0,-1-1 1,0 1-1,1-1 0,-1 0 0,0 1 1,1-1-1,-1 0 0,1 0 0,-1 0 1,1 0-1,1-1 0,39-2-292,-16-4-6821,-20 5-1002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09:22.5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44 121 929,'-4'-4'408,"0"1"0,0-1 0,1 0 1,0 0-1,0-1 0,0 1 0,0-1 0,1 1 0,0-1 1,0 0-1,0 0 0,0 0 0,1 0 0,0 0 1,-1-8-1,0-28 8275,8 66-7882,29 163-422,-17-75-320,-17-107-6652,-6-6 2050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09:23.1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5926,'0'0'5007,"12"9"-2877,10 24-400,33 67 0,-21-35-1485,-33-65-237,-1 1 1,0 0-1,1 0 1,-1-1-1,1 1 1,-1-1-1,1 1 0,-1 0 1,1-1-1,-1 1 1,1-1-1,0 1 1,-1-1-1,1 0 1,0 1-1,-1-1 0,1 0 1,0 1-1,-1-1 1,1 0-1,0 0 1,0 1-1,0-1 1,-1 0-1,1 0 0,0 0 1,0 0-1,-1 0 1,1 0-1,0 0 1,0-1-1,0 1 0,-1 0 1,1 0-1,0 0 1,-1-1-1,1 1 1,0 0-1,0-1 1,-1 1-1,1-1 0,-1 1 1,1-1-1,0 1 1,-1-1-1,1 1 1,0-2-1,22-28 99,-15 18-110,-3 5-45,-1 1 0,0-1 0,0 0-1,0 0 1,-1 0 0,0 0 0,-1 0-1,1-1 1,-1 1 0,1-11 0,-36 18 843,24 2-752,1 0 1,0 1-1,0 0 1,-14 8 0,13-7 174,1 0 0,-1-1 0,0 1 0,-14 2 0,-38-4-640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09:24.1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54 195 4805,'0'0'3699,"0"-10"-1553,1 2-2029,0-1-1,1 1 0,0 0 1,1 0-1,-1 0 1,1 0-1,1 1 1,-1-1-1,8-10 1,-6 11 159,-1-1 0,0 1-1,0-1 1,-1 0 0,0-1 0,0 1 0,-1 0 0,0-1 0,1-14 2792,-3 33-2732,2 37-293,1 0-1,10 45 1,-11-40 101,-3-51-160,-1 0-1,0 0 0,0-1 0,0 1 0,1-1 0,-1 1 0,0-1 1,0 0-1,0 0 0,0 0 0,0 0 0,-3 0 0,4 0-31,-73 0-720,44 0 1025,23 0 205,9 0 287,36 0-1044,1 1 906,43-6 0,-68 3-2250,0 0-1,-1-1 0,24-8 0,-21 4-4793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1:56:24.2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1 657 9641,'13'-107'7157,"14"-54"-5088,-10 65-1606,-2 11 592,32-107-1,-38 177-782,-9 15-272,1 0 0,-1 0 0,0 0 0,1 0 1,-1 0-1,0 0 0,0 0 0,1 1 0,-1-1 0,0 0 0,1 0 1,-1 0-1,0 1 0,0-1 0,0 0 0,1 0 0,-1 0 0,0 1 1,0-1-1,0 0 0,1 0 0,-1 1 0,0-1 0,0 0 0,0 1 1,0-1-1,0 0 0,0 1 0,0-1 0,1 1 0,5 33 236,11 466-611,-17-450-312,-5-58-8799,-6-9-1917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09:24.7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53 5477,'-4'4'9015,"7"10"-6259,8 6-3354,-6-11 715,1-1-1,-1 1 1,0 0-1,-1 1 1,0-1-1,-1 1 1,0-1-1,2 15 1,-2-13-81,-1 0 1,1-1-1,1 1 1,0-1-1,1 0 0,0 0 1,6 10-1,-10-19-39,-1 0-1,1 0 1,-1 0-1,1-1 1,0 1-1,0 0 1,-1 0-1,1-1 1,0 1-1,0 0 1,0-1-1,0 1 1,-1-1-1,1 1 1,0-1-1,0 1 1,0-1-1,0 0 1,0 1-1,0-1 1,1 0-1,-1 0 1,0 0-1,0 0 1,0 0-1,0 0 0,2 0 1,-1-1 10,0 0-1,0 0 1,0-1 0,0 1 0,0 0-1,-1-1 1,1 1 0,0-1 0,-1 1-1,1-1 1,-1 0 0,2-2 0,5-8 30,-2 0 0,1 0 0,4-17 0,-10 28-41,12-34 136,-2 5 258,1 1 0,2 0 0,16-27 0,-24 46-515,3-6 955,-6 14-1576,-2 8-1733,-1 5-1204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09:25.6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0 8328,'0'0'86,"-1"0"-1,1 0 1,0 0 0,0 0-1,0 0 1,0 0 0,0 0-1,0 0 1,-1 0 0,1 0-1,0 0 1,0 0-1,0 0 1,0 0 0,0 0-1,0 1 1,-1-1 0,1 0-1,0 0 1,0 0 0,0 0-1,0 0 1,0 0 0,0 0-1,0 0 1,0 0 0,0 0-1,-1 1 1,1-1 0,0 0-1,0 0 1,0 0 0,0 0-1,0 0 1,0 0 0,0 1-1,0-1 1,0 0 0,0 0-1,0 0 1,0 0 0,0 0-1,0 0 1,0 1 0,0-1-1,0 0 1,0 0 0,0 0-1,0 0 1,0 0 0,0 0-1,0 1 1,0-1 0,1 0-1,-1 0 1,0 0 0,0 0-1,0 0 1,0 0 0,0 0-1,10 12 1038,13 9-1129,-8-7 203,-1 0 0,0 1 0,-1 1 1,16 24-1,39 74 829,-23-34-454,-42-75-949,4 7 1332,-7-12-1050,0 0 0,0 0 0,0 0-1,0 1 1,1-1 0,-1 0 0,0 0 0,0 0 0,0 0 0,0 0-1,0 1 1,0-1 0,0 0 0,0 0 0,0 0 0,0 0-1,0 1 1,0-1 0,0 0 0,0 0 0,0 0 0,0 0 0,0 1-1,0-1 1,-1 0 0,1 0 0,0 0 0,0 0 0,0 0-1,0 0 1,0 1 0,0-1 0,0 0 0,0 0 0,-1 0 0,1 0-1,0 0 1,0 0 0,0 0 0,0 0 0,0 1 0,-1-1-1,1 0 1,0 0 0,0 0 0,0 0 0,0 0 0,0 0 0,-1 0-1,1 0 1,0 0 0,0 0 0,0 0 0,-1 0 0,-8 0-4785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09:26.3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31 6758,'0'0'1426,"23"4"1761,-11 2-2782,0 0 1,-1 1-1,0 0 1,0 1-1,0 0 1,-1 1-1,11 11 1,-8-7-160,0-1 0,30 19 0,-42-30-237,0 0 1,0 0-1,1 0 0,-1 0 0,0-1 1,1 1-1,-1-1 0,1 1 0,-1-1 1,0 1-1,1-1 0,-1 0 0,1 0 0,-1 0 1,1 0-1,-1 0 0,1 0 0,-1 0 1,1 0-1,-1 0 0,1-1 0,-1 1 1,0-1-1,1 1 0,-1-1 0,0 1 0,1-1 1,-1 0-1,0 0 0,0 0 0,1 1 1,-1-1-1,0 0 0,0-1 0,0 1 1,0 0-1,0 0 0,-1 0 0,1 0 0,0-1 1,0-1-1,4-7 5,-2 0 1,1 0-1,-1 0 1,3-20-1,-3 12-52,5-31 1805,-38 49-1335,-152 0 3695,181 0-4186,0 0-225,-8-2-5534,7-7 512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09:27.2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1 8232,'-2'77'8338,"4"-76"-8372,1 0 0,0 0 0,0 0 0,0-1 0,0 1 0,0-1 0,0 0 0,0 0 0,0 0 0,0 0 0,4-1 0,-1 1 21,27-2 144,-22 1-121,-1 0 0,0 1 0,1 0 1,-1 1-1,20 3 0,-28-3 22,1 1 1,-1-1-1,0 0 0,1 1 1,-1 0-1,0 0 1,0 0-1,0 0 0,0 0 1,0 0-1,0 0 0,-1 0 1,1 1-1,-1-1 1,1 1-1,-1-1 0,0 1 1,0 0-1,0-1 1,-1 1-1,1 0 0,0 0 1,-1-1-1,0 1 1,0 4-1,1-4 13,-1 0 0,0 0 0,0 0-1,0 0 1,-1 0 0,1 0 0,-1 1 0,0-1 0,1 0-1,-1 0 1,-1-1 0,1 1 0,0 0 0,-1 0 0,1 0 0,-1-1-1,0 1 1,0-1 0,0 0 0,0 1 0,0-1 0,-4 2 0,0 0-20,-1-2 0,-1 1 0,1-1 1,0 0-1,0 0 0,-1-1 0,1 0 1,-10 0-1,-3-1-638,-37-3 0,54 2 297,1 1 0,-1 0-1,1-1 1,-1 0-1,1 1 1,-1-1 0,1 0-1,0 0 1,0 0-1,0-1 1,-1 1 0,1 0-1,0-1 1,-2-2-1,-3-6-4049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09:27.6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40 12011,'0'-2'1986,"0"1"-1441,4-3 63,9 2-95,3-3-1,2-1 321,4 1-481,3 1-127,-3-1-225,0 1 32,-3 3-64,-3 1-353,-2 0-640,4 0-512,-1 5-417,1 6-1954,2 0-2658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09:28.1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73 11050,'0'0'5195,"0"6"-5110,0 15-10,0-1 0,2 1-1,0-1 1,2 0 0,0 1 0,1-2-1,1 1 1,9 20 0,-15-40-89,1 1 1,-1 0 0,0 0 0,1 0-1,-1-1 1,1 1 0,-1 0-1,1-1 1,-1 1 0,1 0 0,0-1-1,-1 1 1,1-1 0,0 1-1,-1-1 1,1 1 0,0-1 0,0 0-1,-1 1 1,1-1 0,0 0-1,0 1 1,0-1 0,-1 0-1,1 0 1,1 0 0,0 0 22,-1-1 1,0 1-1,0-1 1,0 1-1,1-1 1,-1 0-1,0 1 0,0-1 1,0 0-1,0 0 1,0 0-1,-1 0 1,1 0-1,0 0 1,1-1-1,3-7 119,0 0 0,0 0 1,4-13-1,-8 18-150,20-47 507,41-114 1592,-61 164-2041,0-8-593,-6 7-2723,-2 2-2581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1:42.0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0 302 833,'0'0'10068,"22"-13"-8707,-9 4-911,0 2 0,1 0 0,-1 0 0,1 2 0,16-6 0,78-16 58,-68 18-363,272-47 1576,-293 53-1595,63-5 18,0 3 0,88 6 0,-47 1-64,516-2 395,-384-14-410,-157 6-55,111-10-13,209-9-26,-359 27 4,9-1 8,82 10 0,-85-5 44,-1-3 0,1-2 0,106-17 0,-116 11-33,57-7 39,-25 2-52,102-1 0,983 15 147,-1140-3-148,46-9 0,-36 4 17,3 3-20,60 2 0,-47 2 10,-17-1-4028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1:45.8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0 163 641,'1'-3'4749,"6"-11"-3018,2 8-1184,1 1 0,0 1 0,0 0-1,1 0 1,-1 1 0,1 0 0,0 1-1,0 0 1,17 0 0,10 1 307,53 5-1,-46 2-637,-1 1 1,0 3-1,0 1 0,-1 2 0,-1 2 0,0 2 1,69 40-1,-55-27-104,-2 3 0,-1 1 0,-2 3 0,51 48 0,-22-10 51,99 72 0,-157-129-151,0 1 0,-2 0 0,23 29 0,-20-21 39,37 32-1,-3-9 90,82 92-1,-115-113-115,-1 1 0,-2 1 0,0 1 0,-2 0-1,17 44 1,128 348 232,-91-236-97,11 32 318,22 46 51,-84-222-328,2-1 0,2 0 1,56 68-1,202 202 355,-257-282-548,1-2-1,1-1 0,2-2 1,63 43-1,-85-63 3,92 53 108,-87-52-94,0-2 0,0 1-1,1-1 1,0-1-1,25 3 1,65 6 81,200-4 0,-289-10-93,1-2-1,-1 0 1,0-1-1,0-1 1,-1 0 0,1-1-1,-1 0 1,0-2-1,-1 0 1,0 0-1,22-18 1,-2-2 25,-1-2 1,-1-1-1,32-41 0,-20 15-25,-2-2 0,-3-3-1,-2 0 1,-4-3 0,50-131 0,76-361-1574,-112 370 894,-12 61 680,78-187 0,-80 239 45,4 1 0,3 2 0,81-110-1,-83 136 68,2 3 0,68-59 0,-76 78-59,1 1 0,0 2 0,2 1 0,62-24 0,-55 25 0,-19 8-35,1 2 0,0 0 0,0 2 1,36-6-1,-10 7 39,61 1 1,-36 2-14,-41 0 21,1 2 0,68 8 0,-73-3-32,0 1 0,0 1 1,-1 2-1,0 0 0,-1 2 0,40 22 1,-52-24-7,-1 1 1,0 0-1,-1 1 1,0 1-1,14 15 1,-20-18-25,0 1 0,-1 0 0,0 0 0,-1 0 0,0 1 0,-1 0 0,0 0 0,5 21 0,1 12 102,-2 1 0,5 67 0,-7 93-62,-2-34-66,46 807 71,-48-936-67,2-1 0,2 0 0,1 0 0,23 64 0,-22-79 1,1-2 1,2 1 0,1-2 0,0 0 0,2 0-1,0-1 1,2-1 0,23 24 0,-24-29 7,2-1 0,-1-1 1,2 0-1,-1-1 0,2-1 1,0-1-1,34 13 0,162 50 48,-172-63-47,0-1 1,1-3-1,49 1 1,-70-7 14,-1 0 0,1-2 0,0-1 0,-1-1 0,1-1 0,-1-1 0,0-1 0,0-1 0,-1-1 0,23-12 0,49-30 66,123-89-1,-187 117-70,-2-2-1,0-1 0,-1-1 0,-2-1 1,-1-1-1,-1-1 0,37-62 1,-38 49-11,-1 0 0,-1-2 0,-3 0 0,-2-1-1,17-82 1,-21 47 32,2-122-1,-4 29-16,7-4-7,29-467-365,-44 565 175,5-109 62,-3 162 120,1-1 0,1 1 0,2 0 0,0 0 0,12-25 0,-13 36 0,2 0-1,0 0 1,0 0 0,2 1 0,0 0 0,21-21-1,-24 27 2,1 1 0,0 1 0,1-1 0,0 1 1,0 1-1,0 0 0,0 0 0,1 1 0,0 0 0,0 0 0,0 1 0,11-2 0,-18 5 1,68-11 45,-1-4-1,0-2 0,83-34 0,-75 17 82,106-40-39,-158 66-89,1 1 1,0 1 0,0 1 0,1 2 0,33-1 0,-38 4-12,-7-1 1,0 1 0,1 0-1,-1 2 1,0 0 0,0 0-1,31 10 1,-24-3 25,1-2 0,1-1 0,-1-1 0,1-2 0,0 0 0,25 0 0,153-14 277,-25-1 23,-96 14-20,-31 0 173,70-6-1,-113 2-370,0 0 0,-1 0 0,1 0 1,0-1-1,10-5 0,-14 6-111,-1 0-1,1 0 0,0 0 1,-1-1-1,1 1 1,-1-1-1,1 0 1,-1 0-1,0 0 1,-1-1-1,5-4 1,-6 5-254,-1 1-1,1 0 1,0 0-1,-1-1 1,0 1 0,1 0-1,-1-1 1,0 1 0,0 0-1,-1-4 1,-4-11-4837,-20-9-10602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2:19.9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191 34 1794,'0'0'1105,"1"-5"26,2-1-3434,1-4 3514,3-2 5620,-2 11-953,-3 14-4111,0 471-716,-2-483-410,0-2-635,0 1 0,-1-1 0,1 1 1,0-1-1,-1 1 0,1-1 0,0 1 0,-1-1 0,1 1 0,-1 0 1,1-1-1,-1 1 0,1-1 0,-1 1 0,1 0 0,-1 0 0,0-1 1,1 1-1,-2 0 0,-5-1-10,0 1-1,0 0 1,-1 0 0,1 1 0,0 0-1,-1 0 1,1 1 0,0-1-1,0 2 1,0-1 0,1 1 0,-1 0-1,0 0 1,-11 9 0,9-7 26,5-3 4,1-1 1,0 1 0,-1 0-1,1 0 1,0 1 0,0-1-1,0 0 1,0 1-1,1 0 1,-5 5 0,65-7-81,168-1 407,-228 14-204,-4-7-142,0 0-1,-1-1 0,1 0 1,-1 0-1,0 0 0,-14 7 1,-54 27 10,59-32 1,-43 19 23,28-14-3,-50 31 1,120-41-621,268 6 539,-307-9 134,-32 0 5,20 0-119,1 2 1,-1-1-1,1 1 1,0 1-1,0 0 1,0 1-1,0 0 1,-11 6-1,5-2-26,1 1 0,0 1 0,1 1 0,-18 15 0,47-23-1959,15-3 2407,-19-1-541,-10 1 435,0 12 241,-18 198 514,2-46-793,11 108 124,5-268-365,0 0 0,1 0 0,0 0 1,0 0-1,0 0 0,0 0 0,0-1 1,4 7-1,-3-7 13,-1 1 0,1-1 1,-1 1-1,0 0 0,0 0 1,0-1-1,0 1 0,0 6 0,9-5 3038,22-5-3571,-25 0 755,24 0-247,51-2-18,-74 2 25,0-1-1,0-1 0,-1 0 1,1 0-1,0 0 1,-1-1-1,14-7 1,-6 4-15,5-4-52,-19 9 66,1-1 0,0 1 0,0-1 0,1 1 0,-1-1 0,0 1 0,0 0 0,1 0 0,-1 0 0,0 0 0,4 0 0,-6 1 24,0-30-4041,0 8-2211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2:23.6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299 6281 1057,'0'0'6470,"-12"-20"2429,-18-504-7068,18 354-1404,0-204 881,12-966 924,-2 1303-2215,-12-71 1,-2-18 5,6-618 82,10 601 63,-4 58-140,2 56-15,0 0 0,2-1 0,4-31 0,20-45-3,-19 15 17,-6 72-17,1-1 0,1 1 0,1 0 0,1 0 0,1 0 0,11-36 0,-10 40-6,-1 0 1,0 0 0,-1-1 0,-1 0 0,0-20 0,2-10 14,3-36 73,-6-122 1,-3 89-49,2 59-39,1-19 24,-17-139 1,-16-36-53,10 66-7,10 119 111,-39-117 0,4 18 168,43 138-163,0-1 0,0-43 0,4 49-50,0 0 0,-2 0 1,-1 0-1,0 1 0,-11-33 0,12 48-23,-1-3 65,0 0 0,0 0 0,1 0-1,0 0 1,0-10 0,1 18-80,1-1 1,0 1-1,0 0 0,-1 0 0,1 0 0,0 0 0,0 0 0,-1 0 0,1 0 0,0 0 0,0 0 0,-1 0 0,1 0 0,0 0 0,0 0 0,-1 0 0,1 0 0,0 0 1,0 0-1,0 1 0,-1-1 0,1 0 0,0 0 0,0 0 0,0 0 0,-1 0 0,1 1 0,0-1 0,0 0 0,0 0 0,0 0 0,-1 1 0,-15 55-8336,0-30-1314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1:56:24.5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35 12075,'0'-2'6214,"14"2"-6310,8 0 256,3 0-192,1-2-448,2-8-3172,-1-10-7206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1:18.1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1 116 897,'-1'-11'786,"1"1"1,1-1-1,0 0 0,0 1 1,1-1-1,1 1 0,0 0 1,0 0-1,6-11 1388,-9 21-2136,1 0-2,0 0-1,0 0 1,0 1 0,0-1 0,-1 1 0,1-1 0,0 1 0,0-1-1,0 1 1,-1-1 0,1 1 0,0 0 0,0-1 0,-1 1 0,1 0 0,-1 0-1,1-1 1,-1 1 0,1 0 0,-1 0 0,1 0 0,-1 0 0,0 0 0,1 0-1,-1 1 1,8 30 577,-7-23-407,4 17 127,-2-1 0,-2 1 1,0 0-1,-4 33 0,1 4 29,1 7 48,0-23-148,1 0 0,12 79 0,-2-49-191,-3 1 0,-7 137 0,-2-90 68,1-23 97,2 115 415,21-21-545,-19 83 438,-4-180-436,1-98-55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1:19.5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1 148 2050,'0'0'9246,"20"0"-7201,293-4 234,-78-20-1921,-211 20-318,25-5 100,98-4 0,-127 13-62,76 0 155,148-18 1,-153 4-186,139-4 0,210 11 10,-413 6-20,1-2 0,45-10 0,-41 6-33,50-3-1,94 7 327,-175 3-427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1:20.5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3363,'3'1'8283,"6"0"-4574,23-1-4106,-27 0 1492,151-1-47,212 4-442,-329 0-588,29 0-2470,-85-3-1674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1:21.2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4773,'0'0'8498,"1"7"-7996,42 934 3635,-43-858-4029,-1 54 273,25 211 0,-16-293-377,54 499 137,-62-103-45,0-450-128,0-7-2894,0-14-2311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1:22.6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121 114 7079,'-26'6'2717,"13"-6"5194,13-35-7548,0 31-370,0 1-1,0 0 0,1 0 0,0 0 0,-1-1 0,1 1 0,0 0 0,0 0 0,1 0 0,-1 0 0,1 1 1,0-1-1,-1 0 0,1 1 0,0-1 0,0 1 0,1-1 0,-1 1 0,0 0 0,1 0 0,0 0 0,-1 0 1,1 1-1,4-3 0,0 1-78,0 0 1,0 1-1,0 0 1,0 0 0,0 0-1,1 1 1,-1 0 0,0 1-1,14 0 1,-18 0 67,-1 1-1,0-1 1,0 1 0,0 0 0,0-1 0,0 1 0,-1 0 0,1 0 0,0 1-1,0-1 1,-1 0 0,1 0 0,0 1 0,-1-1 0,1 1 0,-1 0-1,0-1 1,0 1 0,0 0 0,1 0 0,-1-1 0,-1 1 0,1 0-1,0 0 1,0 0 0,0 4 0,2 7 30,0 0 0,-1 0-1,0 16 1,-1-20 84,3 40-23,-2 0 1,-3 0 0,-8 63-1,6-88-365,-2 0-1,-1-1 1,-1 1-1,-1-1 1,-1-1-1,-1 1 1,-1-1-1,-22 33 1,30-51 65,0 0 1,0 0 0,-1 0 0,1-1-1,-1 1 1,0-1 0,0 0 0,0 0 0,0-1-1,-1 1 1,1-1 0,-1 0 0,0 0 0,1 0-1,-1-1 1,0 0 0,0 0 0,0 0 0,0 0-1,0-1 1,0 0 0,0 0 0,-5-1-1,8 1 148,0 0 0,0 0 0,0 0 0,1 0-1,-1-1 1,0 1 0,0-1 0,1 1-1,-1-1 1,0 0 0,1 0 0,-1 0 0,1 0-1,-1 0 1,1 0 0,-1 0 0,1 0-1,-3-3 1,2 1-31,0-1-1,0 1 1,0 0-1,0-1 1,0 0-1,1 1 1,0-1-1,-2-6 1,1-6-9,-1-1 0,2 0 0,1-21 0,0 28 217,0-3 22,-1 8-51,1 1 0,0-1 0,0 0 0,1 1 0,-1-1 0,1 1-1,2-7 1,-2 9 87,0 1-1,0 0 0,-1-1 0,1 1 1,1 0-1,-1 0 0,0 0 0,0 0 1,0 0-1,0 0 0,1 0 0,-1 0 1,0 1-1,1-1 0,-1 0 0,1 1 1,-1-1-1,1 1 0,-1-1 0,1 1 1,-1 0-1,1 0 0,-1 0 1,1 0-1,-1 0 0,3 0 0,4 1 111,-1-1-1,0 1 1,0 1-1,0-1 0,-1 1 1,1 1-1,0-1 1,-1 1-1,1 0 0,6 5 1,10 7 697,29 24 0,-3-1-177,-31-26-1029,38 22 804,-51-31-1141,0-1 0,0-1 0,0 1 0,0-1 0,0 0 0,6 1 0,2-2-3167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1:23.4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1 6342,'0'0'5915,"0"22"-5664,1-10-190,-1 1 0,-1 0-1,0-1 1,0 1 0,-1-1 0,-1 1 0,0-1 0,-1 0 0,-6 14-1,-8 8-898,19-32 842,-1 0 0,1 0-1,0 0 1,-1 0 0,1-1-1,0 1 1,0 0 0,0 0-1,1-1 1,-1 1 0,0-1-1,1 1 1,-1-1 0,1 1-1,-1-1 1,1 0 0,0 0-1,-1 0 1,1 0 0,2 1-1,2 1 70,-1 0-1,1 0 1,0-1 0,-1 0-1,10 2 1,-9-3-70,53 5 268,-56-6-298,0 1 1,0-1-1,-1-1 0,1 1 0,0 0 0,0-1 1,0 1-1,-1-1 0,1 0 0,0 0 0,-1 0 0,1 0 1,0 0-1,-1-1 0,0 1 0,1-1 0,2-2 1,2-5-363,-1 0 1,0-1-1,0 0 1,-1 0-1,0-1 1,0 1 0,-2-1-1,1 0 1,2-14-1,-1-31 5912,-5 65-5496,0 40 776,1 16 378,-13 113 1,3-101-760,2 113-1,7-188-944,5-13-6832,1 2 5336,8-25-3266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1:23.9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1826,'0'0'12347,"0"10"-11535,2 21-469,1 1 0,11 44 0,-1-5 101,22 106 737,-11-65-947,-20-90-189,0 4-29,1 0-1,1-1 1,2 0-1,17 40 1,-24-63-30,0 0 0,1 0 0,0 1 0,-1-1 0,1 0-1,0 0 1,0 0 0,0-1 0,0 1 0,1-1 0,-1 1 0,0-1 0,1 1 0,-1-1 0,1 0 0,-1 0 0,1 0 0,-1-1 0,1 1 0,0-1 0,-1 1 0,1-1 0,0 0 0,0 0 0,-1 0 0,5-1 0,-6 1 12,1-1 0,-1 1 0,0-1 0,0 1 0,0-1 1,0 0-1,-1 1 0,1-1 0,0 0 0,0 0 0,0 0 0,0 0 0,-1 0 1,1 0-1,0 1 0,-1-2 0,1 1 0,-1 0 0,1 0 0,-1 0 1,1-2-1,9-31 28,-9 29 10,36-183 339,-12 55-355,18-106 594,-28 152-326,-15 87-298,-1 0 1,1 0-1,0 1 0,0-1 0,0 0 0,-1 0 0,1 0 1,0 0-1,0 0 0,-1 0 0,1 0 0,0 0 0,0 0 1,-1 0-1,1 0 0,0 0 0,-1 0 0,1 0 0,0 0 1,0 0-1,-1 0 0,1 0 0,0 0 0,0 0 0,-1 0 1,1 0-1,0 0 0,0 0 0,-1-1 0,1 1 0,0 0 1,0 0-1,0 0 0,-1 0 0,1-1 0,0 1 0,0 0 0,0 0 1,0-1-1,-1 1 0,1 0 0,0 0 0,0-1 0,0 1 1,0 0-1,0 0 0,0-1 0,0 1 0,0 0 0,0 0 1,0-1-1,0 1 0,0 0 0,0 0 0,0-1 0,0 1 1,0 0-1,0 0 0,0-1 0,0 1 0,0 0 0,0 0 1,0-1-1,1 1 0,-1-1 0,-21 20-3265,14-13 686,-12 7-4420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1:24.5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2466,'6'7'8086,"7"-3"-5105,19-1-2840,-24-2 898,132 2 968,-84-4-1970,-56 1-325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1:24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8552,'0'0'2765,"0"8"11,0 309 1581,0-105-5270,1-179-2931,5-1-5173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1:25.3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6054,'63'0'8233,"1"0"-4233,127 0-3026,-181 0-4892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1:56:24.9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15022,'-2'9'2050,"2"22"-1153,0 6 320,6 9-32,14 9-704,2 12 608,1 9-481,-1 11-287,2 5-385,-5 7 192,-11 9-128,-8 7 0,-2 15-128,-33 24-1314,-30 15-2369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1:49.5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3642 352,'0'1'406,"1"-1"-1,-1 1 0,0-1 0,0 1 0,0-1 0,0 0 1,1 1-1,-1-1 0,0 1 0,0-1 0,1 0 0,-1 1 1,0-1-1,0 0 0,1 0 0,-1 1 0,0-1 0,1 0 1,-1 0-1,1 1 0,-1-1 0,0 0 0,1 0 0,-1 0 1,1 0-1,0 1 0,20 2 3412,29-3-4508,-35-1 2048,-3 0-1165,0-1 0,0 0 0,0-1 0,-1 0 0,1-1 0,-1 0 1,0-1-1,0 0 0,17-11 0,17-7-10,-24 12-118,-1-1 0,1-1-1,34-28 1,49-56 109,-90 83-168,27-30 73,-2-2 0,-1-2-1,-3-1 1,52-100 0,-6-30 320,-55 116-207,41-76 0,21-4 15,40-72-17,-72 115-186,36-74 255,108-288 31,-161 379-215,3 1 1,4 2 0,3 3 0,3 1-1,82-89 1,-59 82-30,5 3-1,133-105 1,-147 136-61,2 3 0,2 3 0,1 3-1,91-35 1,90-14 33,-196 74-10,0 3 0,93-9 0,-118 18 17,1 0-14,0 1 0,-1 1 1,1 2-1,41 6 0,-45 0 58,0 1 0,25 13 0,39 11 107,-40-19-4,-5-2-52,-1 2 1,70 29 0,-103-35-99,1-1 1,-2 2 0,1 0-1,-1 1 1,0 0 0,0 0-1,-1 1 1,-1 1 0,0 0-1,0 0 1,-1 1-1,12 20 1,-10-10 15,0 1 1,-2 1-1,-1 0 0,0 0 1,-2 0-1,6 45 0,0 158 330,-7-64-274,86 674-56,-81-775 2,2-1 0,4-1 1,2 0-1,2-1 0,38 76 0,-52-124-39,10 22-6,1-1 0,2 0 0,30 38 0,-42-61 6,0-1-1,1-1 0,-1 1 0,1-1 0,1-1 0,-1 0 1,1 0-1,1 0 0,-1-1 0,0-1 0,1 1 1,0-2-1,0 1 0,1-1 0,-1-1 0,14 2 1,5-2 25,0-1 1,1-1-1,-1-2 1,0 0 0,0-3-1,0 0 1,-1-2 0,1 0-1,28-14 1,27-10-8,-2-5 1,-2-2-1,-1-5 1,92-65-1,-135 82-10,-2-2-1,-1-1 1,-1-2 0,-1-1-1,-2-1 1,-2-2-1,0-1 1,-3-1 0,-1-1-1,29-67 1,8-62-130,48-214-1,-47 150 53,26-22 48,-33 105 39,-30 88-69,60-110 1,-35 80 26,-34 60 9,2 0 0,1 2 0,2 0 0,0 1 0,26-26-1,-31 39 8,0 0-1,1 1 1,1 0-1,0 1 0,1 1 1,0 1-1,0 0 1,1 2-1,30-10 0,558-116 213,-519 119-165,-1 5-1,1 3 0,104 5 1,-179 4-32,0 0 0,0 0-1,0 1 1,0 1 0,-1 0 0,1 1 0,-1 0 0,0 1 0,0 0 0,-1 1-1,0 1 1,14 11 0,9 11 27,-2 2-1,37 46 0,-5-5-13,-30-37 43,-2 2-1,-1 2 1,29 49 0,-45-61-23,0 0-1,-2 0 1,-1 2 0,-1 0-1,-2 0 1,6 34 0,15 156 111,4 24-113,-29-225-42,0 0 0,2 0 1,0-1-1,1 1 1,11 19-1,58 80 148,-34-56-146,-15-26 6,2 0 0,1-2-1,68 57 1,-71-67 23,5 4-22,0-2 0,2-1-1,0-2 1,2-2 0,0-1 0,2-2 0,0-1 0,1-3-1,0-1 1,1-1 0,0-3 0,1-1 0,47 2-1,218-4 73,-206-7-66,-65 0-1,0-1 1,0-2-1,41-10 0,101-39 93,-102 29 49,1 4 1,0 2-1,1 5 1,92-6 0,-63 11-153,93-3-126,-191 11-44,-6 1-51,-1-1 0,1 0 0,-1 1 0,1-1 0,-1 0 0,1-1 0,-1 1 0,0 0 0,1-1 0,-1 1 0,1-1 0,-1 0 0,0 0 0,1 0 0,-1 0 0,0 0 0,0 0 0,4-3 0,-4-7-4657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1:51.5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61 1409,'18'-1'13308,"19"-4"-10199,42-3-5635,-51 5 3802,107-10-1273,325-18-12,-456 31 9,146 5-58,-126-3 45,0 2 0,-1 0 0,1 2 0,25 9 1,-36-10 16,1-1 0,-1 0 0,20 2 0,-12 5-1750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1:56.0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9 448,'0'-1'478,"0"0"0,1 1 0,-1-1 0,0 1 0,1 0 0,-1-1 0,1 1 0,-1-1 0,1 1 0,-1 0 0,1-1 0,-1 1 0,1 0 0,-1-1-1,1 1 1,0 0 0,-1 0 0,1 0 0,-1-1 0,1 1 0,1 0 0,20 0 3087,18 7-2147,-24-4-1088,1-1-1,0 0 1,22-2 0,-34 0-288,-4 0-29,-1 0 0,0 1 0,1-1 0,-1 0 0,1 0 0,-1 1 0,0-1 0,1 0 0,-1 0 0,0 1 0,1-1 0,-1 0 0,0 1 0,0-1 0,1 0 0,-1 1 0,0-1 0,0 1 0,0-1 0,1 0 0,-1 1 0,0-1 0,0 1 0,0 0 0,5 8-1532,4-3-4211,2-6-4461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1:57.3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10 4036,'1'-10'3203,"2"10"-966,3 19 183,4 35 130,-8 282 1333,8 163-3362,-5 478 39,-14-698-256,-1 73-165,10-134-75,-1 242 113,-12-265 85,-1-5-161,0 582 118,14-223-49,-1-538-99,0-1 0,-1 1 0,0-1 0,-8 20 0,-3 20-3282,18-82-985,9-50-1975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1:58.9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0 103 32,'3'1'356,"-1"1"0,1-1-1,-1 0 1,1-1 0,0 1 0,-1 0-1,1-1 1,0 0 0,-1 1 0,1-1 0,0 0-1,0 0 1,-1-1 0,1 1 0,3-1 0,42-9 2903,-8 2-2090,0 3-1,0 1 0,0 2 0,65 5 0,-66-2-293,93 2 380,135-14-1,366-23-763,-438 36-464,213-5 672,-226-14-546,-13 0-55,-95 11-2,-73 6-85,3 14-16,5 25 90,-2 1 0,-1 1 1,-3-1-1,-1 44 0,1-10-25,2 365 134,-1-36-25,9 656-1648,-13-862 1340,-28 155-122,6-142 170,3 439-21,5 508-43,15-1140 163,1 1 1,1-1-1,0 0 1,2 0-1,0 0 1,1-1 0,0 1-1,9 15 1,-3-6 31,-10-18-127,1 0 0,-2 0 0,1 0 0,-1 0 0,0 1 0,-1-1 0,0 0 0,0 1 0,-3 13 0,2-21-78,1 0 1,0 0-1,-1 0 1,0 1-1,1-1 1,-1 0-1,0 0 1,0 0-1,1 0 1,-1 0-1,0 0 1,0-1-1,0 1 1,0 0-1,0 0 1,0-1-1,0 1 0,-1 0 1,1-1-1,0 1 1,0-1-1,0 0 1,-1 1-1,1-1 1,0 0-1,0 0 1,-1 0-1,1 0 1,0 0-1,-1 0 1,1 0-1,0 0 0,0 0 1,-1-1-1,1 1 1,0 0-1,0-1 1,-2 0-1,-23-12-5675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2:00.0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44 6374,'8'4'3396,"14"-4"-3849,-16 0 798,112 0 2102,348 5 2431,-326 4-4606,65 1 267,-126-10-301,152-22-1,-186 15-219,73-3 0,-99 10 32,0 0 0,0 2-1,0 0 1,0 1 0,0 1 0,26 9 0,-22-4 16,1-2 0,1 0 1,0-1-1,0-2 0,0 0 1,39 0-1,345 9 84,-291-9-115,52 3 26,-98 1 156,59 3 340,-130-11-582,0 0 0,-1-1 1,1 1-1,0-1 0,-1 0 0,1 1 1,-1-1-1,1 0 0,-1 1 1,1-1-1,-1 0 0,1 1 1,-1-1-1,0 0 0,1 0 0,-1 0 1,0 1-1,0-1 0,0 0 1,1 0-1,-1 0 0,0 0 0,0 0 1,0 1-1,0-1 0,0 0 1,-1 0-1,1 0 0,0-1 0,-4-28-1411,2 26 1020,1-1 0,-1 1 0,0 0 0,0 1 1,0-1-1,-1 0 0,1 0 0,-5-4 0,-45-40-7943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2:00.7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2851,'-1'2'297,"1"0"0,0 0 1,0 0-1,0-1 1,0 1-1,1 0 0,-1 0 1,0-1-1,1 1 1,-1 0-1,1-1 0,0 1 1,-1 0-1,1-1 0,0 1 1,0-1-1,0 1 1,2 1-1,-1-2-123,0 0-1,0 0 1,0 0 0,1 0 0,-1 0-1,0-1 1,1 1 0,-1-1-1,0 1 1,1-1 0,-1 0 0,1 0-1,2 0 1,36 0 1056,0 2-1,71 13 1,-55-7-555,0-2 0,96-2 0,-129-4-874,-24-5-6768,-2-1-1873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2:04.0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36 1794,'-17'12'14152,"28"-11"-11777,61 0-1258,85-3 201,-142-1-1183,1 0 0,-1-1 0,-1-1 0,1 0 0,17-10 0,-30 14-134,1 1 10,-2 0-54,-14-11-13741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2:04.6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0 4228,'-3'5'7464,"2"3"-3676,2 21-3367,0-17 777,-3 103 1356,-1-28-1915,10 94 1,3-143 673,-10-38-1019,1-5-1453,16-46-7099,-11 11-4864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2:07.0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74 64 6118,'-43'4'3594,"12"-4"3809,39 0-7200,78 1 950,141-4 278,-188 0-1172,-1-2-1,1-1 1,66-21 0,-139 21-7023,6-12-2284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05.3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214 200 6278,'-76'55'6123,"73"-52"-6001,1 0 1,-1 0-1,1 0 0,0 0 1,1 1-1,-1-1 0,0 0 0,1 1 1,0 0-1,0-1 0,0 1 1,0 0-1,0 6 0,-1 56 46,2-48-83,0-13-89,0 0 1,0 1-1,0-1 1,1 1-1,0-1 1,0 0-1,1 1 1,-1-1 0,5 9-1,-3-10 6,-1-1 0,1 0 0,-1 0 0,1 0 1,0 0-1,0 0 0,0 0 0,1-1 0,-1 0 0,1 0 0,-1 1 0,1-2 0,7 4 0,-6-3 9,1 0 0,-1-1 0,1 1 0,0-1 1,0 0-1,0 0 0,-1-1 0,1 1 0,0-2 0,0 1 0,0 0 0,0-1 0,0 0 0,-1-1 0,1 1 0,0-1 0,-1 0 0,1-1 0,-1 1 0,0-1 0,0 0 1,0 0-1,0-1 0,0 1 0,-1-1 0,1 0 0,5-8 0,3-4 26,-2 0 1,0-1-1,-1-1 0,-1 0 1,-1 0-1,0-1 0,9-33 1,-10 20-49,-1-1 0,-1 0 1,0-64-1,-5 93 29,0-1-1,-1 1 1,1 0-1,-1 0 1,1 0-1,-1 0 0,-1 0 1,1 0-1,0 0 1,-1 0-1,-4-7 1,5 9 33,-1 0-1,0 0 1,0-1-1,-1 1 1,1 1 0,0-1-1,-1 0 1,1 0 0,-1 1-1,0-1 1,1 1-1,-1 0 1,0 0 0,0 0-1,0 0 1,1 1 0,-5-1-1,-5-1 99,1 1 0,-1 1 0,0 0 0,0 1 0,1 0 0,-1 1 0,1 0 0,-1 1 0,1 0 0,0 1 0,0 0 0,0 0 0,-19 12 0,-3 6 89,1 1 0,-51 47 0,81-68-219,-4 3 2,1 0 1,-1 0-1,1 1 0,0 0 1,1 0-1,-1 0 1,-6 12-1,11-16-206,-1 0 0,0 1 0,0-1 0,1 0 0,-1 1 0,1-1 0,0 0 0,0 1 1,0-1-1,0 0 0,0 1 0,0-1 0,1 0 0,-1 1 0,1-1 0,0 0 0,-1 1 0,1-1 0,0 0 0,0 0 0,1 0 0,-1 0 0,0 0 0,1 0 0,-1 0 0,1-1 0,3 4 0,19 14-5409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2:13.9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267 98 577,'1'-54'4407,"0"11"7158,-30 423-8716,0-44-2233,26 47-442,-16 298-124,-18-53 89,37-490-86,-22 476-48,20-597-10,-53 596 122,24-143-8,16-306 12,6 44 11,-2 15-56,4 192 65,10-235 28,11 243 295,-14-378-410,0-44-49,0-10-886,2-195-5786,-1 71-332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2:16.1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7 0,'0'-1'671,"1"1"1,0-1-1,-1 0 0,1 1 1,0-1-1,-1 1 0,1 0 1,0-1-1,0 1 0,0 0 1,0-1-1,-1 1 0,1 0 0,0 0 1,0 0-1,0-1 0,1 1 1,-1 1-474,0-1 0,0 0-1,0 1 1,0-1 0,0 1 0,0-1 0,0 1 0,0-1 0,0 1 0,0 0-1,0 0 1,0-1 0,0 1 0,-1 0 0,1 0 0,0 0 0,0 0 0,0 1-1,10 23-2404,-7-11 3476,1 20-886,1 68 0,0 4 63,16 132-155,-12 308-1,-18-374-11,-1 36 51,26 231-116,10 74 100,-27 3 161,-2-211-416,2-201-23,-15 373 67,-14 39 404,-10 6-277,14 126 105,25-639-334,-12 155 36,0 1 156,11-40-87,9 281 471,-4-166-115,-5-143 261,3-86-673,0-10-560,1-11-551,0-18-454,0 0 0,-2-30 0,-1 31-282,0-101-9553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2:27.9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130 8427 961,'5'-4'645,"-1"-1"-1,-1 0 1,1 0-1,-1-1 1,0 1 0,0-1-1,4-10 1,-5-92 4487,2-1-3464,2-108-599,-1-520 1605,-3 590-2282,-9-212 278,3 49 29,6 170-341,-5 93-306,-1-1 0,-19-78-1,9 52 61,6 10 17,2-1-1,5-83 1,1 90-125,15-145 151,-15 134 29,17-116 0,-12 153-181,10-59 110,7-159 1,-22-28-23,-2 253-96,0 1 1,-2-1 0,-8-28 0,6 29 8,1-1 0,1 1 0,-1-31 1,4-57 66,-4 0 0,-27-143 0,0 11 8,26 182-40,-3-349 119,11 249-92,6 0-56,-6 138 22,2-106-15,-4 72-15,16-108 1,5 83-58,-15 63 58,-1 0 1,0-1-1,-1 1 1,1-35-1,-7-72-4,5-140-19,6 160 4,3-102 11,-15 147 30,-15-89 1,0 19-45,11 53 17,4 0 0,13-151 0,-8 184 43,-1-1 0,-2 0 0,-3 1 0,-10-58 0,12 96-43,-8-56 32,-28-94-1,34 141-37,1-1 0,1 1 0,0-1 1,2 1-1,1-22 0,-1 8 7,0 30 22,0 1 0,0-1 0,0 0 0,0 1 1,0-1-1,0 0 0,-1 1 0,1-1 0,0 0 0,0 1 0,-1-1 1,1 1-1,0-1 0,-1 0 0,1 1 0,-1-1 0,1 1 0,-1-1 1,1 1-1,0 0 0,-1-1 0,0 1 0,1-1 0,-1 1 0,1 0 0,-1-1 1,0 1-1,1 0 0,-1 0 0,1-1 0,-2 1 0,-24-2 436,19 3-565,7 9-2172,0 33-5391,0-22-2125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2:29.4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47 564 3203,'-2'-1'191,"1"0"1,0 1-1,0-1 0,0 0 0,0 0 1,0 0-1,0 0 0,0 0 1,0 0-1,0 0 0,0 0 1,0-1-1,0 1 0,1 0 0,-1 0 1,1-1-1,-1 1 0,1 0 1,-1-1-1,1 1 0,0-1 0,0 1 1,0-3-1,0-40 1399,1 26-1189,0-5 266,1-1-1,12-45 0,-9 44-243,0 0 0,1-29-1,-5 33-76,0 1-1,-5-31 1,3 43-191,-1 1 1,0 0 0,0 0 0,-1 0-1,1 0 1,-2 0 0,1 0-1,-1 1 1,0 0 0,-5-6 0,7 8 11,0 1 0,0 0 1,0-1-1,0 1 0,1-1 1,-1 0-1,1 1 0,0-1 1,0 0-1,1 0 0,-1 0 1,1 0-1,0 1 0,0-8 1,0-6-1274,-8 17-6811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2:41.7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28 839 0,'7'-24'1538,"-6"7"3063,-3 17-4472,0-1-1,0 1 1,0 0-1,0 1 1,0-1-1,0 0 1,0 0-1,0 1 1,0 0-1,0-1 1,0 1 0,-3 2-1,4-3-74,0 1 0,1 0 0,-1 0 0,0 0-1,1 0 1,-1 0 0,1 0 0,0 1 0,-1-1 0,1 0 0,0 0 0,-1 0-1,1 0 1,0 0 0,0 1 0,0-1 0,0 0 0,0 0 0,1 2 0,-1 6 907,0-8-795,15-11 2503,272-261-176,-145 133-2418,151-168-12,-216 221-51,-52 60 20,-24 24 517,0 1-697,-1 0 48,1 0 0,-1 0 0,0 0 0,1 0 0,-1 1 0,1-1 0,-1 0 0,1 0 0,-1 0 0,0 1 0,1-1 0,-1 0 0,1 1 0,-1-1 0,0 0 0,0 1 0,1-1 0,-1 0 0,0 1 1,1-1-1,-1 1 0,0-1 0,0 0 0,1 1 0,-1 12-3958,0 4-4088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2:43.0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1 894 1057,'0'0'9732,"15"0"-7933,5 1-1397,0 1 0,-1 0 0,0 2 0,35 10 0,76 35-236,-47-16 39,109 30 120,46 18-309,-159-54-42,-53-19 29,1 1-1,-1 1 1,44 25-1,-66-32-3,1 1 0,-1-1 0,-1 1 0,1 0 0,5 7 0,9 9 2,-18-20 1,0 0-1,0 0 1,1 0-1,-1 0 1,0 0-1,0 0 1,1 0-1,-1 0 1,0 0-1,0 0 1,1 0 0,-1 0-1,0 0 1,0 0-1,1 0 1,-1 0-1,0 0 1,0 0-1,1 0 1,-1 0-1,0 0 1,0 0-1,0 0 1,1-1 0,-1 1-1,0 0 1,0 0-1,0 0 1,1 0-1,-1-1 1,0 1-1,0 0 1,0 0-1,0 0 1,0-1-1,1 1 1,-1 0-1,0 0 1,0-1 0,0 1-1,0 0 1,0 0-1,0-1 1,0 1-1,0 0 1,0 0-1,0-1 1,0 1-1,0 0 1,0 0-1,0-1 1,0 1-1,0 0 1,0 0 0,0-1-1,0 1 1,-1 0-1,1-1 1,0-21 124,0 18-113,-21-291-7,1 51-7,5 10 109,-2-77 126,17 296-173,0 0 0,1 1 0,1-1 0,0 0 0,1 0 0,6-17 0,-6 20 16,-2 9-58,-1 1 1,1-1-1,0 1 1,0-1-1,0 1 1,0-1-1,1 1 1,-1 0-1,4-5 1368,-13 8-1404,-1 0 27,0 0 1,1 1-1,-1 0 0,1 1 0,0 0 0,0 0 1,0 1-1,0 0 0,-14 10 0,-7 7 56,-35 32 0,47-38-64,-96 91-19,98-89-642,0 1 1,1 0-1,1 0 0,-18 35 1,24-36-2727,7-12-1120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2:44.3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0 133 641,'2'-5'6,"0"0"0,0 0 1,0 1-1,1-1 1,0 1-1,4-6 0,1-2 1880,0-1 4202,-4-20-4172,12 3-1797,-7 23-2490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2:44.9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32 736 288,'0'0'6417,"-5"-26"-2696,-1 1-1885,1 8-1386,1-1 1,-3-25-1,3-293 1370,6 185-1371,5 93-30,-4 46-221,-1 0 1,1-26-1,12 54-2798,0-2-373,6-2-1303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2:45.3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223 837 128,'-1'0'304,"0"0"0,-1 0 0,1 0-1,-1 0 1,1 0 0,-1 0 0,1 0 0,-1 0 0,1-1 0,0 1-1,-1-1 1,1 1 0,0-1 0,-1 1 0,1-1 0,0 0-1,-1 0 1,0-1 0,0 0-23,1-1 0,0 0 0,0 0 0,0 1 0,0-1 0,0 0-1,1 0 1,-1-5 0,-29-325 6266,18 148-5305,11 174-1183,-3-31 223,-11-52-1,13 84-289,0-1-1,-1 2 1,-1-1-1,0 0 1,0 1-1,0-1 1,-1 1-1,-1 0 1,0 1-1,-12-16 1,16 23-276,0-1 0,0 1 0,0-1 0,-1 1 1,1 0-1,0 0 0,0 0 0,-1 0 1,1 0-1,-1 0 0,1 1 0,-1-1 0,1 1 1,-1 0-1,1 0 0,-1 0 0,1 0 1,-4 0-1,-12 0-4184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2:46.7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1071 116 1986,'2'-31'5109,"0"28"-4823,-1-1 0,0 0 0,1 1 0,0 0-1,0-1 1,0 1 0,0 0 0,5-6 0,-5 7-69,0 0-1,0 0 1,0 0 0,-1 0 0,1 0 0,-1-1 0,0 1-1,0-1 1,0 1 0,1-4 0,-2 5-167,0 0 0,-1 0 1,1 1-1,0-1 0,-1 0 0,1 0 1,-1 0-1,1 1 0,-1-1 0,0 0 1,1 1-1,-1-1 0,0 0 0,1 1 1,-1-1-1,0 1 0,0-1 0,0 1 1,1-1-1,-1 1 0,0 0 0,0-1 1,0 1-1,0 0 0,0 0 0,0 0 1,0 0-1,0 0 0,1 0 0,-1 0 1,-2 0-1,-6-2-11,-1 1 1,1 0-1,-1 0 1,1 1-1,-1 0 1,0 1-1,1 0 1,-1 0-1,1 1 1,-1 1-1,1-1 1,0 1-1,0 1 1,0 0-1,0 0 1,1 1-1,0 0 1,0 0-1,-15 14 1,2-2 4,1 2 1,0 0-1,1 1 1,2 1-1,0 1 1,1 0-1,1 2 1,1-1-1,1 2 1,1 0-1,-10 32 1,10-19 15,2-9-35,1 0-1,1 1 1,2 0 0,1 0-1,-1 36 1,4 32 86,4 107 584,0-183-522,11 41 0,-8-44-43,-1 0 0,-1 0-1,1 26 1,-4-32-90,1 17 100,-6 33-1,4-52-96,-1-1 1,0 0 0,-1 1-1,-1-1 1,1 0 0,-10 17 0,-11 15 121,-66 132 187,78-150-314,-1 1 0,-1-2 0,-1 0 1,-1-1-1,-1 0 0,-1-1 0,-37 32 0,45-46 85,1 0 0,-21 11 0,-14 10 36,31-18-149,7-4 46,0-1 0,-1 0 0,1 0 0,-1 0 1,0-1-1,-1 1 0,1-2 0,-1 1 0,1-1 0,-1 0 0,0-1 0,0 0 0,-1 0 0,1-1 1,-9 1-1,11-2 14,1 0 1,-1 1 0,1-2 0,-1 1-1,1-1 1,-1 0 0,1 0 0,0 0-1,-1-1 1,1 1 0,0-1-1,0-1 1,0 1 0,0-1 0,-5-4-1,5 4 33,3 2-34,0 0 1,1 0-1,-1 0 0,0 0 1,1 0-1,-1 0 0,1 0 1,0-1-1,-1 1 0,1-1 1,0 1-1,0-1 0,0 1 1,0-1-1,0 0 0,-1-2 1,2 3-172,8 1-2951,24-1-1207,11-4-4143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05.7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9 11819,'-3'1'5507,"12"2"-4524,14 1-1302,19-1 597,1-2 0,0-2-1,-1-1 1,79-16-1,-121 18-336,0 0-1,0 0 1,1 0-1,-1 0 1,0 0-1,1 0 1,-1 0-1,0 0 1,0 0-1,1 0 1,-1 0-1,0 1 1,0-1-1,1 0 1,-1 0-1,0 0 1,0 0-1,1 1 1,-1-1-1,0 0 1,0 0-1,0 0 1,1 1-1,-1-1 1,0 0-1,0 0 1,0 0-1,0 1 1,1-1-1,-1 0 1,0 1-1,0-1 1,0 0-1,0 0 1,0 1-1,0-1 1,0 0-1,0 1 1,0-1-1,0 0 1,0 0-1,0 1 1,0-1-1,0 0 1,0 1-1,0-1 1,0 0-1,-1 0 1,1 1-1,0-1 1,0 0-1,0 0 1,0 1-1,-1-1 1,1 8-1468,0 17-5108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2:47.4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19 405 1537,'0'0'6412,"0"-22"-2387,-1 10-3480,1 0-1,-2 0 1,0 0-1,-5-17 1,4 9-401,1-1 0,1 1 0,0-1 0,2 1 0,3-25 0,1 17 83,1 1 0,1-1 0,19-46 0,-25 72-261,0 5-2884,-1 7-1759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2:49.2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1 512,'-5'2'9375,"4"8"-6314,8 9-3619,1-9 643,1-1 0,0 0 0,0-1 0,0 0-1,1 0 1,1-1 0,-1 0 0,1-1 0,18 8 0,13 3 433,60 15 0,15 6 117,-15 9-427,143 87 1,-206-106-125,-1 2 0,-2 1 0,59 64 0,-95-94-84,25 21 1,-20-18 1,0 1 1,0-1-1,-1 1 1,1 0-1,-1 0 1,0 0 0,5 10-1,9 21 8,-2 1 0,-1 1 0,-3 0 1,0 0-1,-3 1 0,-1 1 0,-2-1 0,2 78 0,-8 39 294,0-155-277,1 0-1,0 0 1,-1 0-1,1 0 1,0-1-1,0 1 1,0 0 0,0 0-1,0-1 1,0 1-1,0-1 1,0 1-1,0-1 1,0 1-1,0-1 1,0 0-1,0 1 1,0-1 0,0 0-1,0 0 1,1 0-1,-1 0 1,0 0-1,0 0 1,0 0-1,0 0 1,0 0-1,0-1 1,1 1 0,-1 0-1,0-1 1,0 1-1,0-1 1,0 1-1,1-2 1,0 0-174,0 0 0,0-1 0,0 1 0,-1 0 0,0-1-1,1 1 1,-1 0 0,0-1 0,0 0 0,1-2 0,7-51-6013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2:53.1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 1505,'7'-5'2750,"-2"4"5288,-3 7-1545,-2 2-6679,0-4-1561,-2 100 2228,0-30-446,11 110-1,-7-166-486,1 0 1,0 0-1,2-1 0,0 1 0,1-1 1,1 0-1,14 26 0,-19-40-35,0-1 0,0 1 0,-1-1 0,2 0 0,-1 1 0,0-1 0,0 0 0,5 3 0,14-1-6260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2:53.5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125 0 4869,'-1'8'825,"0"0"0,0-1 0,-1 1 1,0 0-1,-1-1 0,-3 9 0,-7 21 301,5 2-426,1 0 1,2 0-1,2 0 0,2 1 0,3 47 0,-1-83-705,-1-1 0,0 0 0,1 1-1,0-1 1,0 0 0,0 0 0,0 0-1,0 0 1,1 0 0,-1 0-1,1 0 1,0 0 0,0 0 0,0-1-1,0 1 1,0-1 0,0 0 0,1 1-1,3 1 1,-2-1-7,1-1 0,0 1 0,-1-1 0,1-1-1,0 1 1,0-1 0,0 0 0,0 0 0,0 0 0,0-1 0,8 1 0,-12-1 5,1-1 0,-1 1 0,0 0 1,0 0-1,0 0 0,0-1 0,0 1 1,1-1-1,-1 1 0,0-1 0,0 1 1,0-1-1,0 0 0,0 1 0,0-1 1,-1 0-1,1 0 0,0 0 1,0 0-1,1-1 0,10-29-70,-9 16-1,-1 1-1,0-23 1,-1 11-115,0 7 119,0 1 1,-1-1-1,-2 1 0,-5-35 1,5 48 84,0-1 0,0 1 1,0-1-1,0 1 0,-1 0 0,0 0 0,0 0 1,0 0-1,-1 1 0,0-1 0,0 1 0,0 0 1,0 0-1,-1 1 0,1-1 0,-1 1 0,0 0 1,0 0-1,0 0 0,-6-1 0,-32-7 241,40 10-232,1 1 0,0 0 1,-1 0-1,1-1 1,-1 2-1,1-1 1,0 0-1,-1 0 0,1 1 1,0-1-1,0 1 1,-1 0-1,1 0 1,0 0-1,0 0 1,0 0-1,-3 2 0,0 3-29,1 0-1,1-1 1,-1 1-1,1 0 1,0 1-1,0-1 1,1 0-1,0 1 1,0 0-1,0-1 1,1 1-1,0 7 1,-2 18-1463,1 39 0,2-55 82,1 6-2886,3-10-2552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2:54.0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93 155 4356,'-5'8'1063,"1"0"1,0-1-1,0 2 0,0-1 0,-2 10 1,2-5-204,1 1 1,-3 23-1,4 2-278,4 54-1,0-68 4,-2-18-548,1-1 0,1 1-1,0 0 1,0 0 0,0-1 0,1 1 0,-1-1 0,2 1 0,-1-1-1,7 9 1,-9-13-39,1 0 1,-1 0-1,0 0 0,1-1 0,-1 1 0,1 0 1,0-1-1,0 1 0,0-1 0,0 1 0,0-1 0,0 0 1,0 0-1,0 0 0,0 0 0,0 0 0,1-1 0,-1 1 1,0 0-1,1-1 0,-1 0 0,0 0 0,1 1 1,-1-1-1,0-1 0,1 1 0,-1 0 0,0-1 0,1 1 1,-1-1-1,0 0 0,1 1 0,-1-1 0,4-3 1,-3 2 16,0-1 1,0 0-1,0 0 1,0 0 0,0 0-1,0 0 1,-1 0 0,0-1-1,0 0 1,0 1-1,0-1 1,1-4 0,15-52 117,-17 56-128,9-45 29,-2-1-1,-2-1 0,-2-84 1,-4 127-24,-1-1 0,1 1 0,-2-1 0,1 1 0,-1-1 0,0 1 0,-1 0 0,-5-14 0,6 19 7,0 0 1,0 0-1,0-1 1,0 1-1,-1 1 0,1-1 1,-1 0-1,1 1 1,-1-1-1,0 1 1,0 0-1,0 0 0,0 0 1,-1 0-1,1 0 1,-1 1-1,1-1 1,-1 1-1,1 0 1,-1 0-1,1 1 0,-6-1 1,5 0 26,0 1 1,-1 0-1,1 0 1,0 0 0,0 0-1,0 1 1,-1 0-1,1 0 1,0 0-1,0 0 1,0 1-1,0-1 1,-6 5 0,5-2-30,0 0 1,1 0-1,0 0 1,-1 1-1,2 0 1,-1 0 0,0 0-1,1 0 1,-3 6-1,-2 8-142,1-1 0,0 1 0,1 0-1,1 1 1,1 0 0,1-1 0,1 1-1,1 0 1,0 0 0,1 1 0,6 36-1,-5-52-330,0-1 0,0 0-1,0 1 1,1-1 0,0 0-1,-1 0 1,1 0-1,1 0 1,-1 0 0,1-1-1,-1 1 1,1-1-1,0 1 1,5 3 0,16 12-7075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2:54.5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28 388 4708,'0'34'8942,"0"-37"-8173,-13-149 747,-1-8 812,14 156-2324,1-1 1,-1 1-1,1 0 1,0 0-1,1 0 1,-1 0-1,1 0 1,0 0-1,-1 0 1,2 0-1,-1 0 1,0 1 0,1 0-1,0-1 1,-1 1-1,1 0 1,1 0-1,-1 0 1,4-2-1,-2 1-76,1 0-1,-1 1 0,1 0 1,0 0-1,0 0 0,0 1 1,0 0-1,0 0 0,0 1 1,1-1-1,-1 1 0,9 0 0,-14 1 60,0 1 0,1-1 0,-1 0-1,0 1 1,0-1 0,1 1 0,-1-1-1,0 1 1,0 0 0,0-1 0,0 1-1,0 0 1,0 0 0,0 0 0,0 0-1,0 0 1,0 0 0,0 0-1,-1 0 1,1 0 0,0 0 0,-1 0-1,1 0 1,-1 1 0,1-1 0,-1 0-1,0 0 1,0 1 0,1-1 0,-1 0-1,0 3 1,2 50-31,-2-42 32,0 345 135,0-355-118,0-1 0,0 1 0,0 0 0,1 0 0,-1-1 0,1 1 0,-1 0 0,1-1 0,0 1 0,0-1 0,0 1 0,0-1 0,0 1 0,0-1 0,0 0 0,0 1 0,0-1 0,1 0 0,-1 0 0,0 0 0,1 0 0,-1 0 0,1 0 0,-1 0 0,1 0 0,0-1 0,-1 1 0,1-1 0,0 1 0,-1-1 0,1 0 0,2 1 0,2 0 43,0-1 0,0 1 0,0-1 0,0-1 0,0 1 0,0-1 1,0 0-1,11-3 0,-9 1 17,0-1 1,0 0 0,-1-1-1,1 1 1,-1-1 0,0-1-1,0 0 1,-1 1 0,1-2 0,-1 1-1,-1-1 1,1 0 0,-1 0-1,5-10 1,-4 6-373,-1 0-1,0 0 1,0 0 0,-1-1 0,0 1-1,-1-1 1,-1 0 0,0 0 0,1-22-1,-3 9-5228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2:56.3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1 1345,'0'18'1796,"0"-7"448,0 0 0,0 0 0,-4 21 0,2-28-2036,1 1 0,-1-1 0,0 0 0,0 0-1,0 1 1,0-1 0,-1-1 0,1 1 0,-1 0 0,0 0 0,-1-1 0,-4 5-1,2-3 194,3-1-266,0-1 1,-1 0-1,1 0 0,-1 0 1,0 0-1,0-1 1,0 1-1,0-1 0,0 0 1,-6 2-1,10-7-1672,0-11-3001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2:58.4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0 609,'0'0'4361,"-18"18"326,15-11-4369,0 0-1,0 0 0,0 1 1,1 0-1,0-1 1,1 1-1,0 0 0,0 8 1,2 70 108,0-36-68,3 25 94,4-1-1,19 89 1,-11-75 42,6 92 0,-21-142-245,2 1-1,2-1 0,18 71 0,-13-68-226,-7-26 31,1-1 1,8 20-1,-8-28 0,2 0 1,-1 0-1,1-1 0,-1 0 1,11 7-1,-1-5-16,-1 1-1,2-2 1,-1 0-1,1-1 1,0-1-1,21 4 1,-10-2 6,7-1 122,0-1 0,0-1-1,66-5 1,-28 1-82,-64-1-57,0 0 1,0 0-1,0-1 0,-1 0 0,1 0 0,-1-1 0,0 0 0,0 0 1,11-9-1,-12 8-20,-1 2 12,0 0-1,-1 0 1,1-1 0,-1 1-1,0-1 1,0 0-1,0-1 1,0 1 0,-1-1-1,1 1 1,-1-1 0,-1 0-1,1 0 1,-1-1 0,1 1-1,-1 0 1,-1-1 0,2-5-1,3-68 10,-5 58-16,0 0 0,8-39-1,-4 27-9,-4 28 0,-1 1 0,1-1-1,-1 0 1,1 1 0,1-1 0,-1 1 0,1-1 0,-1 1-1,1 0 1,1 0 0,3-6 0,17-38 124,-7 15-53,-13 24 117,0 0-1,-1 0 0,0 0 1,0 0-1,-1 0 1,0 0-1,-1 0 0,0-13 1,1-12-27,1 2-284,2-2-424,-3 0-1,-2-41 0,-6 47-5004,-12-6-8041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03.4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54 135 609,'-21'-57'4544,"18"44"-2737,-1 1 0,0 0-1,-8-14 1,3 12 2498,9 25-1224,2 7-3629,9 62 1171,31 117 0,-18-94-529,-13-56-98,8 38 24,-15-78-1755,0-16-2562,-2-18-3038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04.6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13 179 6919,'-12'-6'7433,"23"3"-1971,2 1-6415,26-10 1353,-37 12-392,0-1-1,0 0 1,0 0-1,0-1 1,0 1-1,0 0 1,-1 0-1,1-1 1,0 1-1,-1-1 1,1 0-1,-1 1 1,0-1-1,0 0 1,1 0-1,0-3 1,4-5 135,-2 10 161,-1 18-62,-3-17 628,-1 1 555,-1 5-5232,1 1-3311,0-9 7209,1-5 5111,0 3-5153,1 0-1,-1 0 0,1 0 1,0 1-1,0-1 1,0 0-1,0 1 1,1-1-1,-1 1 0,1-1 1,-1 1-1,1 0 1,0-1-1,0 1 1,0 0-1,0 0 1,0 1-1,3-3 0,51-31 298,-39 26-277,-3 1-58,0 0 0,0 1 0,1 1 0,-1 0 0,1 1 0,1 1 1,-1 0-1,1 2 0,-1-1 0,1 2 0,23 0 0,-36 1-3,0 1 1,0-1-1,0 1 0,0 0 0,-1 0 0,1 0 0,0 1 0,-1-1 1,1 1-1,-1-1 0,0 1 0,1 0 0,-1 0 0,0 0 1,0 0-1,0 0 0,0 0 0,0 1 0,-1-1 0,1 1 0,-1-1 1,0 1-1,2 4 0,4 9 78,-1 0 1,7 28-1,-12-41-71,2 17 24,0 0-1,0 0 1,-2 0-1,-2 22 1,1-22-8,0-19-29,0 1 1,-1-1-1,1 1 0,-1-1 0,1 0 0,-1 1 0,1-1 1,-1 0-1,0 0 0,0 1 0,0-1 0,0 0 1,0 0-1,0 0 0,0 0 0,0 0 0,0 0 0,0-1 1,-1 1-1,1 0 0,0 0 0,-1-1 0,1 1 1,0-1-1,-1 1 0,1-1 0,-1 0 0,1 1 0,0-1 1,-1 0-1,-2 0 0,-57 2-141,46-2 91,-301 0 1783,316-1-1978,0 1 1,0 0 0,0 0-1,-1-1 1,1 1 0,0 0-1,0 0 1,0-1-1,0 1 1,0 0 0,0 0-1,0-1 1,0 1 0,0 0-1,0-1 1,0 1 0,0 0-1,0 0 1,0-1 0,0 1-1,0 0 1,0 0-1,0-1 1,0 1 0,0 0-1,1 0 1,-1-1 0,0 1-1,0 0 1,0 0 0,0-1-1,1 1 1,-1 0-1,0 0 1,0 0 0,0-1-1,1 1 1,-1 0 0,1 0-1,17-10-6964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07.0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76 10186,'-2'0'8,"-28"-4"3625,29 3-3569,0 1-1,1 0 1,-1-1 0,1 1 0,-1-1 0,1 1 0,-1-1 0,1 1 0,-1-1 0,1 0 0,-1 1 0,1-1 0,-1 1 0,1-1 0,0 0-1,-1 1 1,1-1 0,0 0 0,0 0 0,0 1 0,-1-1 0,1 0 0,0 0 0,0 1 0,0-1 0,0 0 0,0 0 0,0 1 0,1-1-1,-1 0 1,0 1 0,0-1 0,0 0 0,1 0 0,-1 1 0,0-1 0,1 0 0,-1 1 0,1-1 0,-1 1 0,2-2 0,-1-1-64,2 0 1,-1 1 0,0-1-1,0 0 1,1 1 0,0 0-1,-1 0 1,1 0-1,0 0 1,0 0 0,0 0-1,0 1 1,0-1 0,1 1-1,3-1 1,2-1-79,-1 1 0,1 0 0,0 1 0,17-1 1,-24 2 56,0 1 0,-1-1 0,1 0 1,0 1-1,-1-1 0,1 1 1,-1 0-1,1-1 0,-1 1 0,1 0 1,-1 0-1,0 0 0,1 0 1,-1 0-1,0 0 0,0 1 0,0-1 1,0 0-1,0 0 0,0 1 1,0-1-1,0 1 0,0-1 0,-1 1 1,1-1-1,0 1 0,-1 0 1,0-1-1,1 1 0,-1 3 1,2 7-23,0 0 0,-1 0 1,-1 15-1,0-20 33,-1 13 110,-1-1-1,0 1 0,-2-1 0,0 1 0,-2-1 1,0 0-1,-12 26 0,4-16-460,-1-1 0,-1 0-1,-38 47 1,54-74 115,-1 1 0,0-1-1,0 0 1,0 0 0,0 0-1,0 0 1,0 0-1,-1 0 1,1 0 0,0 0-1,0 0 1,-1 0 0,-2 0-1,4-1 148,-1 0-1,1 0 0,0 0 0,-1 0 0,1 0 0,0 0 0,0-1 0,-1 1 0,1 0 0,0 0 1,0-1-1,-1 1 0,1 0 0,0 0 0,0-1 0,-1 1 0,1 0 0,0 0 0,0-1 0,0 1 0,0 0 1,0-1-1,-1 1 0,1 0 0,0-1 0,0 1 0,0 0 0,0-1 0,0 1 0,0 0 0,0-1 0,0 1 1,0 0-1,0-1 0,1 1 0,-1-4-45,0 0 0,1 0 0,-1 0 0,1 0 0,0 0 1,1 0-1,-1 0 0,4-6 0,-2 5 310,1 0 0,-1 1 0,1-1 0,0 1 0,0 0 0,1 0 0,-1 0 0,1 0 0,0 1 0,0 0 0,0 0 0,6-2 0,-8 3-1,0 1 0,0 0-1,1 0 1,-1 1 0,1-1 0,-1 1 0,1 0 0,-1-1-1,1 1 1,-1 1 0,1-1 0,-1 1 0,0-1 0,1 1 0,-1 0-1,0 0 1,1 0 0,-1 1 0,0-1 0,0 1 0,5 3-1,0 1-104,1 0 0,0-1 0,0 0 0,0 0-1,1-1 1,13 5 0,-20-9-121,0 1 0,1 0 1,-1-1-1,0 0 0,1 0 0,-1 0 0,0 0 0,1 0 0,-1-1 0,0 1 1,0-1-1,1 0 0,-1 0 0,0 0 0,0-1 0,0 1 0,0-1 1,0 1-1,0-1 0,-1 0 0,1 0 0,-1 0 0,5-5 0,10-13-879,-1 0-1,-1-1 0,-1-1 0,-1 0 1,0-1-1,15-43 0,-20 45 1816,-2 0-1,5-28 1,-10 49-728,-1 0 1,0 0 0,0 0-1,0-1 1,0 1 0,0 0 0,0 0-1,0 0 1,0 0 0,0-1-1,0 1 1,0 0 0,0 0-1,0 0 1,0 0 0,0-1 0,0 1-1,0 0 1,0 0 0,0 0-1,0 0 1,0-1 0,0 1-1,0 0 1,0 0 0,0 0 0,0 0-1,0 0 1,0-1 0,-1 1-1,1 0 1,0 0 0,0 0-1,0 0 1,0 0 0,0 0 0,0-1-1,-1 1 1,1 0 0,0 0-1,0 0 1,0 0 0,0 0-1,0 0 1,-1 0 0,1 0 0,0 0-1,0 0 1,-1 0 0,-9 6 1325,-9 12-1535,5 3 173,1 0-1,0 1 1,2 0-1,1 1 1,0 0 0,2 1-1,1-1 1,1 2 0,0-1-1,2 1 1,1-1 0,1 44-1,2-65-118,0 1 0,0-1 0,1 1 0,-1-1 0,1 1 1,0-1-1,0 0 0,0 1 0,0-1 0,1 0 0,0 0 0,-1 0 0,1 0 0,0 0 0,0 0 0,1 0 0,-1-1 0,0 1 0,1-1 0,0 0 0,0 0 0,-1 0 0,1 0 0,0 0 0,1 0 0,-1-1 0,0 0 1,0 1-1,1-1 0,-1 0 0,5 0 0,-2 0-37,-1 0 0,1 0 1,0-1-1,-1 0 0,1 0 0,0-1 1,-1 1-1,1-1 0,-1 0 0,1-1 1,-1 1-1,1-1 0,-1 0 0,0-1 1,0 1-1,0-1 0,0 0 1,-1 0-1,5-4 0,1-2-165,-2-1 1,1 0-1,-1-1 0,-1 1 0,0-1 0,-1-1 0,0 1 1,0-1-1,-1 0 0,-1-1 0,4-17 0,-3 5-70,-1 0 1,-1 0-1,-2 0 0,-3-50 0,2 68 393,-1 0 1,-1 0 0,1 1 0,-1-1 0,-1 1-1,1-1 1,-1 1 0,0 0 0,0 0-1,-1 0 1,0 0 0,-6-6 0,9 9-13,-1 1 1,-1 0 0,1 0-1,0 0 1,0 0 0,-1 1-1,1-1 1,-1 1 0,1-1-1,-1 1 1,0 0 0,1 0-1,-1 0 1,0 0 0,0 0-1,0 1 1,0-1 0,0 1-1,1 0 1,-1 0 0,0 0-1,0 0 1,0 1 0,0-1-1,0 1 1,0 0 0,0-1-1,1 1 1,-1 1 0,0-1-1,-4 3 1,-1 2-61,1 0 0,0 0 0,0 0 0,1 1 1,-1 0-1,1 0 0,1 1 0,0 0 0,0 0 0,-5 11 1,1 1-62,0 0 0,1 0 0,-7 32 0,12-34-30,0 1 1,2 0 0,0-1 0,2 30 0,-1-46-30,0 1-1,1-1 1,-1 1 0,0-1 0,1 0 0,0 1 0,-1-1 0,1 0 0,0 0 0,0 0 0,0 0 0,1 0 0,-1 0 0,0 0 0,1 0 0,-1 0-1,1 0 1,3 2 0,-2-2-416,1 0-1,-1 0 1,1 0-1,0-1 1,0 1-1,0-1 1,0 0-1,0 0 1,0 0-1,6 0 1,34 0-6193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05.3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96 1 6694,'-3'0'322,"1"1"-1,-1 0 0,1-1 0,-1 1 1,1 0-1,0 0 0,-1 1 1,1-1-1,0 0 0,0 1 1,0-1-1,0 1 0,0 0 0,0 0 1,1 0-1,-1 0 0,0 0 1,1 0-1,0 0 0,-1 0 0,1 1 1,0-1-1,0 0 0,0 1 1,0 3-1,-6 13 253,2-1 0,-4 27 0,5-25 32,-5 32-49,2 1-1,2 0 0,3 0 0,6 61 1,-3-104-554,0 0 1,1 0-1,1 0 1,-1 0-1,2-1 1,-1 1-1,1-1 1,1 0 0,0-1-1,0 1 1,1-1-1,0 0 1,13 15-1,-14-18-26,0 0 0,1 0 0,-1 0-1,1-1 1,0 0 0,0 0 0,0-1 0,1 1-1,-1-1 1,1-1 0,0 1 0,-1-1 0,1 0-1,0-1 1,0 0 0,1 0 0,-1 0 0,0-1-1,0 0 1,10-1 0,-16 0 16,0 1 0,-1-1 0,1 1 0,0-1 0,-1 1 0,1-1 0,-1 1 0,1-1-1,-1 1 1,1-1 0,-1 0 0,1 1 0,-1-1 0,0 0 0,1 0 0,-1 1 0,0-1 0,0 0 0,0 0 0,1 1 0,-1-1 0,0 0 0,0 0 0,0-1-1,1-26-462,-1 17 193,2-24-2114,0-1-3556,-2 20 2023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05.7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55 10314,'-5'2'5701,"15"2"-5413,14-4 833,6 0-288,-3 0 64,2 0-416,-2-4-129,-2-5-192,-3-4-128,0 5 0,0-5-1057,-3-1-2979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15.1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136 153 6374,'-12'-1'3236,"-18"4"5589,29-3-8824,0 0 0,0 1 1,0 0-1,0-1 0,0 1 0,0 0 1,0-1-1,0 1 0,0 0 0,0 0 1,1 0-1,-1 0 0,0-1 0,0 1 1,0 2-1,-3 6 26,0 0 0,1 1 1,0 0-1,0 0 0,1 0 1,-2 20-1,2 67 159,3-60-163,-1-30-30,1 0-1,-1 1 0,2-1 1,-1 0-1,1 0 0,0 0 1,0 0-1,1 0 0,0 0 1,0-1-1,1 1 0,0-1 1,0 0-1,6 7 0,-7-10 2,0 0 0,0 0 0,0 0 0,0-1 0,1 1 0,-1-1 0,1 0 0,0 0 0,-1 0 0,1 0 0,0-1 0,0 1 0,0-1 0,0 0 0,1 0 0,-1-1 0,0 1 0,0-1 0,0 0 0,1 0 0,-1 0 0,0-1 0,0 1 0,0-1 0,1 0 0,6-3 0,-7 2-1,0-1 1,0 1 0,1-1 0,-2 0 0,1 0 0,0-1 0,-1 1 0,1-1 0,-1 1 0,0-1 0,0 0 0,-1 0 0,1-1-1,-1 1 1,0-1 0,2-5 0,2-6 15,0 0-1,-2 0 1,5-26-1,-6 20-15,0 0 1,-2 0-1,0-1 0,-2 1 0,0 0 0,-9-41 0,8 54 8,-1-1-1,0 1 0,0 0 0,-1 0 1,0 0-1,-1 0 0,0 1 1,0 0-1,-1 0 0,0 0 0,-1 0 1,0 1-1,0 0 0,0 1 1,-1 0-1,0 0 0,-15-9 0,17 12 1,-1-1 0,0 1 0,0 1 0,0-1 0,0 1 0,-1 0 0,1 1 0,-1 0-1,-9-1 1,14 2-3,0 0 0,0 1 0,0-1 0,0 1 0,0-1 0,0 1 0,0 0 0,0 0 0,1 0 0,-1 0 0,0 1 1,1-1-1,-1 1 0,1-1 0,-1 1 0,1 0 0,0 0 0,0 0 0,0 0 0,0 1 0,0-1 0,0 0 0,0 1 0,1 0 0,-2 3 0,-2 6-92,1 0 0,0 0 0,0 1 1,2 0-1,-3 24 0,4-26-542,1-1 0,0 0 0,1 1 0,2 15 1,-2-25 394,-1 1 0,0-1 0,1 0 0,-1 1 0,1-1 0,0 0 0,-1 0 0,1 1 1,0-1-1,0 0 0,0 0 0,-1 0 0,1 0 0,0 0 0,2 1 0,22 9-4916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16.0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165 85 2370,'-2'0'1195,"-1"-1"-274,0 1-1,-1 0 0,1 0 1,-1 1-1,1-1 1,0 1-1,-1-1 1,-5 4-1,8-3-761,-1 0 0,1 0 0,0 0 1,0 0-1,0 0 0,0 0 0,1 1 0,-1-1 0,0 0 0,0 1 0,1-1 1,-1 1-1,1-1 0,-1 1 0,1-1 0,-1 1 0,1-1 0,0 1 1,0-1-1,0 1 0,0-1 0,0 1 0,1 1 0,-2-2-139,1-1 0,0 0-1,0 1 1,0-1 0,0 1-1,0-1 1,0 1 0,0-1-1,0 1 1,0-1 0,0 0 0,0 1-1,0-1 1,0 1 0,0-1-1,0 1 1,1-1 0,-1 0-1,0 1 1,0-1 0,0 1-1,1-1 1,-1 0 0,0 1 0,0-1-1,1 0 1,-1 1 0,0-1-1,1 1 1,10-9 164,4-4-89,-6 8-83,-6 3-40,0-1 1,0 1-1,0-1 1,0 1 0,-1-1-1,1 0 1,0 0-1,-1 0 1,0 0-1,1 0 1,-1-1-1,0 1 1,0-1-1,2-2 1,-4 4 123,-27 1 278,26 0-350,0 1 0,-1-1 1,1 0-1,-1 0 0,1 1 1,0-1-1,-1 1 0,1-1 0,0 1 1,-1 0-1,1-1 0,0 1 1,0 0-1,0 0 0,0 0 1,0 0-1,0 0 0,0 0 1,0 0-1,0 0 0,0 1 0,1-1 1,-1 0-1,0 0 0,1 1 1,-1-1-1,1 0 0,-1 1 1,1-1-1,0 0 0,-1 1 1,1 2-1,0-2-11,0 0 0,-1 0-1,1-1 1,-1 1 0,1 0 0,-1 0 0,0-1 0,0 1 0,0 0-1,0-1 1,0 1 0,0-1 0,0 1 0,0-1 0,-1 1-1,1-1 1,0 0 0,-4 2 0,-2-3 1472,7 0-1468,-1 0 0,1 0 0,0 0 0,0 0 0,-1-1 0,1 1 0,0 0 0,-1 0 0,1 0 0,0 0 0,0 1 0,-1-1 0,1 0 0,0 0 0,0 0 0,-1 0 0,1 0 0,0 0 0,0 0-1,-1 0 1,1 1 0,0-1 0,0 0 0,-1 0 0,1 0 0,0 0 0,0 1 0,0-1 0,-1 0 0,1 0 0,0 1 0,0-1 0,0 0 0,0 0 0,0 1 0,0-1 0,-1 0 0,1 0 0,0 1 0,0-1 0,0 0 0,0 0 0,0 1 0,0-1 0,0 0 0,0 1 0,0-1 0,0 0 0,-2 8-39,-1 0 0,1-1 0,1 1 0,-1 0 0,1 0 0,0 0 0,1 0 0,1 9 0,-1-15 22,0-1-5,0-1 0,0 1 0,0-1 0,0 1 0,0 0 0,0-1 0,0 1 0,1-1 0,-1 1 0,0-1 0,0 1 0,1 0 0,-1-1 0,0 0 0,1 1 0,-1-1-1,1 1 1,-1-1 0,1 1 0,-1-1 0,1 0 0,-1 1 0,1-1 0,-1 0 0,1 1 0,-1-1 0,1 0 0,-1 0 0,2 1 0,23 0-88,-21-1 80,1-1 0,0 0 0,-1 0-1,1 0 1,0-1 0,-1 0 0,0 0 0,6-3-1,-5 1 17,-1-1 0,0 1 0,0-1 0,0 0-1,-1 0 1,1 0 0,-1-1 0,0 1-1,-1-1 1,0 0 0,0 0 0,0 0 0,2-11-1,-1-6 14,-1 1-1,-1-32 1,-1 49-11,0 3-1,0 0-1,0 1 0,0-1 1,0 0-1,-1 1 1,1-1-1,-1 0 1,1 1-1,-1-1 0,1 1 1,-1-1-1,0 1 1,0-1-1,0 1 0,0-1 1,0 1-1,0 0 1,0 0-1,0-1 1,-1 1-1,1 0 0,0 0 1,-1 0-1,1 1 1,-1-1-1,1 0 1,-1 0-1,1 1 0,-1-1 1,0 1-1,-2-1 1,-5-1 13,-1 1 0,1 0 0,-1 1 0,-14 0 0,6 1-41,14-1 27,0 0 1,0 1-1,0 0 0,0-1 1,0 1-1,0 1 1,1-1-1,-1 1 0,0-1 1,1 1-1,-1 0 1,1 0-1,-1 1 0,1-1 1,0 1-1,0-1 0,0 1 1,0 0-1,1 0 1,-1 0-1,1 1 0,0-1 1,0 1-1,0-1 0,0 1 1,-1 4-1,-2 4-56,1 1 1,1-1-1,0 1 0,1 0 0,0-1 1,1 1-1,0 14 0,1-25-115,0 1 0,0 0-1,0-1 1,0 1 0,1 0 0,-1-1 0,1 1 0,0-1 0,0 1-1,0-1 1,0 1 0,0-1 0,0 1 0,1-1 0,-1 0-1,1 0 1,0 0 0,-1 0 0,1 0 0,0 0 0,0 0-1,0-1 1,5 3 0,28 16-4951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16.6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313 124 9737,'0'0'4148,"1"-2"-3470,1-12-367,2-9 49,2-41-1,-6 63-340,0 0-1,0 0 0,0 1 1,0-1-1,-1 0 0,1 0 1,0 1-1,0-1 0,0 0 1,-1 0-1,1 1 0,0-1 1,-1 0-1,1 1 0,-1-1 1,1 1-1,-1-1 0,1 0 1,-1 1-1,1-1 0,-1 1 1,0-1-1,1 1 0,-1 0 1,1-1-1,-1 1 0,0-1 1,0 1-1,0 0 0,-2-1 23,0 0 0,1 1 0,-1 0 0,0 0-1,0 0 1,1 0 0,-1 0 0,-5 1 0,1 0 22,1 1 1,-1-1-1,1 1 1,-1 1-1,1-1 1,0 1-1,-7 5 1,-2 4-51,0 2 0,1 0-1,1 1 1,0 0 0,1 1 0,-15 24 0,5-1 6,-32 74 0,46-92 1,1 1 0,0 0-1,2 0 1,0 1 0,2-1 0,-2 45 0,5-64-18,0 0 0,1-1 0,-1 1 0,1-1-1,-1 1 1,1 0 0,0-1 0,0 1 0,0-1 0,0 0 0,0 1 0,1-1 0,-1 0 0,1 0 0,0 0 0,-1 0 0,1 0 0,0 0 0,0 0 0,0 0 0,0-1 0,1 1 0,-1-1 0,0 0 0,1 0-1,-1 0 1,1 0 0,-1 0 0,1 0 0,4 1 0,9 0 8,0 1 0,-1-2 0,1 0 0,17-1 0,-16-1 2,-10 1 16,0-1-1,0 0 1,0 0-1,0-1 0,0 1 1,-1-2-1,1 1 0,-1-1 1,1 0-1,-1 0 0,0-1 1,0 1-1,-1-2 1,6-4-1,0 1 439,0 1 1,24-12-1,-34 18-391,0 1 51,0 0 0,0-1 0,0 1 0,0 0 0,0-1 0,0 1 0,0-1 0,0 1 0,0-1 0,0 1 0,0-1 0,0 0 0,0 0 0,0 1 0,0-1 0,-1 0 0,1 0 0,0 0 0,-1 0 0,1 0 0,-1 0 0,1 0 0,-1 0 0,1 0 0,-1 0 0,0 0-1,1 0 1,-1-1 0,0 1 0,0 0 0,0 0 0,0 0 0,0 0 0,0-2 1073,6 5-8913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17.7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26 7143,'-6'8'6329,"10"-7"-2262,-2-1-4182,37-1 723,-1-1-1,0-1 0,40-10 0,-36 7-10968,-25-4 1766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18.3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0 9577,'0'0'6443,"0"6"-4868,1 46-1470,-3 65 188,1-100-261,-1-1-1,-1 1 1,0-1-1,-12 31 1,-15 21-102,30-67-84,1-1 1,-1 1-1,1-1 0,-1 1 1,1-1-1,-1 0 0,1 1 1,0-1-1,-1 0 0,1 1 1,0-1-1,-1 0 0,1 0 1,0 1-1,-1-1 0,1 0 0,0 0 1,-1 0-1,1 0 0,0 0 1,0 0-1,-1 0 0,1 0 1,1-1-1,27 2 898,-25-1-1004,27 0 588,-18 1-237,0-1 0,0 0 1,0-1-1,17-3 0,-25 2-82,-1 1 0,0 0 1,0-1-1,0 0 0,0 0 0,0 0 0,0-1 0,0 1 1,-1-1-1,1 0 0,-1 0 0,0 0 0,0 0 0,0-1 1,0 1-1,3-7 0,-1 0 37,0 0 0,-1 0 0,0 0 0,-1-1 0,0 1 0,-1-1 1,0 0-1,-1 0 0,0 1 0,-1-20 0,0 29 1096,-12 23 823,6 1-1793,2-1 0,0 1 0,1 0-1,1 0 1,2 0 0,3 36 0,-2 1-14,-1-38-159,0 1 0,2-1 0,0 0-1,1 0 1,2 1 0,0-2 0,2 1 0,16 40 0,-21-59-181,0 1 0,0 0 0,1-1 1,-1 1-1,1-1 0,-1 1 0,1-1 1,0 0-1,0 0 0,1-1 0,6 5 1,-7-5-457,-1-1 1,1 0-1,0 0 1,1 0-1,-1 0 1,0-1 0,0 1-1,0-1 1,0 0-1,5 0 1,15-2-7467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19.4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14 452 3395,'-11'11'7502,"9"-26"-5248,2 7-2684,0-25 709,2-65 594,-1 86-493,1 1 0,0-1 0,0 0 0,1 1 0,1 0 0,5-13 0,-9 23-375,1 1-1,-1-1 1,0 1 0,0 0 0,1-1-1,-1 1 1,0-1 0,1 1 0,-1-1-1,0 1 1,1 0 0,-1-1 0,0 1-1,1 0 1,-1-1 0,1 1 0,-1 0-1,1 0 1,-1 0 0,1-1-1,-1 1 1,1 0 0,-1 0 0,1 0-1,-1 0 1,1 0 0,-1 0 0,1 0-1,-1 0 1,1 0 0,-1 0 0,1 0-1,-1 0 1,1 0 0,-1 0 0,1 1-1,-1-1 1,1 0 0,-1 0 0,1 0-1,-1 1 1,1-1 0,-1 0-1,1 1 1,-1-1 0,0 0 0,1 1-1,-1-1 1,0 1 0,1-1 0,-1 1-1,0-1 1,0 0 0,1 1 0,-1-1-1,0 1 1,0-1 0,0 1 0,16 28 398,-12-10-307,-1 0-1,0 0 0,-1 22 1,-1-23-68,0 0 1,2 0 0,7 31 0,-10-49-42,0 0 1,0 1-1,0-1 1,0 0 0,0 0-1,0 1 1,0-1-1,0 0 1,1 1-1,-1-1 1,0 0 0,0 0-1,0 1 1,0-1-1,1 0 1,-1 0-1,0 1 1,0-1-1,0 0 1,1 0 0,-1 1-1,0-1 1,0 0-1,1 0 1,-1 0-1,0 0 1,1 0-1,-1 0 1,0 1 0,0-1-1,1 0 1,-1 0-1,0 0 1,1 0-1,-1 0 1,0 0 0,1 0-1,-1 0 1,0 0-1,1 0 1,-1 0-1,0 0 1,0-1-1,1 1 1,-1 0 0,0 0-1,1 0 1,-1 0-1,0 0 1,0-1-1,1 1 1,-1 0-1,0 0 1,0 0 0,1-1-1,-1 1 1,0 0-1,0 0 1,0-1-1,0 1 1,1 0 0,-1-1-1,0 1 1,0 0-1,0 0 1,0-1-1,0 0 1,10-19-466,7-53 460,-13 50-13,1 0 1,1 1-1,1 0 1,18-39-1,-25 61 42,0-1 0,1 0 0,-1 1 0,0-1 0,0 0 0,1 1 0,-1-1 0,0 1 0,1-1 0,-1 1 1,1-1-1,-1 1 0,1-1 0,-1 1 0,1-1 0,-1 1 0,1-1 0,-1 1 0,1 0 0,0-1 0,-1 1 0,1 0 0,0 0 0,-1-1 0,1 1 0,0 0 0,-1 0 0,1 0 0,0 0 0,-1 0 1,2 0-1,-1 1 17,0 0 0,0-1 1,0 1-1,0 0 1,0 0-1,0 0 1,0 0-1,0 0 1,-1 0-1,1 0 1,0 1-1,-1-1 0,1 0 1,0 2-1,15 52 568,-16-52-584,12 89 255,-9-63-189,0-1 1,11 41-1,-14-69-101,0 1 0,1 0 0,-1 0 0,0 0 0,0 0 0,0-1 0,1 1 0,-1 0 0,0 0 0,1 0-1,-1-1 1,1 1 0,-1 0 0,1-1 0,-1 1 0,1 0 0,0-1 0,-1 1 0,1-1 0,0 1 0,-1-1 0,1 1 0,0-1 0,0 1 0,-1-1 0,1 0 0,0 0 0,0 1 0,0-1 0,-1 0 0,1 0 0,0 0 0,0 0 0,0 0 0,0 0 0,-1 0 0,1 0 0,1 0 0,0-1-53,0 0 0,0 0 1,-1 0-1,1 0 0,0 0 1,-1 0-1,1 0 0,-1-1 1,1 1-1,-1-1 0,0 1 1,0-1-1,1 1 0,-1-1 1,1-2-1,10-24-802,-2 0 1,10-40-1,6-19 911,-21 95 3439,2 21-2551,4 34-546,-7-6 345,-4-43-609,0 0 0,1-1 0,1 1-1,0 0 1,1 0 0,1-1 0,9 25-1,-12-37-165,0-1 0,0 0 0,0 1-1,-1-1 1,1 0 0,0 0 0,0 0 0,0 0-1,0 1 1,0-1 0,0-1 0,-1 1-1,1 0 1,0 0 0,0 0 0,0 0 0,0-1-1,0 1 1,-1 0 0,1-1 0,0 1-1,0 0 1,0-1 0,-1 1 0,1-1 0,0 1-1,-1-1 1,2-1 0,3-9 80,0 0-1,0 0 1,-1-1 0,0 0 0,-1 1-1,2-22 1,1 4-11,18-103-61,-14 70 262,2 0 0,29-83 0,-41 143-199,0 1 1,1 0-1,-1 0 1,1 0-1,-1 0 1,1 0-1,-1-1 1,1 1-1,0 0 1,-1 0-1,1 0 1,0 1-1,0-1 1,0 0 0,0 0-1,-1 0 1,1 1-1,1-1 1,-1 0-1,0 1 1,0-1-1,0 1 1,2-1-1,-1 1-1,0 0 0,-1 0 0,1 1 0,-1-1-1,1 1 1,-1-1 0,1 1 0,-1 0 0,1-1-1,-1 1 1,0 0 0,1 0 0,-1 0 0,0 0-1,0 0 1,1 0 0,-1 1 0,1 1 0,11 14 59,-1 2 0,-1-1 1,0 1-1,-2 1 1,0 0-1,8 28 0,6 11-34,2-1-45,-5-15-120,-2 0 0,-2 2 0,-2 0 0,12 64 0,-27-96-2913,-6-23-2622,1 1 4076,-19-22-5969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19.7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16 1217,'0'0'12972,"-5"0"-7911,5 2-4100,19 1-609,13 1 97,15 0-33,-3-2-288,2-2-160,-2 0-256,-9-10-2370,-18-10-4165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21.0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31 3459,'0'0'198,"0"0"0,-1 0-1,1 0 1,0 0 0,0 0 0,0 0-1,0 0 1,0 1 0,-1-1-1,1 0 1,0 0 0,0 0 0,0 0-1,0 0 1,0 1 0,0-1 0,0 0-1,-1 0 1,1 0 0,0 1-1,0-1 1,0 0 0,0 0 0,0 0-1,0 0 1,0 1 0,0-1-1,0 0 1,0 0 0,0 0 0,0 1-1,0-1 1,0 0 0,0 0 0,0 0-1,0 1 1,0-1 0,1 0-1,-1 0 1,0 0 0,0 1 0,10 2 2517,16-2-2467,-24-1 474,15 0-355,-1 0-1,0 0 0,1-2 1,-1 0-1,0 0 0,0-2 1,25-8-1,-15 2-1800,-2 3-3853,-10 4-1503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07.4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149 0 9065,'-17'16'1105,"1"0"-1,1 1 1,0 1 0,1 0 0,-19 34 0,27-41-986,1-1 0,0 1-1,0 0 1,1 0 0,1 1 0,0-1-1,0 1 1,1 0 0,1 0-1,0 0 1,0-1 0,3 21 0,-1-27-127,1 0 0,-1-1 0,1 1 0,1-1 0,-1 1 0,1-1 0,-1 0 0,1 0 0,0 0 0,1 0 0,-1 0 0,1-1 0,-1 0 0,1 0 0,0 0 0,0 0 0,1 0 0,-1-1 0,1 0 0,-1 0 0,1 0 0,0 0 0,5 1 0,1 0-41,1 0 1,-1 0-1,1-1 0,-1-1 1,1 0-1,-1 0 1,1-1-1,-1-1 0,14-2 1,-19 2-24,-1-1 0,-1 0 0,1 0 0,0 0 1,0-1-1,-1 0 0,0 1 0,1-2 1,-1 1-1,0 0 0,-1-1 0,1 0 0,0 0 1,-1 0-1,0 0 0,0 0 0,0-1 0,-1 1 1,0-1-1,1 0 0,-1 0 0,1-8 0,2-4-228,0-1-1,-2 0 1,0 0 0,-2 0-1,1-22 1,-2 32 257,-1-1 0,0 1 0,0 0 0,0 0 0,-1 0 0,0 0 0,0 0 0,-1 0 0,0 1 0,-8-14 0,8 17 125,0 0 0,0 0 0,0 0 1,0 1-1,-1-1 0,1 1 0,-1 0 0,0 0 0,0 0 0,0 0 0,-1 1 0,1 0 0,0 0 0,-1 0 0,0 0 1,1 1-1,-1-1 0,0 1 0,-7 0 0,6 0 32,0 1 0,0 0 0,0 0 0,0 0 1,0 1-1,1 0 0,-1 0 0,0 0 0,0 1 0,1 0 1,-1 0-1,0 1 0,1-1 0,-9 7 0,11-6-156,-1 0 1,0 0-1,1 0 0,0 1 0,0-1 0,0 1 1,0 0-1,1 0 0,0 0 0,-1 1 0,2-1 1,-1 0-1,0 1 0,1-1 0,0 1 0,0-1 1,0 1-1,0 9 0,0-9-467,1 10-1368,2-8-2341,9-5-3378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22.5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 61 320,'-63'28'13789,"63"-28"-13699,-1 0-1,1-1 1,-1 1-1,1-1 1,-1 1-1,1-1 1,-1 1-1,1-1 1,0 0-1,-1 1 1,1-1-1,0 1 1,0-1-1,-1 0 1,1 1-1,0-1 1,0 0-1,0 1 1,0-1-1,0 0 1,0 1-1,0-1 1,0 0-1,0 1 1,0-1-1,0-1 1,0-27-367,0 24 444,0 3-169,1 0 1,-1 1 0,1-1-1,-1 0 1,1 1 0,0-1-1,-1 0 1,1 1 0,0-1-1,0 1 1,0-1 0,0 1 0,0-1-1,1 1 1,-1 0 0,0 0-1,1 0 1,-1-1 0,1 1-1,-1 1 1,1-1 0,-1 0-1,1 0 1,0 0 0,-1 1-1,1-1 1,0 1 0,0 0 0,-1-1-1,1 1 1,0 0 0,3 0-1,1-1 23,-1 1 0,1 0 0,0 0 0,0 1 0,-1-1 0,1 1-1,-1 0 1,1 1 0,9 3 0,-10-2 3,0 0 0,0 1 0,0 0 0,-1 0 0,0 0 0,1 0-1,-1 1 1,-1-1 0,1 1 0,-1 0 0,0 1 0,0-1 0,0 0 0,-1 1 0,0-1 0,0 1 0,0 0-1,1 11 1,1 11 30,-1-1 1,-1 50-1,-2-63-46,1 16-88,-2-1 1,-1 0 0,-1 0 0,-2 0 0,-1 0-1,-1-1 1,-1 1 0,-2-2 0,-1 0 0,-1 0 0,-24 40-1,32-61-111,-1 0 0,0 0 0,1 0 0,-11 8 0,14-13 123,-1 0-1,1 0 0,0 0 0,0 0 0,-1 0 0,1 0 0,-1 0 1,1 0-1,-1-1 0,1 1 0,-1-1 0,1 1 0,-1-1 1,1 1-1,-1-1 0,0 0 0,1 0 0,-1 0 0,1 0 0,-1 0 1,0 0-1,1 0 0,-1-1 0,1 1 0,-1-1 0,0 1 1,-1-2-1,2 1-21,0-1 1,0 1 0,0-1 0,0 1-1,1-1 1,-1 1 0,1-1 0,-1 0-1,1 1 1,-1-1 0,1 0-1,0 1 1,0-1 0,0 0 0,0 0-1,0 1 1,0-1 0,0 0 0,1-1-1,0-6-212,-2-5 423,2 1 0,0-1-1,0 1 1,1-1 0,1 1-1,1-1 1,-1 1 0,2 0-1,0 1 1,0-1-1,2 1 1,-1 0 0,1 0-1,9-10 1,-13 18 19,-1 0 1,1 0-1,0 0 0,0 0 0,0 1 1,1-1-1,-1 1 0,1 0 0,0 0 1,0 0-1,0 0 0,0 1 0,0 0 1,1 0-1,-1 0 0,0 0 0,1 1 1,0-1-1,-1 1 0,1 0 0,6 0 1,-9 2-90,-1-1 1,1 1 0,0-1-1,-1 1 1,1 0 0,0 0 0,-1-1-1,1 1 1,-1 0 0,1 1-1,-1-1 1,0 0 0,0 0-1,1 1 1,-1-1 0,0 0 0,0 1-1,0-1 1,1 3 0,21 38 350,-13-22-290,-6-11-171,1-1 1,0-1 0,1 1-1,0-1 1,0 0 0,1 0 0,9 8-1,-12-13-232,-1 1 0,1-1 0,0 0 0,0 0 0,0-1 0,0 1 0,0-1 0,0 0 0,0 0 0,1 0 1,-1 0-1,0-1 0,0 0 0,1 0 0,-1 0 0,0 0 0,1-1 0,6-1 0,27-12-4140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22.9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184 52 8360,'-3'0'387,"0"0"-1,-1 0 1,1 0 0,-1 1 0,1-1-1,0 1 1,-1 0 0,1 0 0,0 0-1,0 1 1,-1-1 0,1 1-1,0-1 1,1 1 0,-5 3 0,2 1-153,0-1 1,0 1 0,1 0 0,-1 1 0,2-1 0,-5 9-1,-4 8-48,2 0-1,1 0 1,0 0-1,2 1 1,0 0-1,2 1 1,1 0-1,1-1 1,1 1-1,1 0 1,3 32-1,-2-54-182,0-1-1,1 0 1,0 0-1,-1 1 0,1-1 1,0 0-1,0 0 1,0 0-1,0 0 0,1 0 1,-1 0-1,0 0 1,1-1-1,0 1 0,-1 0 1,1-1-1,0 1 1,0-1-1,0 0 0,-1 0 1,2 1-1,-1-1 1,0 0-1,0-1 0,0 1 1,4 1-1,4 0-27,1 0 1,-1-1-1,1 0 0,14-1 0,-23 0 20,6-1-20,-1 0 0,1 0 0,-1-1-1,0 0 1,0-1 0,1 1 0,-2-1-1,1-1 1,0 1 0,-1-1 0,1 0 0,-1-1-1,0 0 1,-1 1 0,1-2 0,-1 1-1,0-1 1,0 0 0,5-9 0,1-1-201,0-1 1,-2 0 0,0-1-1,0 0 1,-2 0 0,8-29-1,-12 33-15,0 0 1,-1 0-1,0-1 0,-1 1 0,-2-28 0,1 36 209,-1 0 1,0 0-1,0 0 1,-1 1 0,1-1-1,-1 1 1,-1-1-1,1 1 1,-1-1-1,0 1 1,0 0-1,0 1 1,0-1-1,-1 0 1,0 1-1,-9-8 1,4 6 130,-1-1 0,0 2 0,0-1 0,0 2-1,-1-1 1,1 1 0,-1 1 0,0 0 0,0 0 0,-1 1 0,1 1 0,0 0 0,-1 0 0,1 1 0,-1 1 0,-17 2-1,24-1-47,-1 0 0,1 0 0,0 0 0,0 1-1,0-1 1,0 1 0,0 0 0,1 1-1,-1-1 1,1 1 0,0 0 0,0 0 0,1 0-1,-1 1 1,1-1 0,0 1 0,0 0-1,0 0 1,1 0 0,-1 0 0,1 0 0,0 1-1,1-1 1,-2 6 0,1-3-116,0 0 0,1 0 0,0 0 0,0 1 0,1-1 0,-1 0 0,2 0 0,-1 0 0,1 1 0,1-1 1,-1 0-1,1 0 0,1 0 0,0-1 0,0 1 0,4 8 0,-1-9-644,-1 0 0,1-1 0,0 1 0,1-1 0,-1-1 0,1 1 0,1-1 0,-1 0 0,11 5 1,26 9-5747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23.3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139 1 8232,'-10'8'706,"1"1"1,0 0 0,0 0-1,1 1 1,0 0-1,1 0 1,0 1 0,1 0-1,0 0 1,-6 18 0,6-12-515,2 0 0,0 0 0,1 1 0,0 0 0,2-1 1,0 35-1,2-45-186,0 0 0,0 0 0,1 0 0,0 0 0,0 0 0,1 0 0,0-1 0,0 1 0,0-1 0,1 1 0,0-1 0,0 0 0,0-1 0,1 1 0,0-1 0,0 0 0,0 0 0,1 0 0,0-1 0,11 7 0,-8-6-55,0 0 1,1 0 0,0-1 0,0 0-1,0-1 1,0 0 0,0 0 0,1-1-1,-1-1 1,1 0 0,0 0-1,-1-1 1,17-2 0,-25 2 12,1-1-1,-1 0 1,0 0 0,1 1 0,-1-1-1,0-1 1,0 1 0,0 0-1,0-1 1,0 1 0,0-1 0,0 1-1,-1-1 1,1 0 0,-1 0 0,1 0-1,-1 0 1,1 0 0,-1 0 0,0 0-1,0 0 1,0 0 0,0-1-1,-1 1 1,1 0 0,0-5 0,2-7 3,-2 1-1,1-1 1,-2-22 0,0 25-8,-1-4-10,-1 0 1,0 0-1,-1 1 0,0-1 1,-1 1-1,-1 0 0,-1 0 1,1 0-1,-2 1 1,0 0-1,-1 0 0,0 1 1,-15-18-1,15 21 147,1 0-1,-1 1 0,-1 0 1,0 0-1,0 1 1,0 0-1,-1 0 1,0 1-1,0 1 0,-1 0 1,0 0-1,1 1 1,-2 0-1,1 1 0,0 0 1,-1 1-1,-20-2 1,31 4-79,-1 0 1,1 0-1,0 0 0,-1 0 1,1 0-1,0 0 1,-1 0-1,1 0 1,0 1-1,-1-1 0,1 0 1,0 1-1,0-1 1,-1 1-1,1 0 1,0-1-1,0 1 0,0 0 1,0 0-1,0-1 1,0 1-1,0 0 0,0 0 1,0 0-1,0 0 1,-1 3-1,1-1-142,0 1-1,1 0 1,-1 0-1,1 0 1,0 0-1,0 0 1,1 7-1,-1-4-221,0-5 87,0 0-1,0 0 1,0 0 0,0 0-1,1 0 1,-1 0-1,1 0 1,-1 0 0,1 0-1,0 0 1,0 0 0,0 0-1,0 0 1,0 0 0,0-1-1,1 1 1,-1 0 0,0-1-1,1 1 1,-1-1 0,1 0-1,0 1 1,-1-1 0,1 0-1,2 1 1,25 9-7305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23.6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145 153 11115,'-6'7'233,"1"0"1,0 0 0,0 0 0,0 1-1,1 0 1,0 0 0,0 0 0,1 1-1,0-1 1,1 1 0,0 0 0,0 0-1,1 0 1,0 0 0,0 0 0,1 0 0,0 0-1,3 15 1,-3-22-230,1 0-1,-1 0 1,1 0-1,0 0 1,-1-1 0,1 1-1,0 0 1,0 0-1,0-1 1,0 1 0,0-1-1,1 1 1,-1-1-1,0 1 1,1-1 0,-1 0-1,1 1 1,-1-1-1,1 0 1,0 0 0,-1 0-1,1-1 1,0 1-1,0 0 1,3 0 0,3 1-27,0-1 1,0 0 0,1 0-1,13-1 1,-16 0 13,-4 0 4,0 0-1,0-1 0,0 1 0,0-1 0,0 1 0,0-1 0,0 0 1,0 0-1,0 0 0,-1 0 0,1 0 0,0 0 0,-1 0 0,1-1 1,-1 1-1,1 0 0,-1-1 0,0 0 0,0 1 0,0-1 1,0 0-1,0 1 0,0-1 0,0 0 0,0 0 0,0 0 0,-1 0 1,1 0-1,-1 0 0,0 0 0,1-2 0,1-10 10,0 0-1,-1-1 1,-1-18 0,-1 20-104,1 1 13,1 3 53,0 1-1,-1-1 0,-1 0 1,0 1-1,0-1 1,0 1-1,-1-1 1,0 1-1,-1 0 0,0 0 1,-7-14-1,3 11 68,0 1 0,0 0-1,-1 0 1,0 1 0,-1 0-1,-10-7 1,14 12 41,0 0-1,-1 1 1,1-1 0,-1 2-1,0-1 1,1 0 0,-1 1-1,-1 0 1,1 1 0,0-1-1,0 1 1,-1 0 0,-8 0-1,13 1-62,0 0 0,0 1 0,0-1 0,1 0 0,-1 1 0,0-1 0,0 1 0,0-1 0,1 1 0,-1 0 0,0 0 0,1 0 0,-1 0 0,0 0 0,1 0 0,-1 0 0,1 0 0,-2 3 0,0-1-36,1 1 1,0-1-1,0 1 0,0-1 0,0 1 0,1 0 0,0 0 0,-2 5 0,0 8-514,1 0-1,0 0 0,2 22 0,0-32 157,0 43-2900,0 0-2312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24.0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309 2 10186,'-6'-1'215,"-1"1"0,0 0 0,0 0 1,1 1-1,-1 0 0,0 0 0,1 1 0,-1 0 1,1 0-1,0 0 0,-1 1 0,1 0 1,0 0-1,1 1 0,-1-1 0,1 1 0,-1 0 1,-5 7-1,-7 6-41,2 2 0,1-1 0,0 2 0,1 0 0,1 0 1,1 1-1,1 1 0,1 0 0,-10 31 0,9-16 170,2 0 0,2 0 1,1 0-1,2 1 0,1 49 0,3-79-323,1 0 0,0 0-1,1 0 1,0 0 0,0 0 0,1 0-1,-1 0 1,2-1 0,-1 1-1,1-1 1,0 0 0,1 0 0,0-1-1,0 1 1,0-1 0,1 0 0,-1 0-1,11 7 1,-9-8-7,0 0 0,0 0 0,1 0 0,0-1 0,-1 0 0,2-1 0,-1 0 0,0 0 0,1 0 0,-1-1 0,1-1 0,0 1 0,0-1 0,-1-1 0,1 0 0,0 0 0,11-2 0,-17 1 32,0 0-1,0 0 1,0-1-1,0 1 1,0-1-1,0 1 1,0-1-1,-1 0 1,1 0-1,-1 0 1,1-1-1,-1 1 1,0-1-1,0 1 0,0-1 1,0 0-1,0 1 1,-1-1-1,3-5 1,3-9 74,0 0 1,5-25-1,-2 9-382,9-8-5140,-11 25-1405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24.8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46 11371,'-15'2'2754,"10"2"353,34-4-3139,8 0 481,5 0-257,-6-11-192,-1-2 32,-6 5-769,-9-1-1441,-3 2-1826,-15 3-1729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25.1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1 114 12428,'0'0'2754,"0"2"-1953,12-2-737,25 0-96,14 0 417,8-8-385,2-19-513,-2-10-3747,-10-6-5381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25.5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55 13549,'-11'1'2290,"22"-5"-1371,19-5-850,-14 1-83,-6 3-57,0 0-1,0 0 1,0 1-1,1 0 1,0 1-1,0 0 1,0 1-1,14-2 1,-24 5 63,-1-1 0,1 1 0,0-1 1,-1 1-1,1-1 0,-1 1 0,0-1 0,1 1 0,-1 0 0,1-1 1,-1 1-1,0 0 0,0-1 0,1 1 0,-1 0 0,0-1 0,0 1 1,0 0-1,0 0 0,0-1 0,0 1 0,0 0 0,0-1 1,0 3-1,0 26 96,-1-22-97,1 5-33,-1 0 0,-1 0 1,0 0-1,-1-1 0,0 1 1,0-1-1,-10 20 0,-46 75-207,39-74 449,-19 42 1,37-70-148,1-1-1,0 1 1,-1 0 0,1-1-1,0 1 1,1 0-1,-1 4 1,1-7-54,0 0 1,0 0-1,0 0 0,0 0 0,0-1 1,1 1-1,-1 0 0,0 0 1,0 0-1,1-1 0,-1 1 0,1 0 1,-1 0-1,1-1 0,-1 1 0,1 0 1,-1-1-1,1 1 0,-1-1 1,1 1-1,0-1 0,-1 1 0,1-1 1,0 1-1,0-1 0,-1 0 1,1 1-1,0-1 0,0 0 0,0 1 1,-1-1-1,1 0 0,0 0 0,0 0 1,1 0-1,11 2-184,1-1 0,0 0 0,-1-1 0,1-1 0,0 0 0,-1 0 0,1-2 1,-1 0-1,14-4 0,-17 3-664,0-1 1,0 0-1,0 0 1,0-1-1,-1 0 1,0-1-1,10-9 1,14-18-4667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25.8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114 51 5862,'-1'0'364,"-1"0"0,1 0 1,-1 1-1,1-1 1,-1 0-1,1 1 0,0-1 1,-1 1-1,1-1 1,-1 1-1,1 0 1,0 0-1,0-1 0,-1 1 1,0 1-1,-14 21 1935,11-12-2087,1 1-1,-5 23 1,5-21 558,-1 12-468,0 1 0,2-1 0,1 0 0,2 32 0,0-58-301,0 3 1,0-1 1,1 1 0,-1-1 0,0 0-1,1 1 1,0-1 0,-1 1-1,1-1 1,0 0 0,0 0-1,0 1 1,0-1 0,1 0 0,-1 0-1,1 0 1,-1 0 0,1 0-1,0-1 1,0 1 0,-1 0 0,1-1-1,0 0 1,1 1 0,-1-1-1,0 0 1,0 0 0,0 0 0,1 0-1,-1 0 1,0-1 0,5 2-1,7 0-62,-1-1 0,1 0-1,0 0 1,19-3 0,-29 2 24,1 0-3,0-1 0,0 1 1,0-1-1,-1 0 0,1-1 0,0 1 1,-1-1-1,1 0 0,-1 0 0,1 0 1,-1-1-1,0 0 0,0 1 0,0-2 1,-1 1-1,1 0 0,-1-1 1,1 1-1,-1-1 0,0 0 0,-1 0 1,1 0-1,-1 0 0,1-1 0,-1 1 1,-1-1-1,3-5 0,1-9-12,-1 0-1,0 0 1,-2 0-1,0 0 1,-1-30-1,-1 42 95,-1 0 0,0 1 0,0-1 0,0 1 0,-1-1 0,0 1 0,0-1 0,0 1-1,-1 0 1,0 0 0,0 0 0,-1 1 0,1-1 0,-1 1 0,-1 0 0,1 0-1,-1 0 1,0 0 0,0 1 0,0 0 0,0 0 0,-1 0 0,0 1 0,1-1 0,-1 2-1,-1-1 1,1 1 0,0-1 0,-11-1 0,11 3 40,1 1 1,-1 0-1,0 0 0,1 0 1,-1 0-1,0 1 1,1 0-1,-1 0 0,1 1 1,-1-1-1,1 1 0,0 1 1,-8 3-1,7-2-45,0 1 0,1 0 0,-1 0 0,1 0 1,0 1-1,1-1 0,-1 1 0,1 0 0,-6 13 0,3-6-15,0 1-1,1 0 1,-4 15 0,8-23-383,1 0 1,0 0 0,0 1 0,0-1-1,0 1 1,1-1 0,0 1 0,1-1-1,1 12 1,8-1-3447,8-3-2819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26.4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96 1 7079,'-5'2'549,"0"0"1,1 0-1,-1 1 1,0-1-1,1 1 1,0 1-1,0-1 1,0 1-1,0-1 1,0 1 0,-4 6-1,4-4-164,0 1 0,0 0 0,0 0-1,1 0 1,0 1 0,-3 14 0,1 3-239,2 1 1,0 0-1,3 42 0,0-48 49,0-15-191,0 0 0,0 0 0,1 0 0,0 1 0,0-1 0,0 0 0,0 0 0,1-1 0,0 1 0,0 0 0,3 4 0,-4-7-29,0 0-1,1-1 0,-1 1 1,1-1-1,-1 1 1,1-1-1,0 1 0,-1-1 1,1 0-1,0 0 0,0 0 1,0 0-1,0 0 0,0-1 1,0 1-1,0 0 0,0-1 1,0 0-1,0 1 1,0-1-1,0 0 0,0 0 1,1 0-1,-1 0 0,0-1 1,0 1-1,0 0 0,0-1 1,3-1-1,-3 1-8,0 0-1,0 0 1,-1-1-1,1 1 0,0 0 1,-1-1-1,0 1 1,1-1-1,-1 0 1,0 0-1,1 1 0,-1-1 1,0 0-1,-1 0 1,1 0-1,0 0 1,0 0-1,-1 0 1,1 0-1,-1 0 0,1-3 1,3-47 378,-8 30 510,2 20 811,1 13-437,-20-11-6610,16 0 846,-6 0-5303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07.8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159 35 2338,'-44'16'10969,"37"-13"-10679,1 0-1,-1 1 1,1 0 0,0 0 0,0 1 0,0 0 0,0 0 0,1 0 0,0 1 0,0 0 0,1 0 0,-1 0 0,-4 9 0,8-13-313,0 0-1,0-1 1,0 1 0,1 0 0,-1 0-1,1 0 1,-1 0 0,1 0 0,-1 0 0,1 0-1,0 0 1,0 0 0,0 0 0,0 0 0,0 0-1,1 0 1,-1 0 0,0-1 0,1 1 0,0 0-1,-1 0 1,1 0 0,0 0 0,0 0-1,0-1 1,0 1 0,0-1 0,1 1 0,-1 0-1,0-1 1,1 0 0,-1 1 0,1-1 0,-1 0-1,1 0 1,0 0 0,-1 0 0,1 0-1,0 0 1,0 0 0,0-1 0,0 1 0,0-1-1,3 1 1,-1 0-34,1 0 0,-1-1 0,1 0 0,-1 0 0,1 0-1,-1 0 1,1-1 0,-1 1 0,1-1 0,-1-1 0,1 1 0,-1 0 0,0-1-1,0 0 1,0 0 0,0 0 0,0-1 0,6-4 0,-5 1 57,0 1 1,-1 0 0,0-1-1,-1 0 1,1 0 0,-1 0-1,0 0 1,0 0 0,-1-1-1,3-11 1,-2 2 89,-1-1 1,0 0-1,-1-20 0,-2 37-69,1-1 0,0 0 0,-1 0 0,1 1 0,0-1-1,-1 1 1,1-1 0,-1 0 0,1 1 0,-1-1 0,1 1 0,-1-1 0,0 1 0,1-1 0,-1 1-1,1-1 1,-1 1 0,0 0 0,0-1 0,1 1 0,-1 0 0,0 0 0,0-1 0,1 1-1,-1 0 1,0 0 0,0 0 0,1 0 0,-1 0 0,0 0 0,0 0 0,-1 1 0,-28 3 154,23-1-167,1 0 1,0 1-1,0 0 0,0 0 1,1 1-1,0-1 0,-1 1 1,1 0-1,1 0 0,-1 1 1,1 0-1,-6 11 0,-3 4-469,2 1-1,-12 31 1,1 20-4178,15-44 203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27.5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3 434 9353,'-2'-1'4680,"2"-10"-3018,1-11-1673,5-10 367,1 1 0,2 0 0,1 1 0,2 0 0,23-44 0,-31 67-204,-1 1 0,1 0 1,1 0-1,6-7 0,-9 11-123,-1 1 0,1-1 0,-1 1 0,1 0 1,0 0-1,-1 0 0,1 0 0,0 0 0,0 0 0,0 0 0,0 0 0,0 1 0,0-1 0,0 1 0,0-1 0,0 1 0,0 0 0,0 0 0,0 0 0,3 0 0,-3 2-2,-1 0-1,1 0 0,-1-1 1,1 1-1,-1 0 0,0 0 0,0 0 1,1 0-1,-2 1 0,1-1 0,0 0 1,0 0-1,-1 1 0,1-1 0,-1 0 1,0 1-1,1 2 0,0 1 25,5 40 49,-1 1 0,-3 0 1,-4 56-1,1-23-48,1-78-25,5-25-342,81-298 326,-84 314-8,0 0 0,1 0 0,0 0 1,8-11-1,-10 16 56,0 5-38,0-1 0,0 0 0,0 0 0,0 1 0,-1-1 0,1 0 0,-1 1 0,1-1 0,-1 1 1,0-1-1,0 5 0,1 5 41,10 74 177,9 52-190,-7-104-48,-12-34-13,-1 1 0,0 0-1,0-1 1,1 1-1,-1-1 1,0 1 0,1-1-1,-1 1 1,1-1-1,-1 1 1,1-1-1,-1 1 1,1-1 0,-1 0-1,1 1 1,-1-1-1,1 0 1,-1 1-1,1-1 1,0 0 0,-1 0-1,1 1 1,-1-1-1,1 0 1,0 0-1,-1 0 1,1 0 0,0 0-1,-1 0 1,1 0-1,0 0 1,-1 0-1,1 0 1,0 0 0,-1-1-1,1 1 1,-1 0-1,1 0 1,0-1 0,-1 1-1,1 0 1,-1-1-1,1 1 1,-1-1-1,1 1 1,-1 0 0,1-1-1,-1 1 1,0-1-1,1 1 1,-1-1-1,1 1 1,-1-1 0,0 0-1,1 0 1,6-13-193,-1-1 0,0 1 0,-1-1-1,-1 0 1,0 0 0,1-19 0,4-10-212,-2 15 307,1 1 0,16-39-1,-24 67 140,0 0 0,0 0 0,0 0-1,0 0 1,1 0 0,-1 0-1,0 0 1,0 0 0,0 0 0,0 0-1,0 0 1,1 0 0,-1 0-1,0 0 1,0 0 0,0 0 0,0 0-1,0 0 1,0 0 0,1 0-1,-1 0 1,0 0 0,0 0 0,0 0-1,0 0 1,0 0 0,0 1 0,1-1-1,-1 0 1,0 0 0,0 0-1,0 0 1,0 0 0,0 0 0,0 0-1,0 1 1,0-1 0,0 0-1,0 0 1,0 0 0,0 0 0,0 0-1,0 1 1,0-1 0,0 0-1,0 0 1,0 0 0,0 0 0,0 0-1,0 1 1,0-1 0,0 0-1,0 0 1,0 0 0,0 0 0,0 0-1,0 1 1,0-1 0,0 0-1,4 23 564,4 36-569,-6-49 138,-1 3-275,7 44 392,15 59 1,-17-96-674,0 0 0,12 23 0,-13-33-361,1 0-1,0 0 1,0 0 0,1 0-1,9 9 1,-15-18 666,0 0 0,0 0-1,0 0 1,0 0 0,1 0 0,-1 0-1,0 0 1,0 0 0,1 0 0,-1-1-1,0 1 1,1 0 0,-1-1 0,1 1-1,-1-1 1,3 1 0,-3-1 135,0-1 0,-1 1 0,1 0 0,0 0 0,0 0 0,0-1 0,-1 1 0,1-1 0,0 1 0,0 0 0,-1-1 0,1 1 0,0-1 0,-1 1 0,1-1 0,-1 0 0,1 1 0,-1-1-1,1 0 1,-1 1 0,1-2 0,2-5 333,0 1-1,-1-1 0,0 1 0,0-1 0,1-11 0,-2 13-600,23-169 1094,-17 107-476,3-1 0,21-70-1,-30 132-301,1 0-1,1 1 1,-1-1-1,1 0 1,7-9-1,-10 15-79,0-1 0,0 1 0,0 0 0,0 0 0,0 0 0,0 0 0,0 0 0,1 0 0,-1 0 0,0 0 0,0 0 0,0 0 0,0-1 0,1 1 0,-1 0 0,0 0 0,0 0 0,0 0 0,0 0 0,0 0 0,1 0 0,-1 0 0,0 0 0,0 0 0,0 1 0,0-1 0,1 0 0,-1 0 0,0 0 0,0 0 0,0 0 0,0 0 0,0 0 0,1 0 0,-1 0 0,0 0 0,0 0 0,0 1 0,0-1 0,0 0 0,0 0 0,0 0 0,0 0 0,1 0 0,-1 1-1,0-1 1,0 0 0,0 0 0,0 0 0,0 0 0,0 0 0,0 1 0,4 9 54,-3-8 6,35 109 380,22 123 1,-53-211-438,-3-9 142,-1-9-6556,-3-18 1962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27.9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9737,'-2'0'6663,"14"15"-6055,22 7 161,13 4-289,0-2-416,6-9-32,4-8-512,-8-7-2691,-22-7-6887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46.3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25 131 4388,'-17'-14'3697,"10"6"5691,10 9-9409,0-1 1,0 1 0,0-1 0,0 0 0,0 0 0,0 0 0,0 0-1,4-1 1,2 0 36,34-2 107,0-2 1,-1-1-1,81-25 1,23-4-47,-133 33-72,44-9 25,113-5-1,-169 16 9,9 0-6540,-1 0 2327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47.0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49 2562,'0'3'9418,"0"18"-8522,1 25-13,0-17-533,-1 0 1,-1-1-1,-8 46 1,5-28-167,4-41-149,0-5-72,0-14-1133,2-139-3593,1-9 12308,17 162-8010,35 0 407,85 2 11,-118-1-25,-1 2 0,0 1 0,0 0 1,30 11-1,-48-14 38,1 1 0,-1-1 0,1 1 0,-1 0-1,0 0 1,0 0 0,0 1 0,0-1 0,0 1 0,0-1 0,-1 1 0,1 0 0,1 4 0,-3-6 51,0 1 1,0 0-1,0 0 1,0 0-1,-1 0 0,1 0 1,-1-1-1,1 1 1,-1 0-1,0 0 0,0 0 1,0 0-1,0 0 1,0 0-1,0 0 1,-1 0-1,1 0 0,-1 0 1,1 0-1,-1 0 1,0 0-1,0 0 0,1 0 1,-1-1-1,-1 1 1,1 0-1,-2 1 1,-4 6 164,-1-1 0,-1 0 0,0 0 1,0-1-1,0 0 0,-19 10 1,-72 32 1006,60-31-911,-3 4-117,-54 37-1,96-58-324,1-1 1,-1 1 0,1-1-1,-1 1 1,1-1-1,-1 1 1,1 0-1,-1-1 1,1 1 0,0-1-1,-1 1 1,1 0-1,0-1 1,0 1 0,-1 0-1,1 0 1,0-1-1,0 1 1,0 0 0,0-1-1,0 1 1,0 0-1,0 0 1,0-1 0,0 1-1,0 0 1,0-1-1,1 2 1,-1-1-239,2 8-5390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50.8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28 3235,'0'0'2552,"1"-27"10997,18 153-12984,-6 175-274,-12-237-4685,-1 1-4747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51.2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4068,'22'1'10849,"14"1"-6998,100 6-3876,184-8-455,-321 21-3054,-8 0 918,-10 4-1874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51.6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1 119 7911,'10'-2'9451,"48"-12"-8823,208-55 2170,-221 57-2719,-21 6 272,1 0-1,25-2 1,-42 7-822,-1 1-1,1 0 1,0 0 0,0 1 0,-1 0 0,1 0 0,-1 1-1,1 0 1,-1 0 0,14 6 0,6 6-6464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53.4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128 0 8968,'-8'0'452,"-16"3"5887,23-2-6204,0-1 0,0 1 0,0 0 0,0 0 0,1 0 0,-1-1 0,0 1 0,1 0-1,-1 0 1,0 0 0,1 0 0,-1 0 0,1 0 0,0 0 0,-1 1 0,1-1 0,0 0 0,0 0-1,-1 0 1,1 0 0,0 2 0,-17 186 851,-15 122-515,27-269-450,4-24-9,-2-1 0,1-1 0,-2 1 0,-6 18 0,5-27-968,2-13-1373,1-16-3222,2-16 624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53.7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22 5862,'-23'-2'3635,"14"2"4442,72 0-7286,27 1-220,106-13-1,-190 11-596,14-2-252,1 1 1,-1 0-1,0 2 0,26 2 1,-45-2 121,0 1 1,0 0-1,0-1 0,0 1 1,0 0-1,0 0 0,-1 0 1,1 0-1,0 0 0,0 0 1,-1 0-1,1 0 0,-1 0 1,1 0-1,-1 0 1,0 0-1,1 0 0,-1 0 1,0 1-1,0-1 0,1 0 1,-1 0-1,0 0 0,0 1 1,-1 1-1,2 2-709,-1 0-1,-1-1 0,1 1 1,-1 0-1,0 0 1,-1 4-1,-14 20-6479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54.1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0 121 9801,'2'1'6868,"21"-1"-4258,29-6-2356,-7-7 163,51-24 1,-67 24-256,0 2 1,1 0-1,0 2 1,1 2-1,42-6 1,-52 12-2632,37 2 0,-38 3-3206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1:56:19.8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107 108 6790,'0'0'6561,"-2"10"-3330,-6 81-2730,8 282 1047,0-372-1473,-1-26 309,-19-157-901,10 117 190,3 0 0,3 0-1,4-71 1,0 134 326,1 1 1,-1-1-1,0 0 0,1 0 0,-1 1 0,1-1 0,0 1 0,-1-1 1,1 1-1,0-1 0,0 1 0,0-1 0,0 1 0,0 0 0,1-1 1,-1 1-1,0 0 0,1 0 0,-1 0 0,3-2 0,0 1-52,1 0 0,-1 1 1,0-1-1,0 1 0,1 0 0,-1 0 0,1 0 0,4 0 0,0 1-96,1 0 0,-1 0 0,0 1 0,0 0 0,0 0 0,0 1-1,15 5 1,-19-4 116,1 0-1,-1 0 0,0 0 0,0 0 0,0 1 0,7 7 1,-10-10 19,-1 1 1,0-1 0,0 0-1,0 0 1,0 1 0,0-1 0,0 0-1,-1 1 1,1-1 0,0 1-1,-1-1 1,1 1 0,-1-1 0,1 1-1,-1-1 1,0 1 0,0-1-1,0 1 1,0 0 0,0-1 0,0 1-1,0-1 1,0 1 0,-1 0-1,1-1 1,-1 1 0,1-1 0,-1 1-1,1-1 1,-1 1 0,-1 1-1,-4 4 119,-1-1 0,0 0-1,0-1 1,0 1 0,0-1-1,-1-1 1,-9 5 0,-2 2 136,-138 72 2444,156-83-2703,0 0 0,0 1 0,0-1 0,0 0 0,1 1-1,-1-1 1,0 1 0,0-1 0,1 1 0,-1-1 0,0 1 0,1 0 0,-1-1 0,1 1 0,-1 0-1,0-1 1,1 1 0,0 0 0,-1 0 0,1 0 0,-1-1 0,1 1 0,0 0 0,0 0 0,-1 0-1,1 0 1,0 0 0,0-1 0,0 1 0,0 0 0,0 0 0,0 0 0,0 0 0,1 0 0,-1 0-1,0 0 1,0-1 0,1 1 0,-1 0 0,0 0 0,1 0 0,-1-1 0,1 1 0,-1 0 0,1 0-1,-1-1 1,1 1 0,0 0 0,-1-1 0,1 1 0,0-1 0,-1 1 0,3 0 0,5 5-851,0-1 1,1 1-1,17 6 1,-19-8 232,40 16-4276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09.9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221 33 2819,'-2'-5'7320,"1"2"-6805,0 1 0,0-1 0,0 0 0,0 1 0,-1-1 0,1 1 0,-1 0 0,0-1 0,-3-2 0,1 6-420,-1 0 0,0 0 1,0 0-1,1 0 0,-1 1 0,1 0 0,-1 0 0,1 0 0,0 0 0,0 1 1,0 0-1,0 0 0,0 0 0,1 0 0,-1 0 0,1 1 0,0 0 0,0 0 1,-3 4-1,-8 14-188,1 0 0,-15 32 0,21-40 177,-3 5-110,2 1 0,0-1 0,1 1 0,1 1 0,0-1 0,2 1 0,1 0 0,-2 35 0,6-53 22,-1 0 1,1 0 0,0-1 0,0 1-1,0 0 1,0 0 0,0 0 0,1-1-1,-1 1 1,1 0 0,0-1 0,-1 1 0,1-1-1,1 0 1,-1 0 0,0 0 0,0 0-1,1 0 1,-1 0 0,1-1 0,0 1 0,-1-1-1,1 1 1,0-1 0,0 0 0,0 0-1,3 0 1,9 4 51,0-2 0,0 0 0,0 0 0,17-1 0,-5 0 17,49-4-1,-67 1-434,0 0 0,-1-1-1,1 0 1,0-1 0,0 1 0,-1-2-1,0 1 1,15-10 0,7-12-5203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54.7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0 266 11275,'0'-2'263,"0"0"0,1 0 0,-1 0 1,0 0-1,1 1 0,0-1 0,-1 0 0,1 0 1,0 1-1,0-1 0,0 0 0,1-1 0,28-26-45,-23 23 152,205-142 699,-123 91-1103,-143 78-8769,26-12 1287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55.1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6758,'19'1'2425,"1"0"0,0 2-1,-1 0 1,26 8-1,-12-1-1342,59 29 0,-14 2-1510,82 59 1,-151-93-57,-20-9-8300,-1-3-1305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55.6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9673,'0'2'7213,"1"-1"-7161,0 1 0,0-1-1,-1 0 1,1 0 0,0 0 0,0 0 0,0 0 0,0 0-1,0-1 1,0 1 0,1 0 0,-1 0 0,2 0-1,61 27 1663,119 33 0,-92-33-1122,-87-27-580,-1 1 1,0 0-1,0 0 0,0 0 1,0 0-1,0 0 0,0 1 0,0-1 1,3 5-1,-4-5-283,-1 0 0,1 0 0,1 0 1,-1 0-1,0 0 0,0 0 0,0-1 0,1 1 0,-1-1 1,1 0-1,0 1 0,-1-1 0,1 0 0,3 0 0,13 0-4832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56.0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74 10698,'0'-1'2503,"10"-6"-2400,-9 6 46,14-9 200,1 1 0,0 1 1,0 0-1,30-9 0,-37 14-260,1 1 0,0-1-1,-1 2 1,1-1 0,0 1 0,0 1-1,0 0 1,0 0 0,0 1 0,15 3-1,-24-3-109,0-1-1,0 1 1,0 0-1,0 0 1,0 0-1,-1 0 1,1 0 0,0 0-1,0 0 1,-1 0-1,1 0 1,0 0-1,-1 0 1,1 0-1,-1 0 1,0 0-1,1 1 1,-1-1-1,0 0 1,0 0-1,1 1 1,-1-1 0,0 0-1,0 0 1,-1 1-1,1-1 1,0 0-1,0 0 1,-1 2-1,1 4-22,-1 7 49,0-1 1,-1 1 0,0-1-1,-1 0 1,0 0 0,-1 0-1,-9 20 1,-6 4-105,-25 40-1,27-51 323,2 0-1,1 1 1,-21 54-1,34-78-197,0 0-1,0 1 1,0-1-1,1 0 0,-1 0 1,1 1-1,0-1 0,0 0 1,0 1-1,0-1 1,0 0-1,1 1 0,1 5 1,-1-7-23,0 0 0,0-1 0,1 1 0,-1-1-1,0 0 1,1 1 0,-1-1 0,1 0 0,0 0 0,-1 0 0,1 0 0,0 0 0,-1 0 0,1 0 0,0-1 0,0 1 0,0-1 0,0 1-1,0-1 1,0 0 0,0 0 0,0 0 0,0 0 0,2 0 0,7 0-273,-1 0-1,1-1 1,0 0 0,-1-1-1,1 0 1,-1-1-1,0 0 1,0 0 0,0-1-1,0-1 1,-1 1 0,1-2-1,-1 1 1,0-1 0,-1-1-1,1 1 1,6-9-1,30-30-4105,-5-6-1821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56.4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103 103 3459,'0'0'8410,"-5"1"-6938,1 1-1251,0 1 1,0 0 0,0 0 0,0 0 0,0 0 0,1 1 0,0 0-1,-1-1 1,1 1 0,1 0 0,-1 0 0,1 1 0,-1-1-1,1 1 1,-2 5 0,-1 3 52,1 0-1,0 0 0,0 1 1,-2 18-1,5-21-173,-1 2 21,1 0 1,0 1 0,2 14-1,-1-25-115,0 0-1,1 0 1,-1-1 0,1 1-1,-1 0 1,1 0 0,0-1-1,0 1 1,0-1 0,1 1-1,-1-1 1,1 1 0,-1-1-1,1 0 1,0 0 0,0 0-1,0 0 1,0 0 0,0 0-1,4 3 1,6 0 16,1 0 1,-1-1-1,1-1 1,0 0-1,0 0 0,0-2 1,0 1-1,0-1 1,19-2-1,-28 1-11,0 0 0,0-1 1,0 1-1,0-1 0,0 1 0,0-1 0,-1-1 0,1 1 1,0 0-1,-1-1 0,1 0 0,-1 0 0,1 0 0,-1 0 0,0 0 1,6-6-1,-5 3-16,0 0 0,0 0 1,-1-1-1,1 1 0,-1-1 1,-1 0-1,1 0 0,-1 0 1,3-9-1,0-11-80,-1-1 1,-1 1-1,-1-54 1,-2 68 60,0 5 29,-1 0 0,1 0-1,-1 0 1,0-1 0,-1 1 0,0 0-1,0 1 1,-1-1 0,1 0-1,-1 1 1,-8-12 0,8 13 17,0 1-1,-1 0 1,1 1 0,-1-1 0,0 0-1,0 1 1,0 0 0,0 0 0,-1 0-1,0 1 1,1-1 0,-1 1 0,0 0 0,0 1-1,0-1 1,0 1 0,-6-1 0,3 1 25,0 0 1,0 0 0,0 1-1,0 0 1,0 1-1,0-1 1,0 2 0,0-1-1,1 1 1,-12 4 0,13-3-34,1-1 0,-1 1 0,1 1 0,0-1 1,0 1-1,0 0 0,0 0 0,1 1 0,0-1 0,0 1 1,0 0-1,0 0 0,1 0 0,-4 6 0,2-1-21,1 1-1,0-1 1,0 1 0,1 0-1,0 0 1,-1 19-1,1 2-484,3 37 1,0-65 146,0 1 1,0-1-1,1 1 1,0-1-1,-1 1 1,1-1-1,1 1 1,-1-1-1,1 0 1,0 1-1,0-1 1,0 0-1,0 0 1,1-1 0,-1 1-1,7 6 1,22 16-6415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57.8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18 579 13837,'-6'0'629,"-3"-2"2951,7-13-2216,3-9-1363,1 1 0,1-1 0,2 0-1,0 1 1,13-36 0,55-112 512,-73 170-507,0 0 15,0 1 0,0-1 1,1 0-1,-1 0 0,0 1 1,1-1-1,-1 0 0,0 1 1,1-1-1,-1 0 0,1 1 1,-1-1-1,1 0 0,-1 1 1,1-1-1,-1 1 0,1-1 1,-1 1-1,1-1 0,0 1 1,-1 0-1,1-1 0,0 1 1,1-1-1,-1 2-21,-1-1 0,1 1 1,-1 0-1,1-1 0,-1 1 0,1-1 0,-1 1 0,1 0 0,-1 0 1,0-1-1,1 1 0,-1 0 0,0 0 0,1-1 0,-1 1 1,0 0-1,0 0 0,0 1 0,4 47-64,-3-47 109,-1 275-93,0-276-299,0-4-219,2-20 429,1 0-1,1 0 1,1 1-1,14-40 0,-3 9 111,-14 46 48,1-3 7,-1 0-1,1 1 0,0-1 1,1 1-1,0 0 0,1 0 0,0 0 1,8-10-1,-13 19-8,1-1 0,-1 0 0,1 1 0,-1-1 0,1 0 0,0 1 0,-1-1 0,1 1 0,0-1 0,0 1-1,-1-1 1,1 1 0,0 0 0,0-1 0,0 1 0,0 0 0,0 0 0,-1-1 0,1 1 0,0 0 0,0 0 0,0 0 0,0 0 0,0 0 0,0 0 0,-1 1 0,1-1 0,0 0 0,0 0-1,0 1 1,0-1 0,-1 0 0,1 1 0,0-1 0,0 1 0,0-1 0,-1 1 0,1-1 0,0 1 0,-1-1 0,1 2 0,1 0 21,0 1 0,0-1 1,0 1-1,-1 0 0,0-1 0,1 1 1,-1 0-1,0 0 0,0 0 0,0 4 1,3 34 53,-2-1 1,-3 56 0,-1-57-101,2 0 0,8 68 0,-8-106 1,0-1-1,0 1 0,0-1 0,0 0 0,0 1 0,0-1 0,0 1 0,0-1 1,0 1-1,0-1 0,0 0 0,0 1 0,1-1 0,-1 1 0,0-1 0,0 0 1,0 1-1,1-1 0,-1 0 0,0 1 0,0-1 0,1 0 0,-1 1 0,0-1 1,1 0-1,-1 0 0,0 1 0,1-1 0,-1 0 0,1 0 0,-1 0 1,0 0-1,1 1 0,-1-1 0,1 0 0,-1 0 0,1 0 0,-1 0 0,0 0 1,1 0-1,-1 0 0,1 0 0,-1 0 0,1 0 0,-1 0 0,0-1 0,1 1 1,-1 0-1,1 0 0,0-1 0,0 0-4,1 0 1,0 0-1,-1 0 0,1-1 1,-1 1-1,1-1 0,-1 1 1,0-1-1,1 0 0,0-1 1,11-25 16,-2 0 0,0-1 0,-2 0 0,10-57 0,-10 42 103,21-59 1,12 5 850,-42 97-959,0 1 0,0 0 0,0 0-1,0-1 1,0 1 0,0 0 0,0-1 0,0 1 0,0 0 0,0 0 0,0-1-1,0 1 1,0 0 0,1 0 0,-1-1 0,0 1 0,0 0 0,0 0 0,0-1 0,1 1-1,-1 0 1,0 0 0,0 0 0,0-1 0,1 1 0,-1 0 0,0 0 0,0 0-1,1 0 1,-1 0 0,0 0 0,1 0 0,-1-1 0,0 1 0,0 0 0,1 0 0,-1 0-1,0 0 1,1 0 0,-1 0 0,0 0 0,0 0 0,1 0 0,-1 1 0,0-1-1,0 0 1,1 0 0,-1 0 0,0 0 0,1 0 0,-1 0 0,0 1 0,0-1 0,0 0-1,1 0 1,-1 0 0,0 1 0,0-1 0,0 0 0,1 0 0,-1 0 0,0 1-1,0-1 1,0 1 0,7 18 64,-6-17-35,10 40 300,68 230 1030,-74-251-1379,0 0 1,-1 1-1,-2-1 1,0 1-1,-1 0 1,-2 22-1,0-9 8,1-34 4,1-3-74,46-272 219,-35 215-123,36-102 0,-27 98 5,14-71 1,-28 113 58,-7 21-78,0 0 0,0 0 0,0 0 0,1 0 0,-1-1 0,0 1 0,0 0 0,0 0 0,0 0 0,0 0 0,1 0 0,-1 0 0,0 0 1,0 0-1,0 0 0,0 0 0,1 0 0,-1 0 0,0 0 0,0 0 0,0 0 0,0 0 0,1 0 0,-1 0 0,0 0 0,0 0 0,0 0 0,0 0 0,1 0 0,-1 1 0,0-1 0,0 0 0,0 0 0,0 0 0,0 0 0,0 0 0,1 0 0,-1 0 0,0 1 0,0-1 0,0 0 0,0 0 0,0 0 0,0 0 0,0 0 0,0 1 0,0-1 0,0 0 0,0 0 0,0 1 0,11 34 137,-9-28-141,38 144 70,-15-62-142,22 142 0,-40-186 83,-3-27-12,-2 1 0,2 21 0,-4-40-99,-1-9-2022,-2-3 830,-1 0-1,0 1 1,-1-1 0,0 1 0,-1 1 0,-9-15 0,-11-12-4232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58.1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31 7463,'-3'-6'8673,"10"2"-5371,13 2-2698,-18 2-259,92 0 2068,-64 2-2246,0-2 1,-1 0-1,1-3 0,0 0 1,33-9-1,-59 10-487,-17 2-15989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58.8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1 408 5061,'0'0'295,"0"1"-1,0-1 1,0 0 0,0 1 0,0-1-1,0 1 1,0-1 0,0 1 0,0-1-1,0 0 1,1 1 0,-1-1 0,0 1-1,0-1 1,1 0 0,-1 1 0,0-1 0,0 0-1,1 1 1,-1-1 0,0 0 0,1 0-1,-1 1 1,0-1 0,1 0 0,-1 0-1,1 1 1,-1-1 0,0 0 0,1 0-1,-1 0 1,1 0 0,19-1 2204,19-14-1817,-5-7 2,-1-1-1,37-36 1,-23 20-269,-19 16-222,9-6-27,42-44-1,-70 63-149,0-1-1,0 1 1,-1-1-1,-1-1 0,1 1 1,-2-2-1,0 1 1,0 0-1,3-14 0,-9 26-85,0-1 0,0 1-1,0 0 1,0 0 0,0 0-1,0 0 1,0-1 0,0 1-1,0 0 1,0 0 0,0 0-1,0 0 1,0 0-1,0-1 1,0 1 0,0 0-1,0 0 1,0 0 0,-1 0-1,1 0 1,0-1 0,0 1-1,0 0 1,0 0 0,0 0-1,0 0 1,0 0 0,-1 0-1,1-1 1,0 1 0,0 0-1,0 0 1,0 0 0,0 0-1,-1 0 1,1 0 0,0 0-1,0 0 1,0 0-1,0 0 1,-1 0 0,1 0-1,0 0 1,0 0 0,0 0-1,0 0 1,0 0 0,-1 0-1,1 0 1,0 0 0,0 0-1,0 0 1,0 0 0,-1 0-1,1 0 1,0 1 0,-10 2-1756,-11 10-3747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59.2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5285,'4'29'7181,"7"-9"-4164,-7-17-2838,-1 0-1,1-1 1,0 1 0,0-1-1,0 0 1,0 0 0,0 0-1,0 0 1,7 1 0,45 13 958,-36-11-781,1 1 1,-1 1-1,37 18 0,-21-3 68,39 31-1,-50-34-309,27 24-55,-49-42-159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59.7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1 192,'0'0'10084,"0"3"-6399,0 16-1690,1-13-1686,0 0-1,0 0 1,0-1-1,1 1 1,0 0-1,0-1 0,1 1 1,-1-1-1,1 1 1,0-1-1,1 0 0,-1 0 1,1-1-1,0 1 1,8 6-1,1 1-240,0-1 0,0 0 0,1-2 0,20 12 0,-4-7 32,0 0-1,1-2 1,0-2 0,1 0 0,0-3 0,1 0 0,0-2-1,0-2 1,36 0 0,-72 6-3378,-13-3-1099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12.1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52 3011,'-6'0'723,"-17"3"8376,16 7-5263,6 2-4746,1-11 900,0-1-1,0 1 1,0-1 0,0 1 0,0-1 0,0 1-1,1-1 1,-1 1 0,0-1 0,0 1-1,0-1 1,0 0 0,1 1 0,-1-1-1,0 1 1,1-1 0,-1 0 0,0 1 0,1-1-1,-1 0 1,0 1 0,1-1 0,-1 0-1,0 1 1,1-1 0,-1 0 0,1 0-1,-1 0 1,1 1 0,-1-1 0,0 0 0,1 0-1,-1 0 1,1 0 0,-1 0 0,1 0-1,-1 0 1,1 0 0,-1 0 0,1 0-1,-1 0 1,1 0 0,-1 0 0,1 0 0,-1-1-1,1 1 1,0 0 0,6-1 36,-5-1 24,-1-1 0,0 0 0,0 1-1,-1-1 1,1 0 0,0 1 0,-1-1-1,0 0 1,1 0 0,-1 0 0,0 0-1,-1-2 1,1 4-19,0 1-2,0 0-1,1 0 1,-1-1-1,0 1 0,0 0 1,0 0-1,0-1 0,0 1 1,0 0-1,0 0 0,0 0 1,0-1-1,0 1 0,0 0 1,0 0-1,0-1 0,0 1 1,0 0-1,0 0 1,0-1-1,0 1 0,-1 0 1,1 0-1,0 0 0,0-1 1,0 1-1,0 0 0,0 0 1,-1 0-1,1-1 0,0 1 1,0 0-1,0 0 0,0 0 1,-1 0-1,1 0 1,0-1-1,0 1 0,-1 0 1,1 0-1,0 0 0,0 0 1,0 0-1,-1 0 0,1 0 1,-10 10 99,-6 21-290,16-30 150,-1 0-1,1 0 1,0 0-1,0 0 1,0 0-1,0 0 1,0 0 0,0 0-1,0-1 1,0 1-1,0 0 1,0 0-1,0 0 1,1 0 0,-1 0-1,0 0 1,1 0-1,-1-1 1,1 2-1,0-1-1,-1-1-1,1 0 0,-1 1 0,1-1 0,-1 0 0,1 0 0,-1 1 0,1-1 0,-1 0 0,1 0 0,-1 0 1,1 0-1,-1 1 0,1-1 0,0 0 0,-1 0 0,1 0 0,-1 0 0,1 0 0,-1-1 0,1 1 1,0 0-1,1-1 7,0 1 1,-1-1 0,1 1 0,-1-1-1,1 0 1,-1 0 0,1 0 0,-1 0-1,1 0 1,-1 0 0,0 0-1,0 0 1,0-1 0,0 1 0,0 0-1,0-1 1,0 1 0,0-1 0,1-2-1,-1-1 28,1 0 0,-1-1 0,0 0 0,-1 1 0,1-1 0,-2-10 0,1 15 7,0 0-1,0 0 1,0-1 0,0 1-1,0 0 1,-1 0 0,1 0-1,0-1 1,-1 1 0,1 0-1,-1 0 1,0 0 0,1 0-1,-1 0 1,0 0 0,1 0-1,-1 0 1,0 0 0,0 0-1,0 0 1,0 1 0,0-1-1,0 0 1,0 1 0,0-1-1,0 1 1,0-1 0,0 1-1,0-1 1,0 1 0,-1 0-1,1-1 1,0 1 0,-2 0-1,1 0 5,0 0-1,1 0 1,-1 0-1,0 0 1,0 0-1,1 0 1,-1 1-1,0-1 1,1 1-1,-1-1 1,1 1-1,-1 0 1,0-1 0,1 1-1,-1 0 1,1 0-1,0 0 1,-1 0-1,1 1 1,0-1-1,0 0 1,0 0-1,-2 3 1,2-2-45,0 1 1,0 0-1,0 0 1,0 0 0,1 0-1,-1 0 1,1 0-1,0 0 1,0 0-1,0 0 1,0 0 0,0 0-1,1 3 1,0-3-329,-1-1 1,1 0-1,0 1 0,0-1 1,0 0-1,0 0 0,0 0 1,0 0-1,0 0 0,1 0 1,-1 0-1,1 0 0,-1 0 1,1 0-1,3 1 0,10 6-9592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00.8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1 219 160,'9'-15'1041,"-1"0"-1,0-1 0,-1 0 1,9-27-1,-9 12 4263,7-52-1,-14 136-311,-2 49-5241,-1-57 272,-3 0 1,-2-1 0,-19 66-1,19-151-1191,6 25 998,3 21 174,1-1 0,0 1 0,0-1 0,0 0 0,0 0 0,1 0 0,-1 0 1,1 0-1,0-1 0,0 1 0,1-1 0,-1 0 0,1 0 0,-1 0 0,1 0 0,0 0 0,0-1 0,0 0 0,1 0 0,7 3 0,2-1-19,-1 0 0,1-1 0,0-1 0,-1 0 0,1-1 0,14 0 0,-24-1 16,1-1-1,-1 1 1,1-1-1,-1 0 1,0 0-1,1 0 1,-1-1-1,0 1 0,0-1 1,0 0-1,0-1 1,0 1-1,0 0 1,3-4-1,-1 0-51,1 0 1,-1-1-1,-1 0 0,1 0 0,-1 0 1,8-14-1,-6 6-15,-1 0 1,0 0-1,-1 0 1,0-1 0,-1 0-1,-1 0 1,2-21-1,-6 15 588,1 22-497,0 0-1,0 0 1,0 0 0,0 0-1,0 0 1,0 1 0,0-1-1,0 0 1,0 0 0,0 0-1,0 0 1,0 0-1,0 0 1,0 0 0,0 0-1,0 0 1,0 0 0,0 1-1,0-1 1,0 0 0,0 0-1,0 0 1,-1 0 0,1 0-1,0 0 1,0 0-1,0 0 1,0 0 0,0 0-1,0 0 1,0 0 0,0 0-1,0 0 1,0 0 0,0 0-1,-1 0 1,1 0 0,0 0-1,0 0 1,0 0-1,0 0 1,0 0 0,0 0-1,0 0 1,0 0 0,-1 0-1,1 0 1,0 0 0,0 0-1,0 0 1,0 0-1,0 0 1,0 0 0,0 0-1,0 0 1,0 0 0,0 0-1,0 0 1,-1 0 0,1 0-1,0 0 1,0 0 0,0-1-1,-11 39 1045,5-10-802,2 1 1,1 0-1,1 0 0,2 0 1,5 50-1,36 143 100,-23-146-672,13 60-129,-19-47-8027,-12-77-1233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02.5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42 185 1922,'-1'0'316,"0"1"0,0-1 0,0 0 0,0 0 0,-1 1 0,1-1 1,0 0-1,0 0 0,0 0 0,0 0 0,0 0 0,0-1 0,0 1 0,0 0 0,0 0 1,0-1-1,0 1 0,0-1 0,0 1 0,0-1 0,0 1 0,0-1 0,0 1 0,-1-2 0,1 0-41,0 0-1,-1 0 1,1 1 0,0-2-1,0 1 1,0 0-1,0 0 1,0 0-1,1 0 1,-1 0-1,0-4 1,0-9-9,0 0 1,0 0-1,3-17 0,-1 12 732,-1 19-896,1 1-44,0 0 1,1 0 0,-1 0-1,0 0 1,1 0-1,-1 0 1,0 1 0,1-1-1,-1 0 1,0 1-1,0-1 1,1 1 0,-1-1-1,0 1 1,0 0-1,0-1 1,0 1 0,0 0-1,0 0 1,0 0-1,0 0 1,0 0 0,0 0-1,0 0 1,0 0-1,-1 0 1,2 2 0,-1 1 37,0 0 1,0 1-1,0-1 0,-1 1 1,1-1-1,-2 9 1,1-10-81,0 0 0,-1 0 1,1 0-1,0 0 1,1-1-1,-1 1 0,0 0 1,1 0-1,0 0 1,0 0-1,0 0 0,0-1 1,0 1-1,0 0 0,1-1 1,2 5-1,-4-7-22,1 0 0,-1 0 0,0 1-1,1-1 1,-1 0 0,1 0 0,-1 0-1,1 0 1,-1 0 0,0 0 0,1 0-1,-1 0 1,1 0 0,-1 0 0,1 0 0,-1 0-1,1 0 1,-1 0 0,0 0 0,1 0-1,-1 0 1,1-1 0,-1 1 0,0 0-1,1 0 1,-1 0 0,1-1 0,-1 1 0,0 0-1,1-1 1,-1 1 0,0 0 0,0-1-1,1 1 1,8-12 43,-9 12-37,83-143 90,-83 143-88,1 0 0,-1-1 0,0 1-1,0 0 1,0 0 0,0 0-1,0-1 1,0 1 0,0 0-1,0 0 1,0 0 0,1 0-1,-1-1 1,0 1 0,0 0-1,0 0 1,0 0 0,0 0-1,1 0 1,-1 0 0,0-1-1,0 1 1,0 0 0,1 0-1,-1 0 1,0 0 0,0 0-1,0 0 1,1 0 0,-1 0-1,0 0 1,0 0 0,0 0-1,1 0 1,-1 0 0,0 0-1,0 0 1,1 0 0,-1 0 0,0 0-1,0 0 1,0 0 0,1 1-1,5 9 167,0 13 130,-1 4-265,-1 1 1,0 34 0,9-64-2249,-8-7 2126,0 0 0,-1-1 1,0 0-1,0 0 1,-1 0-1,-1 0 0,0 0 1,0-1-1,1-17 1,-3 28 113,0 1 0,0-1 0,0 0 0,0 0 1,0 0-1,0 0 0,0 0 0,1 0 0,-1 0 1,0 0-1,0 0 0,0 1 0,0-1 0,0 0 1,0 0-1,1 0 0,-1 0 0,0 0 0,0 0 1,0 0-1,0 0 0,1 0 0,-1 0 0,0 0 1,0 0-1,0 0 0,0 0 0,0 0 1,1 0-1,-1 0 0,0 0 0,0-1 0,0 1 1,0 0-1,0 0 0,0 0 0,1 0 0,-1 0 1,0 0-1,0 0 0,0 0 0,0 0 0,0-1 1,0 1-1,0 0 0,0 0 0,0 0 0,1 0 1,-1-1-1,7 15 551,2 9-392,26 41 1,0-10-2789,4 7-5742,-21-30 1860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02.9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0 542 641,'0'0'4094,"0"-3"-875,0-2-2849,1-144 6031,2 33-5214,17-118 0,-19 231-1154,-1 0 0,0 0 1,1 1-1,-1-1 0,1 0 0,0 1 1,0-1-1,0 1 0,0-1 0,3-3 1,-4 6-24,0-1 1,1 1-1,-1 0 1,0 0-1,0 0 1,1 0-1,-1 0 1,0 0-1,0 0 1,0 0-1,1 0 1,-1-1-1,0 1 1,1 0-1,-1 0 1,0 0-1,0 1 1,1-1-1,-1 0 1,0 0-1,0 0 1,1 0-1,-1 0 1,0 0-1,0 0 1,0 0-1,1 0 1,-1 0-1,0 1 1,0-1-1,1 0 1,-1 0-1,0 0 1,0 1-1,0-1 1,12 18 297,19 50-234,-3 2 1,32 124 0,-59-190-694,1 4 1457,-3-6-2860,-15-23-11219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03.2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9673,'15'20'4004,"26"10"-1922,20 5-1249,35-9-705,-3-26-6758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05.8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135 75 993,'-1'0'159,"0"-1"0,-1 1 1,1 0-1,0 0 0,0 0 0,0 1 1,-1-1-1,1 0 0,0 0 0,0 1 0,0-1 1,0 0-1,0 1 0,0-1 0,-1 1 1,-6 7 12853,7 8-11924,-37 90-37,35-90-1024,0 1-1,1-1 1,0 20-1,2-31-33,-1-1 0,2 1 0,-1-1 0,1 1-1,-1-1 1,1 0 0,0 1 0,1-1 0,-1 0 0,1 0-1,0 0 1,0 0 0,0 0 0,0 0 0,1 0 0,4 5-1,2-2-3,0-1-1,0 0 0,1 0 1,0-1-1,0 0 1,0-1-1,0 0 0,1 0 1,19 3-1,-14-4 6,-1-1 1,0-1-1,1 0 0,-1-1 1,1-1-1,23-3 1,-37 3 16,1 0 1,0 0 0,-1 0-1,1-1 1,0 1 0,-1-1 0,0 0-1,1 1 1,-1-1 0,0 0-1,0 0 1,0-1 0,0 1 0,0 0-1,-1-1 1,1 1 0,-1-1-1,1 1 1,-1-1 0,0 0 0,1-3-1,1-4 26,0 0 0,0 0 0,-1 0 0,1-17 0,-2 4 43,0 0 0,-4-34 0,2 48-53,-1 1 0,1-1 0,-2 1 0,1-1 0,-1 1 0,-1 0 0,1 1 0,-1-1 0,-9-13 1,1 6 14,0 0 1,0 0 0,-20-17 0,28 28 4,-1 0 1,0 1-1,0-1 1,-1 1-1,1 0 0,-1 1 1,1-1-1,-1 1 1,0 0-1,0 0 1,0 1-1,0 0 1,0 0-1,-10 0 1,12 1 11,-1 0 0,1 0 0,0 1 1,-1-1-1,1 1 0,-1 0 0,1 0 1,0 1-1,0-1 0,0 1 0,-8 4 1,5 0 38,0 0 1,0 0 0,0 1 0,-9 12 0,-76 102 370,91-119 279,16-1-20796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06.3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246 16 641,'0'2'751,"0"-1"1,-1 0 0,1 0-1,0 0 1,-1 0 0,1 1-1,-1-1 1,1 0 0,-1 0-1,1 0 1,-1 0 0,0 0-1,-1 1 1,-28 24 2785,2-1-2303,25-21-1143,0 1 0,0 0 0,0 0 1,0 0-1,1 0 0,0 1 0,0-1 0,0 0 0,1 1 0,0 0 0,0-1 0,0 1 1,1 0-1,-1 0 0,1-1 0,1 1 0,-1 0 0,3 7 0,-2-10-108,0 1 0,1-1 0,-1 1-1,1-1 1,0 1 0,0-1 0,0 0 0,1 0-1,-1 0 1,1 0 0,-1 0 0,1-1-1,0 1 1,0-1 0,1 0 0,-1 1 0,0-2-1,1 1 1,-1 0 0,1-1 0,-1 1 0,1-1-1,0 0 1,0 0 0,-1-1 0,1 1-1,6-1 1,-4 1-20,1-1-1,-1 1 0,0-1 0,0-1 1,0 1-1,0-1 0,0-1 0,10-2 1,-14 3 30,1 0 1,-1-1-1,0 1 1,1-1 0,-1 0-1,0 1 1,0-1-1,0 0 1,0 0 0,-1 0-1,1-1 1,0 1-1,-1 0 1,0-1 0,1 1-1,-1-1 1,0 1-1,0-1 1,0 1 0,-1-1-1,2-5 1,-1 0 31,1-1 0,-1 0 0,0 0 0,-1 0 1,0 0-1,-1 1 0,0-1 0,0 0 0,-1 0 0,0 1 1,-6-17-1,6 20 9,-1 0 1,0 0 0,0 0-1,0 1 1,0 0 0,-1 0 0,0 0-1,0 0 1,0 0 0,0 1-1,0-1 1,-1 1 0,0 0-1,0 1 1,1-1 0,-1 1-1,-1 0 1,1 0 0,0 1-1,-8-2 1,3 1 103,0 0-1,1 1 1,-1 0 0,0 1-1,1 0 1,-19 3 0,22-2-109,1 0 1,-1 1-1,1 0 0,-1 0 1,1 0-1,0 1 0,0-1 1,0 1-1,0 1 0,0-1 1,0 1-1,-5 6 0,1 0-31,1 0 1,0 1-1,0 0 0,1 0 0,1 1 0,0 0 0,1 0 0,0 1 0,1-1 0,-4 19 0,6-21-371,0 1-1,1 0 1,0 0 0,1-1-1,2 20 1,-1-23-307,0 0-1,1 0 1,0-1 0,0 1-1,0 0 1,1-1 0,0 1-1,0-1 1,6 8 0,26 23-8694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07.9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0 6470,'-25'0'3857,"13"0"1842,10 5-5326,1 0 0,0 0 0,0 1 1,0-1-1,0 0 0,1 11 0,0-16-305,-1 294 1835,2-152-1666,9 17-370,-10-157-214,0-6-3806,0-19 85,0-15-2472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08.3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40 5958,'-1'0'403,"0"0"0,-1 1 0,1-1 0,0 0 0,0 0 1,0 1-1,0-1 0,0 1 0,1-1 0,-1 1 0,0-1 0,0 1 1,0 0-1,0-1 0,0 1 0,1 0 0,-1 0 0,0-1 1,1 1-1,-1 0 0,0 0 0,0 1 0,1-1-366,0-1 1,0 1-1,-1-1 1,1 1-1,0 0 0,0 0 1,0-1-1,0 1 0,0 0 1,0-1-1,0 1 1,0 0-1,0-1 0,0 1 1,0 0-1,0-1 1,1 1-1,-1 0 0,0-1 1,0 1-1,1 0 0,-1-1 1,0 1-1,1-1 1,-1 1-1,1-1 0,-1 1 1,1-1-1,-1 1 0,1-1 1,-1 1-1,1-1 1,-1 1-1,1-1 0,0 0 1,-1 1-1,1-1 0,0 0 1,13 4 59,1 0 0,-1-2 0,0 1 0,1-2 0,-1 0-1,1-1 1,21-2 0,1 1-13,-7 0 37,-1-1 0,1-1 0,39-11 0,82-30 725,-103 28-478,-25 10 312,-13 5 2782,-9 10-4748,7 8-1415,8 0-2446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09.0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0 345 6342,'53'-49'10280,"10"-18"-8219,-38 39-2065,-2 0 1,-1-2-1,23-40 0,-36 52 117,-8 14-91,0-1 0,1 1 0,0 0 0,0 1 1,0-1-1,0 0 0,1 0 0,0 1 0,-1 0 0,1-1 0,0 1 1,4-3-1,-5 5-92,-1 1 0,0-1 0,0 1 0,1-1 0,-1 1 0,0 0 0,1-1 0,-1 1 0,0 0 0,1 0 0,-1 0 0,0 0 0,1 0 0,-1 0 0,0 1 0,1-1 0,-1 0 0,0 1 0,1-1 0,-1 1 0,0-1 0,0 1 1,1-1-1,-1 1 0,0 0 0,0 0 0,0 0 0,0-1 0,1 3 0,-1-2-560,0 0-1,0 1 1,0-1 0,0 1 0,0-1-1,-1 1 1,1 0 0,-1-1 0,1 1-1,-1-1 1,0 1 0,1 0 0,-1 3-1,0 2-7163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09.4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6438,'10'1'7070,"5"0"-3468,-2 0-3344,1 1 0,0 1 1,-1 0-1,19 7 0,118 44 456,-77-29-712,-56-15-842,-14-5-2750,-2 2-4563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13.8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44 111 577,'0'-14'2593,"0"-13"4973,0 16-1854,0 28-4853,0 38-562,1 72-242,-1-124-62,0 0 1,1 0-1,-1 0 0,1-1 0,-1 1 0,1 0 0,0 0 0,0-1 0,0 1 0,1-1 0,-1 1 0,1-1 0,-1 1 0,1-1 0,0 0 0,0 0 0,0 0 0,0 0 1,0 0-1,0 0 0,1 0 0,-1-1 0,0 1 0,1-1 0,0 0 0,-1 0 0,1 0 0,0 0 0,-1 0 0,1-1 0,0 1 0,0-1 0,0 1 0,-1-1 1,1 0-1,0 0 0,0-1 0,0 1 0,0 0 0,-1-1 0,1 0 0,0 1 0,0-1 0,-1-1 0,1 1 0,-1 0 0,1 0 0,-1-1 0,1 0 0,-1 1 0,0-1 1,0 0-1,0 0 0,0 0 0,0 0 0,0-1 0,-1 1 0,1 0 0,2-6 0,1-5-1,0-1 1,0 0-1,-1 0 1,-1-1-1,-1 1 1,0-1-1,-1 1 0,0-1 1,-1 0-1,-1 1 1,-2-18-1,2 28 24,1-1 1,-1 1-1,0 0 0,0 0 0,0-1 0,-1 1 0,1 0 1,-1 0-1,0 0 0,0 1 0,-1-1 0,1 0 0,-1 1 1,0-1-1,0 1 0,0 0 0,0 0 0,0 0 0,-1 1 1,1-1-1,-1 1 0,0-1 0,1 1 0,-1 1 0,0-1 1,-1 0-1,1 1 0,0 0 0,0 0 0,-1 0 0,1 0 1,0 1-1,-1 0 0,-7 0 0,9 1-9,0 0 0,0 0 0,1 0 0,-1 0 0,0 1 0,0-1 0,1 1 1,-1-1-1,1 1 0,0 0 0,-1 0 0,1 0 0,0 1 0,0-1 0,0 0 0,0 1 0,1-1 0,-1 1 0,1 0 0,-1-1 0,0 4 0,-4 9-98,0 0 1,-6 23-1,3 16-1762,9-17-2668,0-23 213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09.8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8616,'-2'3'5123,"7"2"-4112,6 2-776,0-2 0,0 1 0,0-1 0,1-1 0,-1 0 0,1-1 0,0 0 0,17 1 0,11 1 520,51-2 0,37 0 558,-74 0-7239,-42-2-982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10.4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1 304 9321,'10'-7'6742,"11"-5"-4951,11-7-1884,120-92 1166,-129 92-1059,-2 0 0,0-1-1,-1-1 1,26-37 0,-45 58-78,-1-1-1,0 1 0,1 0 0,-1-1 1,1 1-1,-1 0 0,0-1 1,1 1-1,-1-1 0,0 1 1,0 0-1,1-1 0,-1 1 0,0-1 1,0 1-1,0-1 0,0 1 1,1-1-1,-1 1 0,0-1 0,0 1 1,0-1-1,0 1 0,0-1 1,0 1-1,0-1 0,0 1 1,-1-1-1,1 1 0,0-1 0,0 1 1,0-1-1,0 1 0,-1-1 1,1 1-1,0 0 0,-1-1 1,-18 1-3729,-8 7-627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10.7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8968,'2'5'7289,"13"2"-5640,16 7-1682,-30-14 236,131 63 1014,-30-13-1078,-98-48-330,1 0 1,-1-1 0,1 1-1,-1-1 1,1 0-1,0 0 1,-1-1 0,7 1-1,-12-28-8409,-3 8 699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11.1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6086,'5'7'6414,"6"-1"-3953,17 3-2399,-20-6 898,20 9-332,0 1 0,-1 2 0,27 18 1,-33-18-352,1-2-1,1 0 1,0-2 0,49 18 0,-48-22-229,-15-3 7,0-2 0,-1 1 1,1-1-1,1-1 0,16 2 0,-25-3-386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12.3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65 11627,'-37'0'6502,"37"0"-5963,2-1-443,13-9-131,1 2-1,0 0 1,1 1-1,-1 1 0,1 0 1,0 1-1,1 1 1,23-3-1,-32 6 51,30 0-178,-38 0 152,0 2 1,0-1 0,0 0 0,0 0 0,0 0-1,0 0 1,0 1 0,0-1 0,0 0 0,0 1-1,0-1 1,0 1 0,-1-1 0,1 1 0,0-1-1,0 1 1,0-1 0,-1 1 0,1 0 0,0 0-1,-1-1 1,1 1 0,-1 0 0,1 0-1,-1 0 1,1 0 0,-1 0 0,0-1 0,1 1-1,-1 0 1,0 1 0,1 11-49,0 0 1,-2 0-1,0 0 1,0 0-1,-1 0 1,-1-1-1,0 1 1,0-1-1,-1 0 1,-1 0-1,-8 15 1,-9 13-195,-52 69 0,11-17 751,57-82-372,0-3 60,2 1-1,-1 0 1,1-1 0,0 2 0,1-1 0,0 0 0,0 1 0,-2 9 0,5-17-174,0-1 1,0 1-1,0-1 0,0 0 1,0 1-1,0-1 0,0 1 1,0-1-1,1 1 1,-1-1-1,0 0 0,0 1 1,0-1-1,0 0 0,1 1 1,-1-1-1,0 0 0,0 1 1,1-1-1,-1 0 0,0 1 1,0-1-1,1 0 0,-1 0 1,0 1-1,1-1 1,-1 0-1,0 0 0,1 0 1,-1 1-1,1-1 0,-1 0 1,0 0-1,1 0 0,-1 0 1,1 0-1,19 0-20,-10 0 29,-1 0-17,23 0 35,41-5 0,-61 3-74,0 0 0,-1-1 0,0 0 0,0-1 0,0 0 0,0-1 0,11-6 0,8-7-1086,-1-2 0,-2 0-1,41-39 1,-55 47-342,-1-1 1,0-1-1,-1 0 1,-1 0-1,0-1 0,-1 0 1,-1-1-1,12-29 1,-15 22 986,-5 13 8985,-10 12-7147,7-1-1098,0 1-1,0 0 1,0 0-1,0 0 1,0 1 0,0-1-1,1 1 1,-1 0-1,1-1 1,0 1 0,0 0-1,0 0 1,0 1-1,0-1 1,-2 6 0,-19 54 1540,19-46-1572,1 2 1,0-1 0,1 0-1,1 1 1,1-1-1,2 19 1,-2-34-236,1 0-1,0 0 1,0-1-1,0 1 0,0 0 1,0-1-1,1 1 1,-1-1-1,1 0 1,0 1-1,0-1 1,-1 0-1,2 0 1,-1 0-1,0 0 1,0-1-1,0 1 1,1 0-1,-1-1 1,1 0-1,-1 0 1,1 1-1,0-1 1,-1-1-1,6 2 1,-3 0-28,1-1-1,-1 0 1,0-1 0,1 1 0,-1-1 0,1 0 0,-1 0-1,0 0 1,1-1 0,-1 0 0,1 0 0,9-4 0,-9 1-29,-1 1 1,1-2 0,-1 1 0,0 0-1,0-1 1,0 0 0,-1 0-1,1-1 1,-1 1 0,-1-1 0,1 0-1,-1 0 1,0 0 0,0 0 0,2-10-1,1-2-203,-1 0 0,-1 1 0,0-1 0,1-32 0,-4 40 200,0-11 57,0 0 0,-2 0 0,0 1 0,-5-27 0,5 43 91,0 0 0,0 0 0,0 0 0,0 0 0,0 0 0,-1 1 0,0-1 0,1 1 0,-1-1-1,-1 1 1,1-1 0,0 1 0,-1 0 0,0 0 0,0 0 0,0 1 0,0-1 0,0 1 0,0 0 0,-1-1 0,1 1 0,-1 1 0,1-1 0,-1 0 0,0 1 0,0 0 0,0 0 0,0 0 0,-4 0 0,3 0-13,0 1 1,1 0 0,-1 0 0,0 0-1,0 1 1,1-1 0,-1 1 0,0 0-1,1 1 1,-1-1 0,1 1 0,-1 0-1,1 0 1,0 0 0,0 1 0,-4 2-1,3 0-52,0 0 0,0 0 1,0 1-1,1-1 0,0 1 0,0 0 0,1 0 0,-1 0 0,1 0 0,-3 10 0,1 1-135,1 0-1,0 1 1,1-1-1,0 1 1,2-1-1,0 1 1,3 32 0,-2-47-39,0-1 0,1 0 0,-1 1 0,0-1 0,1 0 1,0 0-1,-1 1 0,1-1 0,0 0 0,0 0 0,0 0 1,0 0-1,1 0 0,-1 0 0,0 0 0,1-1 0,0 1 1,-1 0-1,1-1 0,0 1 0,0-1 0,0 0 0,0 0 1,0 1-1,3 0 0,1 0-536,0-1 0,0 0-1,-1 0 1,1 0 0,0 0 0,0-1 0,0 0 0,0-1 0,8-1 0,26-7-4547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12.6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111 45 3171,'-2'3'9768,"0"3"-6727,-9 15-3438,-6 4 1195,1 1 0,-17 35 0,28-47-602,-1 0 1,2 0 0,0 1-1,1-1 1,0 1-1,1-1 1,0 16-1,2-23-181,-1-1 0,1 1 0,1 0 0,-1-1-1,1 1 1,1-1 0,-1 1 0,1-1 0,0 0 0,0 1 0,6 9-1,-5-12-12,0-1 0,0 1-1,0-1 1,1 1 0,-1-1-1,1 0 1,0-1 0,0 1-1,0-1 1,0 1 0,0-1-1,1 0 1,-1-1 0,1 1-1,-1-1 1,1 0 0,7 1-1,-2 0-18,0-1-1,-1 0 1,1 0-1,0-1 0,0-1 1,0 0-1,11-2 0,-15 2 5,-1-1 0,0 0 0,1 0 0,-1 0 0,0 0 0,0-1 0,-1 0 0,1 0 0,-1 0 0,1 0 0,-1-1 0,0 0 0,0 0 0,3-4 0,3-7-38,-1 1 0,0-1 0,-1 0 0,0-1 0,-2 0-1,0 0 1,0-1 0,-2 1 0,0-1 0,-1 0 0,0 0 0,-2-1 0,-1-33 0,1 44 49,-2 0 0,1 1 0,-1-1 1,0 0-1,-1 1 0,1-1 0,-1 1 0,-1 0 1,1-1-1,-1 1 0,0 0 0,0 1 0,-5-7 1,5 8 16,-1 0 1,1 0-1,-1 1 1,0-1 0,0 1-1,-1 0 1,1 0-1,-1 0 1,1 1 0,-1 0-1,0 0 1,0 0 0,0 0-1,0 1 1,0-1-1,-10 0 1,7 1 9,-1 0 1,1 1-1,0 0 0,-1 0 1,1 1-1,0 0 0,0 0 1,-1 1-1,1 0 0,1 1 0,-14 5 1,17-5-31,0-1 0,0 1 0,0 0 1,0 0-1,0 1 0,1-1 0,0 1 0,0 0 1,0 0-1,0 0 0,0 0 0,1 0 0,0 1 0,0-1 1,0 1-1,0-1 0,1 1 0,-1 0 0,1-1 1,0 10-1,0-10-242,0 0 0,1 0-1,0 0 1,0 0 0,0 0 0,0 0 0,2 6 0,-2-9 36,1 0-1,-1 0 1,1 0 0,0 0 0,0 1 0,-1-1-1,1 0 1,0 0 0,0 0 0,0 0 0,0-1-1,0 1 1,0 0 0,0 0 0,0-1-1,0 1 1,1 0 0,-1-1 0,0 1 0,0-1-1,1 0 1,-1 1 0,0-1 0,0 0 0,2 0-1,35 2-5959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13.0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189 51 5221,'-32'2'8363,"2"4"-4629,23-4-3575,1 1 1,-1 0 0,1 0-1,-1 0 1,1 1 0,0 0 0,0 0-1,1 1 1,-1-1 0,1 1-1,-5 6 1,5-5-157,0-1 0,0 2 0,1-1 0,0 0-1,0 1 1,0 0 0,1 0 0,0 0 0,0 0-1,1 1 1,0-1 0,0 1 0,1-1 0,0 1 0,0 0-1,1 9 1,0-16-16,1 0 0,-1 0 0,1 0 0,-1 0 0,1 0-1,-1 0 1,1-1 0,0 1 0,-1 0 0,1 0 0,0 0 0,0-1 0,-1 1-1,1 0 1,0-1 0,0 1 0,0 0 0,0-1 0,0 1 0,0-1 0,0 0-1,0 1 1,0-1 0,0 0 0,1 0 0,-1 0 0,0 1 0,0-1 0,0 0-1,2-1 1,44 1-303,-39 0 217,-3-1 81,0 1 0,-1-2 0,1 1 0,-1 0-1,1-1 1,-1 0 0,0 0 0,1 0 0,-1 0 0,0-1 0,0 1-1,-1-1 1,1 0 0,0-1 0,-1 1 0,0 0 0,0-1 0,0 0-1,0 0 1,-1 0 0,1 0 0,-1 0 0,2-7 0,2 0-21,-2-1 0,0 0 0,0 0 0,-1 0 0,-1-1 0,0 1 0,1-23 0,-3 32 56,0-1-1,0 1 1,0-1 0,0 1 0,-1 0 0,1-1-1,-1 1 1,0 0 0,0-1 0,0 1 0,0 0 0,-1 0-1,-1-4 1,1 6 6,0-1 0,0 1-1,0-1 1,0 1 0,-1 0 0,1 0-1,0 0 1,-1 0 0,1 0-1,0 0 1,-1 0 0,1 1 0,-1 0-1,1-1 1,-1 1 0,0 0 0,1 0-1,-4 1 1,4-1-55,-1 0 0,1 1 0,0-1 1,-1 1-1,1-1 0,0 1 0,0 0 0,-1 0 0,1 0 0,0 0 1,0 0-1,0 1 0,0-1 0,1 1 0,-1-1 0,0 1 0,1 0 0,-1-1 1,1 1-1,-1 0 0,1 0 0,0 0 0,0 0 0,0 0 0,0 1 1,0-1-1,0 0 0,0 0 0,0 4 0,0-1-419,0 0 0,0 1-1,0 0 1,1-1 0,0 1 0,0-1-1,0 1 1,1-1 0,-1 1-1,2-1 1,-1 1 0,2 5 0,16 14-3932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13.4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311 3 9353,'-7'-3'7078,"-25"9"-6330,22 0-612,0 0 1,1 0-1,-1 1 1,1 0-1,0 0 1,1 1-1,-12 14 1,-50 70 757,52-65-674,1 0-1,1 1 1,1 1 0,-12 36 0,21-50-129,2 1 0,0 0 1,0 0-1,2 0 0,0 0 0,1 1 1,0-1-1,1 1 0,1-1 1,4 19-1,-4-29-78,1 1 0,0-1 1,0 0-1,0 0 0,1 0 0,0-1 0,0 1 0,1-1 0,-1 1 1,1-1-1,0 0 0,1 0 0,-1-1 0,1 1 0,0-1 0,0 0 1,1-1-1,-1 1 0,1-1 0,-1 0 0,13 4 0,-2-1 2,0-2-1,0 0 1,0-1 0,0 0-1,1-1 1,-1-1-1,25-2 1,-35 1-46,0-1 0,1 0 0,-1 0 0,0-1-1,0 1 1,1-1 0,-1-1 0,-1 1 0,1-1 0,0 0 0,-1 0 0,1-1 0,-1 0 0,0 0 0,0 0 0,4-5 0,-3 2-500,-1 1 1,0-1-1,0 0 0,-1 0 1,0-1-1,0 1 1,4-12-1,6-30-6377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5:25.7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2851,'0'0'9839,"0"10"-9349,30 1022 2281,68-191-2702,-89-790-8,3 1 0,2-1 0,1-1-1,3-1 1,3 0 0,1-1 0,42 65-1,-61-107-96,-2-5 22,-1 0 0,1 0 0,0 0 0,-1 0-1,1 0 1,0 0 0,0 0 0,-1 0-1,1 0 1,0 0 0,0 0 0,0 0 0,0 0-1,0-1 1,1 1 0,-1 0 0,0-1-1,0 1 1,2 0 0,-3-1-119,0-8-225,-3-32-3561,-4 18 247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5:26.6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113 647 416,'7'-39'8504,"20"-40"-7285,-4 13-478,10-60 1882,29-207 1,-62 333-2628,0 0-1,0 0 1,0 0-1,0-1 1,0 1-1,0 0 1,0 0-1,0 0 1,0 0-1,0 0 1,0 0-1,0-1 1,0 1-1,0 0 1,0 0-1,0 0 1,0 0-1,0 0 1,0 0-1,0 0 1,0-1-1,0 1 1,0 0-1,1 0 1,-1 0-1,0 0 1,0 0-1,0 0 1,0 0-1,0 0 1,0 0-1,0 0 1,0 0-1,1 0 1,-1 0-1,0-1 1,0 1-1,0 0 1,0 0-1,0 0 1,1 0-1,-1 0 1,0 0-1,0 0 1,0 0-1,0 0 1,0 1-1,0-1 1,1 0-1,-1 0 1,0 0-1,0 0 1,0 0-1,0 0 1,9 8-92,7 16 380,-15-23-193,165 287 355,-103-174-385,-62-112-49,2 2-2,-1 0-1,0 0 0,0 0 0,0 0 0,0 0 0,-1 1 1,2 7-1,-3-12 82,-1 1-75,1 0 1,0-1 0,0 1-1,-1 0 1,1-1 0,0 1 0,-1 0-1,1-1 1,-1 1 0,1-1-1,-1 1 1,1-1 0,-1 1 0,1-1-1,-1 1 1,0-1 0,1 0-1,-1 1 1,0-1 0,1 0 0,-1 1-1,-1-1 1,-53 20 431,-1-2 1,0-2-1,-1-4 1,-1-1-1,0-3 1,0-3-1,-72-2 0,130-3-586,11 1-2233,15 6-688,8 6-2514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14.2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88 2594,'-2'-1'459,"0"0"-1,0 0 1,1 1-1,-1-1 0,0 1 1,0-1-1,0 1 0,0 0 1,-1 0-1,1 0 1,0 0-1,0 0 0,0 0 1,0 1-1,0-1 1,0 1-1,-2 0 0,1 0-246,1 1-1,0-1 0,0 0 1,0 1-1,0 0 0,0-1 1,0 1-1,0 0 0,0 0 1,1 0-1,-1 0 0,-1 4 1,1-3-180,0 1 0,0 0 1,0 0-1,1 1 0,0-1 0,0 0 1,0 0-1,0 1 0,0-1 1,1 0-1,0 1 0,0-1 0,0 0 1,1 1-1,-1-1 0,3 7 0,-2-9-38,1 0-1,-1-1 1,1 1-1,-1 0 1,1-1-1,0 0 1,-1 1-1,1-1 1,0 0-1,0 0 1,0 0-1,0 0 1,0 0-1,0-1 1,0 1-1,0 0 1,0-1-1,0 0 1,1 1-1,-1-1 1,3 0-1,1 0-8,0 1-1,0-1 1,0 0 0,1-1-1,-1 0 1,10-2-1,-12 1-25,0 0-1,0 0 0,0 0 1,0-1-1,-1 0 0,1 1 0,-1-1 1,0-1-1,0 1 0,0 0 1,0-1-1,0 1 0,-1-1 0,1 0 1,-1 0-1,0 0 0,-1 0 1,3-7-1,-1 3-116,-1-1 0,0 1 0,-1-1-1,0 0 1,0 0 0,0 1 0,-1-1 0,-2-13 0,1 19 162,1 1-1,-1-1 1,0 1-1,0-1 1,0 1-1,0-1 1,-1 1-1,1 0 1,0 0 0,-1 0-1,0 0 1,0 0-1,1 0 1,-1 0-1,0 0 1,0 1 0,-1-1-1,1 1 1,0-1-1,0 1 1,-1 0-1,1 0 1,-1 0-1,1 0 1,-1 1 0,1-1-1,-1 1 1,0-1-1,1 1 1,-6 0-1,4 0-1,0 0 0,0 0 0,0 0 0,0 0 0,0 1 0,0-1 0,1 1 0,-1 0 0,0 1 0,0-1 0,0 1 0,1-1 0,-1 1 0,1 0 0,0 0 0,-1 1 0,1-1 0,0 1 0,-5 5 0,4-2-265,1 0 1,-1 1 0,1-1 0,1 1 0,-1 0 0,1 0 0,0 0 0,1 0 0,0 0 0,-1 15 0,2 2-3715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5:27.8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 4068,'0'-12'7032,"0"23"-3941,0 2-3957,0 87 1375,4 0-1,34 188 1,21-60-239,-50-202-255,1 0 1,1-1 0,0 0-1,3-1 1,0 0 0,26 32-1,-37-51-26,0-1 0,1 0 0,-1 0 0,1 0-1,0-1 1,1 1 0,-1-1 0,0 0 0,1 0-1,0-1 1,-1 1 0,1-1 0,0 0-1,0 0 1,1-1 0,-1 1 0,0-1 0,0 0-1,11 0 1,-14-1 25,0-1 0,1 1 0,-1 0 0,0-1-1,1 1 1,-1-1 0,0 0 0,0 0 0,0 0 0,0 0 0,0 0-1,0 0 1,0 0 0,0-1 0,0 1 0,0-1 0,1-2 0,1-1 20,0 1 1,0-2-1,-1 1 1,0 0-1,0-1 1,3-8-1,1-8 83,0 0 0,4-37 0,-10 56-110,13-120 113,-4-1 1,-9-143-1,-2 135 176,1 131-544,1 0 0,0 0 1,-1 1-1,1-1 1,0 1-1,0-1 0,-1 0 1,1 1-1,0 0 1,0-1-1,0 1 0,0-1 1,0 1-1,0 0 1,0 0-1,0-1 0,0 1 1,0 0-1,0 0 1,1 0-1,10 0-5234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5:28.7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14 104 5477,'-7'7'6529,"3"10"-4342,5 25-3072,-1-28 1494,-1 70-391,-1-22 39,8 79 0,-5-136-283,3 21 188,-3-25-177,-1-1 0,0 1 0,0 0 0,1-1 0,-1 1 0,0 0 0,1-1 0,-1 1 0,0 0 0,1-1 0,-1 1 0,1-1 0,-1 1 0,1-1 0,0 1 0,-1-1 0,1 1 0,-1-1 0,1 1 1,0-1-1,-1 0 0,1 0 0,0 1 0,0-1 0,-1 0 0,1 0 0,1 1 0,-1-3 6,0 0 1,0 0-1,-1 0 1,1 1-1,-1-1 1,1 0-1,-1 0 1,0 0-1,0 0 1,1 0-1,-1 0 1,-1-3-1,1 2 7,2-322-966,-3 167 1445,1 158-474,0 0-1,0 0 1,1 0-1,-1-1 1,0 1-1,0 0 1,1 0-1,-1 0 1,0 0-1,1 0 1,-1 0-1,0 0 1,1 0-1,-1 0 1,0 0-1,1 0 1,-1 0-1,0 0 1,1 0-1,-1 0 1,0 0-1,0 0 1,1 0-1,-1 0 1,0 1-1,1-1 1,-1 0-1,0 0 0,0 0 1,1 0-1,-1 1 1,0-1-1,0 0 1,1 0-1,-1 1 1,12 7 260,21 31 254,-3 0 0,43 73 0,-63-94-479,-1 1-1,-1-1 1,-1 1-1,0 0 1,-1 1-1,-2 0 1,0-1 0,-1 2-1,1 30 1,-4-34 27,1-8-48,-1-1 0,0 1 0,-1 0 0,0-1 0,0 1 0,-3 8 0,3-14 12,-1-1-1,1 1 1,0-1-1,-1 0 0,1 1 1,-1-1-1,1 0 0,-1 0 1,0 0-1,0 0 0,0 0 1,0-1-1,-1 1 0,1-1 1,0 1-1,-1-1 0,1 0 1,-1 0-1,1 0 0,-1 0 1,1 0-1,-1-1 0,-4 2 1,-15 0 565,-1 0-1,-34-2 1,25 0-416,31 7-5089,1 10-1229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5:30.6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61 3459,'-8'-2'1527,"-1"-2"7956,18 4-2525,5 0-9428,131 15 2560,-139-15-261,0 0-1,0 0 0,-1 0 1,1-1-1,0 0 0,0 0 1,0 0-1,-1-1 0,1 0 1,-1 0-1,1-1 0,-1 1 1,0-1-1,0 0 0,0-1 1,0 1-1,-1-1 0,8-8 1,15-9-6289,-19 16 305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5:30.9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1 320,'-10'0'5125,"-2"4"-2114,5 20-1762,-1 11-480,6 8 384,2 5-641,0 4-255,0 9-289,15 2 128,7 14-224,5 1-1698,-3 2-4676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5:31.3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 9353,'0'-7'3331,"8"7"-2883,6 0-768,8 2 96,13 11 448,1 5-1121,3 1-3491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5:01.8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1 0 320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8:13.2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145 79 32,'-1'-5'312,"0"0"1,0 0-1,-1 0 1,1 0-1,-1 0 0,-3-5 1,4 9-77,0-1-1,0 1 1,0 0 0,0 0 0,0-1 0,0 1 0,0 0 0,-1 0-1,1 0 1,0 0 0,-1 0 0,1 1 0,-1-1 0,1 0 0,-1 1 0,1-1-1,-1 1 1,1-1 0,-1 1 0,1 0 0,-1-1 0,0 1 0,-1 0-1,-43-6 2595,31 1-1027,31 3 862,31 2-2653,12-1 17,64 8-1,-117-7 58,-5 0-78,-1 0 1,0 0 0,0 0-1,1 0 1,-1 0 0,0 0-1,0 0 1,1 0 0,-1 0-1,0 0 1,0 0 0,1 0-1,-1 0 1,0 0 0,0 0-1,1 0 1,-1 0 0,0 0-1,0 0 1,1 1 0,-1-1 0,0 0-1,0 0 1,0 0 0,1 0-1,-1 0 1,0 1 0,0-1-1,0 0 1,1 0 0,-1 0-1,0 1 1,0-1 0,0 0-1,0 0 1,0 1 0,0-1-1,1 0 1,-1 0 0,0 1-1,0-1 1,0 0 0,0 0-1,0 1 1,0-1 0,0 0 0,0 1-1,0-1 110,0 1-49,-1-1-57,1 1-1,0-1 1,-1 1-1,1-1 1,-1 0-1,1 1 1,-1-1-1,1 1 1,-1-1-1,1 0 1,-1 1-1,0-1 1,1 0-1,-1 0 1,1 1-1,-1-1 1,0 0-1,1 0 1,-1 0-1,1 0 1,-1 0-1,0 0 1,1 0-1,-1 0 1,-1 0-1,-21 0 16,20 0-17,-215-7 1976,213 5-1570,1-4 86,-14 4-6187,8-7-1143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1:30.0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27 801,'-12'-21'8998,"7"16"-9854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1:32.6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53 512 1057,'-42'27'1778,"31"-21"14430,14-6-17084,32-2 1072,1-2 1,-1-1 0,50-14 0,-51 11-136,94-14 20,208-11 0,-313 32-88,45-7 44,72-17 1,-35 5-17,67-24 22,-16 4-27,-64 25 0,137-5 0,307 25-59,-488-1 17,91 19-1,-5 0-16,10-14-1075,-56-5 496,-84-64 723,10 0-110,25-66 0,-20 67 65,-17 53-53,-2 3-2,0 0-1,1 1 1,0-1-1,0 0 1,-1 1-1,2-1 1,-1 1 0,0-1-1,0 1 1,1 0-1,-1 0 1,3-3-1,-1 18-400,14 290 1129,-9-80-689,-8-222-46,0 1 0,0-1 1,0 1-1,0-1 0,0 1 1,0-1-1,1 1 0,-1-1 1,0 1-1,1-1 0,-1 0 0,1 1 1,-1-1-1,1 0 0,0 1 1,0-1-1,0 0 0,-1 0 1,1 0-1,0 0 0,0 0 1,1 0-1,-1 0 0,0 0 1,0 0-1,0 0 0,1 0 1,-1-1-1,0 1 0,3 0 1,-3-1 1,0-1 0,0 1 0,-1-1 0,1 0 0,0 1 0,0-1 0,0 0 0,-1 0 0,1 1 0,0-1 0,-1 0 1,1 0-1,-1 0 0,1 0 0,-1 0 0,1 0 0,-1 0 0,0 0 0,1 0 0,-1 0 0,0-1 0,2-4 32,74-210-628,-51 135 702,62-135 1,-86 213-59,1 1 1,-1 0 0,1-1-1,0 1 1,-1 0-1,1 0 1,0 0 0,0 0-1,4-3 1,-6 5-42,1 0 0,0-1-1,-1 1 1,1 0 0,-1 0 0,1-1 0,0 1 0,-1 0 0,1 0 0,0 0 0,-1 0 0,1 0-1,-1 0 1,1 0 0,0 0 0,-1 0 0,1 0 0,0 1 0,-1-1 0,1 0 0,-1 0-1,1 1 1,0-1 0,-1 0 0,1 0 0,-1 1 0,1-1 0,-1 1 0,1-1 0,-1 1-1,1-1 1,-1 1 0,0-1 0,1 1 0,-1-1 0,1 1 0,-1-1 0,0 1 0,0-1-1,1 1 1,-1 0 0,0-1 0,0 1 0,0 0 0,0-1 0,0 2 0,14 50 255,-2 0 0,-3 0 0,4 99 0,-9-99-223,1 24-15,-4-33-16,3 0 0,9 44 0,-13-85-7,1 1-1,-1-1 0,1 1 0,0-1 1,0 0-1,0 1 0,1-1 0,-1 0 0,1 0 1,-1 0-1,3 3 0,-4-5-6,1 0 0,0 1 0,-1-1 0,1 0 0,0 1 0,-1-1 0,1 0 0,0 0 0,0 1 0,-1-1 0,1 0 0,0 0 0,-1 0 0,1 0 0,0 0 0,0 0 0,0 0 0,-1 0 0,1 0 1,0-1-1,-1 1 0,1 0 0,0 0 0,0-1 0,-1 1 0,1 0 0,0-1 0,-1 1 0,1-1 0,-1 1 0,1-1 0,-1 1 0,1-1 0,-1 1 0,1-1 0,-1 1 0,1-1 0,-1 0 0,1 1 0,-1-1 0,1-1 0,11-19 89,-1-1 1,0 0-1,-2-1 1,13-45-1,-3 11-145,35-104 178,-53 161-116,-1-1-1,0 0 1,0 0-1,1 0 1,-1 0 0,0 0-1,1 1 1,-1-1 0,1 0-1,-1 0 1,1 1-1,0-1 1,-1 0 0,1 1-1,0-1 1,-1 1 0,1-1-1,0 0 1,0 1-1,-1 0 1,1-1 0,0 1-1,0 0 1,0-1-1,0 1 1,0 0 0,-1 0-1,1-1 1,0 1 0,0 0-1,0 0 1,0 0-1,0 0 1,0 0 0,0 1-1,0-1 1,-1 0 0,1 0-1,0 1 1,0-1-1,0 0 1,0 1 0,-1-1-1,1 1 1,0-1-1,0 1 1,-1-1 0,1 1-1,0 0 1,-1-1 0,1 1-1,0 1 1,5 3 4,-1 0 1,0 0-1,-1 1 1,1 0-1,4 8 0,1 7 45,-1 0 1,-1 1-1,6 24 0,16 41 15,-24-71-67,18 31-10,-23-45 5,1 0 1,-1 0 0,1-1-1,-1 1 1,1 0 0,0-1-1,0 1 1,-1-1 0,1 0-1,0 1 1,0-1 0,1 0-1,-1 0 1,0 0 0,0-1-1,0 1 1,0 0-1,1-1 1,2 1 0,0 0 23,-1-1 1,1 0-1,0 0 1,0 0-1,-1 0 1,1 0-1,0-1 0,-1 0 1,1 0-1,0-1 1,-1 1-1,1-1 1,-1 0-1,0 0 1,0 0-1,0-1 1,0 1-1,0-1 0,0 0 1,4-5-1,-5 6-8,0 1 0,1 0 0,-1-1 0,0 1 1,0 1-1,1-1 0,-1 0 0,0 1 0,1 0 0,-1-1 0,0 1 0,1 1 0,-1-1 0,5 1 0,8 0-1,358-28-36,1 0-24,-182 31-33,-149 0 68,-1 1 1,61 16-1,-74-14 103,0-1 1,1-2-1,62 1 0,-91-6-36,0 0-1,0 0 1,1 0-1,-1 0 1,0-1-1,0 1 0,0-1 1,0 1-1,-1-1 1,1 0-1,0 0 1,-1 0-1,1 0 0,1-3 1,-2 3-160,0 1 1,0 0-1,0 0 1,0 0 0,0-1-1,-1 1 1,1 0-1,0-1 1,-1 1-1,1-1 1,-1 1-1,1-1 1,-1 1 0,0-1-1,0 1 1,0-1-1,0 1 1,0-1-1,0 1 1,0-1 0,0 0-1,-1 1 1,1-1-1,0 1 1,-1 0-1,0-3 1,-9-1-5764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1:33.3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88 5509,'6'-1'899,"0"1"0,-1-1 0,1 0 0,-1 0 0,1-1-1,-1 0 1,7-3 0,42-22 858,-44 20-1796,0 1 1,1 0-1,0 1 1,0 0-1,1 1 1,-1 0-1,1 1 1,0 0-1,18-1 1,-28 3 29,1 1 1,-1 0-1,1 0 0,-1 1 1,1-1-1,0 0 0,-1 1 1,1 0-1,-1-1 0,1 1 1,3 2-1,-5-2 15,0 0-1,0 1 1,0-1-1,0 1 0,0-1 1,0 1-1,0-1 1,0 1-1,-1-1 1,1 1-1,0 0 1,-1-1-1,0 1 1,1 0-1,-1 0 1,0-1-1,0 1 1,0 2-1,1 9 92,0 0 0,-1 0 0,0 0 0,-1 0 0,0 0 0,-1-1 0,-1 1 0,0 0 1,-1-1-1,-8 20 0,-19 29 13,-2-2 0,-46 61 1,73-112-80,2-4-13,1 1 0,-1-1 0,1 1 0,0 0-1,0 0 1,0 0 0,1 0 0,0 1 0,0-1 0,0 1-1,-1 8 1,6-13 90,1 0 0,0-1 1,0 1-1,0-1 0,0 0 0,-1 0 0,6 0 0,-5 0 68,28-3 410,0-1-1,0-1 1,0-2-1,-1-1 0,51-20 1,-72 24-795,0-1 1,0 0 0,13-8-1,9-13-3495,-10 3-1394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14.7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204 20 5061,'0'-1'263,"-1"0"0,1 0 0,-1 0 0,1 0 0,-1 0 0,0 0 0,1 0-1,-1 0 1,0 0 0,1 1 0,-1-1 0,0 0 0,0 0 0,0 1 0,0-1 0,0 0 0,0 1 0,0-1 0,0 1 0,0 0 0,0-1 0,0 1 0,0 0 0,0-1 0,0 1 0,-1 0 0,1 0 0,-2 0 0,-1-1-128,1 1 1,-1 0-1,0 0 1,0 0-1,1 0 1,-1 1-1,0-1 1,-3 2-1,3 0-142,1-1-1,0 1 0,0 1 1,1-1-1,-1 0 0,0 1 1,1-1-1,-1 1 0,1 0 1,-4 6-1,-18 34-4,23-39 23,-13 23 133,2 0 0,0 1 0,2 1 1,2 0-1,0 0 0,2 1 0,1-1 0,2 1 0,1 0 0,1 36 1,2-62-122,0 1 0,0-1 1,0 0-1,1 0 1,-1 0-1,1 0 0,0 0 1,0 0-1,1 0 0,-1-1 1,1 1-1,0-1 1,-1 0-1,1 0 0,1 0 1,-1 0-1,0 0 1,1-1-1,0 1 0,-1-1 1,1 0-1,0 0 0,0 0 1,0-1-1,0 1 1,1-1-1,6 1 0,-3 0 8,1-1-1,-1 1 0,0-1 0,1-1 1,-1 0-1,1 0 0,-1-1 0,1 0 1,-1 0-1,0-1 0,0 0 0,1 0 1,12-7-1,-12 4 1,0-1 1,0 0-1,-1 0 0,0-1 1,0 0-1,0 0 0,-1-1 0,-1 0 1,1 0-1,-1-1 0,0 1 1,-1-1-1,0-1 0,5-13 1,-9 9-2077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1:33.9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1 10218,'-4'4'406,"0"2"1,1-1-1,-1 0 1,1 1-1,0 0 0,1 0 1,-1 0-1,1 0 1,0 0-1,-1 8 1,1 3-60,1 1 0,0 24 1,2-18 75,1-23-410,0-1-1,1 1 1,-1-1-1,1 1 1,-1-1 0,1 0-1,0 0 1,-1 0-1,5 0 1,-4 0-6,88-8 292,-43 3-181,-40 5-126,44-2 84,-50 2-77,0 0 0,0 0 1,-1 0-1,1 1 0,0-1 0,0 1 0,-1-1 0,1 1 1,0-1-1,-1 1 0,1 0 0,0 0 0,-1 0 0,1 0 0,-1 0 1,0 0-1,1 0 0,-1 0 0,0 1 0,0-1 0,1 1 1,-1-1-1,1 2 0,0 3 47,0 0 0,0 0 0,0 1 1,0-1-1,-1 1 0,0-1 0,-1 1 0,1-1 1,-1 1-1,-1-1 0,1 1 0,-1-1 1,0 0-1,-1 1 0,1-1 0,-1 0 0,0 1 1,-1-1-1,1 0 0,-1-1 0,-1 1 0,1 0 1,-1-1-1,0 0 0,0 0 0,0 0 0,-1 0 1,-10 7-1,-54 43 491,61-49-495,0-1 0,0 0 1,0-1-1,-1 0 0,0 0 1,0-1-1,-13 4 0,20-7-71,0 1-1,0-1 0,-1 0 0,1 0 1,0 0-1,0 0 0,-1 0 0,1 0 1,0-1-1,0 1 0,0 0 0,0-1 1,-1 0-1,1 0 0,0 0 0,0 0 1,0 0-1,0 0 0,1 0 0,-3-2 1,0-2-498,0 1 1,1-1-1,0 0 1,0 0-1,0 0 0,-3-7 1,2 2-470,-11-23-3857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1:34.2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27 5221,'5'-2'3011,"5"2"-1282,4 0 706,11 0-642,-5 0-223,9 0-257,0 0-480,-7-2-449,5 0-224,-5-3-128,-2 3-32,2-2-352,5-3-1858,-5 5-3780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1:34.6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123 20 6054,'-2'1'473,"0"-1"0,0 1 0,0-1-1,0 1 1,0 0 0,0 0 0,0 0 0,0 0 0,0 1 0,0-1 0,1 0 0,-3 3 0,-15 25 2172,13-13-2428,0 0 1,-4 25-1,2-12 630,1-3-437,2 0 0,0 1 1,1 0-1,2-1 0,1 50 0,1-73-413,0-1 0,0 0 0,1 1 0,-1-1 0,0 0 0,1 0 0,-1 1 0,1-1-1,0 0 1,0 0 0,0 0 0,0 0 0,0 0 0,0 0 0,1 0 0,-1 0 0,0 0 0,1-1 0,0 1 0,-1-1 0,1 1-1,0-1 1,0 1 0,0-1 0,0 0 0,0 0 0,0 0 0,0 0 0,0 0 0,0-1 0,0 1 0,1-1 0,-1 1 0,0-1 0,0 0-1,1 0 1,-1 0 0,3 0 0,1-1 13,0 1 1,0-1-1,-1 0 0,1-1 0,0 0 0,-1 0 0,1 0 0,-1 0 0,0-1 1,0 0-1,0 0 0,0 0 0,0-1 0,5-4 0,2-5 3,-1 0 0,0 0 1,-1-1-1,-1-1 0,0 0 0,-1 0 0,0 0 0,7-25 0,-8 17-111,-1 0 0,-1-1 0,-2 0 0,0 0 0,-1-36 0,-2 58 108,0-1 0,0 1 0,-1-1 0,1 1-1,-1-1 1,0 1 0,0-1 0,0 1 0,0 0 0,0-1-1,0 1 1,-1 0 0,1 0 0,-1 0 0,0 0 0,1 0-1,-1 0 1,0 1 0,0-1 0,0 0 0,0 1-1,0 0 1,-1-1 0,1 1 0,0 0 0,-1 0 0,1 0-1,0 1 1,-1-1 0,1 1 0,-1-1 0,-2 1-1,-12-3 174,0 2 1,0 0-1,-30 2 0,32 0 36,6 1-206,0 0 1,-1 0-1,2 1 0,-1 0 0,0 0 0,1 1 0,-1 1 0,1-1 1,0 1-1,1 1 0,-1-1 0,-7 9 0,14-14-451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1:35.3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0 399 6983,'25'3'5303,"-22"-3"-5179,-1 1-1,0 0 0,1-1 0,-1 1 0,1-1 0,-1 0 0,1 0 0,-1 0 0,1 0 0,-1 0 0,1 0 0,-1-1 1,1 1-1,-1-1 0,0 0 0,1 0 0,-1 0 0,0 0 0,0 0 0,1 0 0,-1 0 0,0-1 0,0 1 0,0-1 1,3-3-1,0-4-34,0-1 1,0 0-1,-1 0 1,0 0-1,-1-1 0,0 1 1,0-1-1,-1 0 1,1-15-1,-1-15 32,-4-47-1,1 66-54,-7-26 296,-1-3 1027,11 50-1402,-1 1 0,1-1 0,-1 0 0,1 0 0,0 1 0,-1-1 0,1 1 0,0 0 0,-1-1 1,1 1-1,2 0 0,-1 0-8,27-5 17,0 1 1,1 2 0,-1 1 0,48 5 0,-76-4-1,0 1 0,-1-1 0,1 1 0,-1-1 1,1 1-1,-1 0 0,1 0 0,-1 0 0,1 0 1,-1 0-1,0 0 0,1 0 0,-1 0 1,0 1-1,0-1 0,0 0 0,0 1 0,0-1 1,0 1-1,0-1 0,-1 1 0,1 0 0,0-1 1,-1 1-1,0-1 0,1 1 0,-1 0 0,0 0 1,0 2-1,1 8 48,0 1 0,-1-1 0,-2 14 0,1-14-74,-2 4 21,0 1 1,-1-1-1,-1 0 1,-1 0-1,0 0 1,-1-1-1,-11 18 1,-7 19 6,10-20 44,2-6 40,-11 34 0,21-52 12,1-1-1,1 0 1,-1 0-1,1 1 0,0-1 1,1 1-1,-1-1 0,1 1 1,1-1-1,1 8 0,-1-12-49,1 0-1,-1 0 1,1 0-1,-1-1 0,1 1 1,0-1-1,0 1 0,0-1 1,1 0-1,-1 0 1,1 0-1,-1 0 0,1 0 1,-1 0-1,1-1 0,0 1 1,0-1-1,0 0 1,0 0-1,0 0 0,0 0 1,5 0-1,9 3 221,0-1-1,29 0 1,6-2 109,-52-3-603,1-1 0,0 1-1,0 0 1,-1 0 0,1 0-1,-1 0 1,0 0 0,0-1-1,0 1 1,0 0 0,0 0-1,0-1 1,-1-2 0,1 1-544,-2-35-5045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1:36.7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144 97 2114,'11'-4'7558,"0"-12"-4786,-7-7-1770,-5 10 3275,-19 16-3876,17-2-391,0 0 1,0 0 0,-1 1-1,1 0 1,0 0 0,0 0-1,1 0 1,-1 0-1,0 0 1,1 1 0,-1-1-1,1 1 1,0 0 0,0-1-1,0 1 1,0 0-1,1 0 1,-1 1 0,1-1-1,-2 3 1,1 2-34,0 0-1,0 0 1,1 0 0,0-1 0,0 1 0,1 0-1,0 14 1,1-19 14,0-1 0,0 1-1,0-1 1,0 1 0,1-1 0,-1 0-1,0 1 1,1-1 0,0 0 0,-1 0-1,1 0 1,0 0 0,0-1-1,0 1 1,0 0 0,1-1 0,-1 1-1,5 1 1,2 2 1,0 0 0,1-1 0,14 4 0,-15-6-12,0 0 0,0 0 0,1-1 0,-1 0 0,0-1 0,0 0 0,17-2 0,-25 1 30,1 0 0,0 0-1,-1 0 1,1 0 0,-1 0 0,0 0 0,1-1 0,-1 1-1,0 0 1,1-1 0,-1 1 0,0-1 0,0 1 0,0-1 0,-1 0-1,1 1 1,0-1 0,0 0 0,-1 0 0,1 1 0,-1-1 0,0 0-1,1-2 1,4-45 159,-5 49-168,0-12 17,1 0 19,0 0 0,-1 1 1,-1-1-1,0 0 0,-4-19 0,4 28-29,-1 0 0,1 0 0,0 0 0,-1 0 0,1 1 0,-1-1-1,0 0 1,1 1 0,-2 0 0,1-1 0,0 1 0,0 0-1,-1 0 1,1 0 0,-1 0 0,1 1 0,-1-1 0,0 1 0,0-1-1,1 1 1,-1 0 0,0 0 0,0 0 0,0 1 0,-1-1-1,-3 1 1,1-1-24,-1 0 0,1 1 0,-1 0 0,1 0 0,-1 0 1,1 1-1,-1 0 0,1 0 0,0 1 0,-1 0 0,1 0 0,0 1 0,0-1 0,1 1 0,-1 0 0,-6 5 0,3-1 13,1 1 0,0 0 0,0 0 0,1 1 0,0 0 0,0 0-1,1 1 1,-7 14 0,7-13-17,0 0 1,1 1-1,0 0 0,1 0 0,1 0 0,-1 0 0,2 0 0,0 1 0,0-1 0,1 25 0,2-36 2,-1 1 0,1-1 0,0 0 0,-1 0 0,1 0 0,0 1 0,0-1 0,0 0 0,0 0 0,0 0 0,0 0 0,0-1 0,0 1 0,0 0 0,0 0 0,0-1 0,1 1 0,-1 0 0,0-1 0,1 1 0,-1-1 0,0 0 0,1 1 0,-1-1 0,0 0 0,1 0 0,-1 0 0,3 0 0,43-2-346,-43 1 363,0 0 0,0 0-1,0 0 1,-1-1 0,1 1-1,0-1 1,-1 0 0,1-1-1,-1 1 1,0 0 0,0-1-1,0 0 1,0 0 0,0 0-1,-1 0 1,1 0 0,-1 0-1,0-1 1,0 1 0,0-1-1,0 1 1,0-1 0,-1 0-1,1-4 1,3-7-33,-2 1 1,0 0-1,-1-1 1,0 1-1,-1-21 0,-1 33 40,-1 1-1,1 0 1,-1-1-1,1 1 0,-1 0 1,1-1-1,-1 1 1,0 0-1,0 0 0,1 0 1,-1 0-1,0-1 0,0 1 1,0 0-1,0 1 1,-1-1-1,1 0 0,0 0 1,0 0-1,0 1 1,-1-1-1,1 0 0,0 1 1,-1 0-1,1-1 0,0 1 1,-1 0-1,1-1 1,-1 1-1,1 0 0,0 0 1,-1 0-1,-1 0 1,-1 0-51,-1 0 1,0 0 0,1 0-1,-1 1 1,1 0 0,-1-1-1,1 1 1,-1 1 0,1-1-1,-5 3 1,3 1-537,-1 0 1,1 0-1,1 1 0,-1 0 0,1 1 0,0-1 0,0 1 1,1 0-1,-5 9 0,-4 8-4074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1:38.0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243 253 2979,'5'0'8936,"7"0"-9032,10 0-2530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18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297 26 801,'-32'1'2576,"16"0"-1296,-1-1-1,1 0 1,0-1 0,-1-1-1,1 0 1,0-2 0,0 0-1,-18-6 1,32 9-1244,0 0 0,0 0 0,0 1 0,0-1 1,0 1-1,0 0 0,0-1 0,0 1 0,0 0 0,0 0 0,0 1 0,0-1 0,-1 0 0,1 0 0,0 1 0,1 0 1,-1-1-1,0 1 0,0 0 0,0 0 0,0 0 0,0 0 0,1 0 0,-1 0 0,0 1 0,1-1 0,-1 0 1,1 1-1,0-1 0,-1 1 0,1 0 0,0-1 0,0 1 0,0 0 0,0 0 0,-1 3 0,-3 7-36,0-1 0,1 1 0,1 0 0,-5 24 0,4-12-1,1-1 0,1 0 0,0 1 0,2 0 0,4 30 0,-3-53-15,-1 1 0,1-1 0,0 1 0,0-1 0,0 0 0,0 1 0,0-1 0,0 0 0,1 0 0,-1 0 0,0 0 0,0 0 0,1 0 0,-1 0 0,1-1 0,-1 1 0,1 0 0,-1-1 0,1 1 0,-1-1 0,1 1-1,0-1 1,-1 0 0,1 0 0,-1 0 0,1 0 0,0 0 0,-1 0 0,1 0 0,2-1 0,0 1 34,0 0 0,0-1-1,0 0 1,-1 1 0,1-1-1,0-1 1,0 1 0,-1 0 0,1-1-1,0 0 1,-1 0 0,4-2-1,-1-4 94,-1 1 0,1 0 0,-2-1-1,1 0 1,-1 0 0,0-1-1,-1 1 1,0-1 0,-1 0-1,1 0 1,-2 0 0,1 0 0,-1 0-1,0 0 1,-1 0 0,0 0-1,-1 0 1,-2-15 0,1 21-31,1 0-1,-1 1 1,0 0 0,0-1 0,1 1 0,-1 0-1,-1 0 1,1 0 0,0 0 0,0 1 0,-1-1-1,1 0 1,-1 1 0,1 0 0,-1-1 0,0 1-1,0 0 1,1 1 0,-1-1 0,-5 0 0,6 0-115,0 0 0,0 1 0,0-1 1,0 1-1,-1 0 0,1-1 0,0 1 0,0 0 1,0 0-1,-1 0 0,1 1 0,0-1 0,0 1 1,0-1-1,-1 1 0,1 0 0,0-1 1,0 1-1,0 0 0,0 0 0,0 1 0,1-1 1,-1 0-1,0 1 0,1-1 0,-3 3 0,-2 15-2890,6-2-2600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20.2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7 7623,'-18'0'2851,"14"0"752,4-1-3523,0 1-1,0 0 0,0 0 1,0 0-1,0 0 1,0-1-1,0 1 0,0 0 1,0 0-1,-1 0 0,1 0 1,0-1-1,0 1 1,0 0-1,0 0 0,0 0 1,0 0-1,1-1 1,-1 1-1,0 0 0,0 0 1,0 0-1,0 0 0,0-1 1,0 1-1,0 0 1,0 0-1,0 0 0,0 0 1,0-1-1,1 1 0,-1 0 1,0 0-1,0 0 1,0 0-1,0 0 0,0 0 1,1 0-1,-1-1 1,0 1-1,0 0 0,0 0 1,0 0-1,1 0 0,-1 0 1,11 2-57,-1 0 0,0 0 0,1 1 0,-1 0 0,0 1 1,-1 0-1,1 1 0,16 10 0,8 3 46,69 35 60,-45-21-81,3-3 0,124 43 0,-86-48 207,1-5 1,116 8 0,205-12 55,-329-18-323,0-4-1,0-4 1,-1-3-1,-1-5 1,104-36-1,-178 50 31,0-1 0,0-1 0,-1 0 0,0-1 0,-1-1 0,0 0 0,14-13 0,-22 16 7,-1 0 1,-1 0-1,1 0 0,-1-1 0,0 0 0,0 0 0,-1 0 0,0 0 0,4-15 0,-6 20 85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20.8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118 41 6758,'-9'6'7414,"5"9"-5004,4 22-3518,1-25 1953,-1-11-836,4 137 924,-2-120-853,1 0 0,0 1-1,2-2 1,0 1 0,10 24-1,-15-42-83,0 0-1,0 0 0,0 1 0,0-1 0,0 0 0,0 0 0,0 1 0,0-1 0,0 0 0,0 0 0,0 1 0,0-1 1,0 0-1,0 0 0,0 1 0,1-1 0,-1 0 0,0 0 0,0 0 0,0 1 0,0-1 0,1 0 0,-1 0 0,0 0 1,0 0-1,0 0 0,1 1 0,-1-1 0,0 0 0,0 0 0,1 0 0,-1 0 0,0 0 0,0 0 0,1 0 0,-1 0 1,0 0-1,0 0 0,1 0 0,-1 0 0,0 0 0,4-12 164,-2-17-15,-2 8-128,-4-83-496,3 91 372,-2 0 1,1 0-1,-1 1 0,-1 0 1,0 0-1,-7-14 0,10 24 130,-7-14-82,-1-1-1,-21-28 0,27 42 212,1 0 0,-1-1 0,0 1 0,0 0 0,0 1 0,0-1-1,-1 1 1,1-1 0,-1 1 0,1 0 0,-1 0 0,0 0 0,0 1 0,0 0-1,0-1 1,0 1 0,0 0 0,-8 0 0,12 1 404,0 1-563,0 0 1,0 0-1,0 0 0,1 0 0,-1-1 1,0 1-1,1 0 0,-1 0 0,1 0 1,-1 0-1,1-1 0,-1 1 0,1 0 1,0-1-1,-1 1 0,1 0 0,0-1 1,0 1-1,-1-1 0,1 1 0,0-1 0,0 1 1,1-1-1,24 10-25,-18-8 1,14 4 47,0 0-1,1-2 0,44 2 0,72-6-71,-63-1-1,-75 3 33,-1 1 1,0-1 0,1 0 0,-1 1-1,0-1 1,-1 0 0,1 1 0,0-1-1,-1 0 1,1 0 0,-1 1 0,-1 2 0,-12 16 513,-32 37 0,17-22-309,-14 18 212,-16 20 98,-64 106 0,116-169-621,6-7-90,-1-1-1,0 0 1,0 0-1,0 0 1,0 0-1,0 0 0,-1-1 1,-2 4-1,-1-4-3968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21.8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7 185 10378,'-2'-10'2143,"-1"-6"2396,2 15-2603,0 8-876,1 431-318,1-420-738,0 0 0,1 0 0,0-1 0,2 1 0,6 21 0,-9-35-22,1 0-1,-1 1 1,1-1 0,0 0 0,0 0 0,0 0 0,1 0 0,-1-1-1,1 1 1,0 0 0,0-1 0,0 0 0,1 0 0,-1 0 0,1 0-1,0-1 1,-1 1 0,1-1 0,0 0 0,0 0 0,1 0 0,-1-1-1,0 1 1,1-1 0,7 1 0,-8-1 16,0-1 0,0 0 1,1 0-1,-1 0 0,0-1 1,0 0-1,1 1 0,-1-1 0,0-1 1,0 1-1,0-1 0,0 1 0,-1-1 1,1 0-1,0 0 0,3-4 1,0 0-1,-1 0 0,0-1 0,0 0 0,-1 0 0,1-1 0,6-15 0,5-9 8,-2-2 0,-1 0-1,12-49 1,18-112 56,-27 109-24,27-173 2145,-43 257-2081,-1 7-563,0 1 1,1-1 0,0 0-1,0 0 1,1 0-1,-1 0 1,1-1-1,0 1 1,1 0-1,-1-1 1,4 6 0,4 9-7217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16.5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73 1121,'-1'0'266,"0"0"-1,1 0 1,-1 1-1,0-1 1,0 0-1,0 1 1,0-1-1,0 1 1,0-1-1,1 1 1,-1-1-1,0 1 1,0 0-1,1-1 0,-1 1 1,0 0-1,1 0 1,-1-1-1,1 1 1,-1 0-1,1 0 1,-1 0-1,1 0 1,0 0-1,-1-1 1,1 1-1,0 0 1,0 0-1,0 0 1,0 0-1,0 0 1,0 0-1,0 0 1,0 0-1,0 0 1,0 0-1,0 0 1,0 0-1,1 1 1,0 10-935,-1-13 718,0 0 0,0 1 0,0-1 1,0 1-1,1-1 0,-1 1 0,0-1 0,0 0 0,1 1 1,-1-1-1,0 1 0,0-1 0,1 1 0,-1 0 0,1-1 1,-1 1-1,1-1 0,-1 1 0,0 0 0,1-1 1,-1 1-1,1 0 0,-1-1 0,1 1 0,0 0 0,-1 0 1,1 0-1,-1-1 0,1 1 0,-1 0 0,1 0 1,0 0-1,-1 0 0,1 0 0,-1 0 0,1 0 0,-1 0 1,1 0-1,0 0 0,-1 1 0,1-1 0,-1 0 0,1 0 1,-1 1-1,1-1 0,-1 0 0,1 0 0,-1 1 1,1-1-1,-1 0 0,1 1 0,-1-1 0,1 1 0,-1-1 1,0 1-1,1-1 0,-1 1 0,0-1 0,0 1 0,1-1 1,-1 1-1,0-1 0,0 1 0,0-1 0,1 2 1,-1-7 224,2-3-15,-1 0-1,0 1 1,-1-1 0,1 0-1,-2 0 1,1 1-1,-3-14 1,2 20-209,0 0 0,0 0 0,0 0 0,0 0 0,-1 1 0,1-1 0,0 0 0,0 0 0,-1 1 0,1-1 0,0 1 0,-1-1 0,1 1 0,0-1 0,-1 1 0,1 0 0,-1 0 0,1 0 0,-1 0 0,1 0 0,-2 0 0,1 0-46,1 0 0,0 0 0,0 0 1,0 0-1,0 0 0,0 0 0,0 0 1,0 1-1,0-1 0,0 0 0,0 1 1,0-1-1,0 0 0,0 1 0,0-1 0,0 1 1,0 0-1,1-1 0,-1 1 0,0 0 1,0-1-1,0 1 0,1 0 0,-1 0 1,0 0-1,1 0 0,-1 0 0,0 1 1,1-1-27,0 0 0,-1 1 1,1-1-1,0 0 1,0 0-1,0 0 1,0 1-1,0-1 1,0 0-1,0 0 0,0 0 1,0 1-1,1-1 1,-1 0-1,0 0 1,1 0-1,-1 0 0,1 0 1,-1 0-1,1 0 1,0 0-1,-1 0 1,3 2-1,-1-2-69,0 0 1,1-1-1,-1 1 0,0-1 1,1 1-1,-1-1 0,1 0 1,-1 0-1,1 0 0,2 0 1,2 0-77,-6 0 170,0 0 0,1-1 0,-1 1 0,0 0 0,0 0 0,0-1 0,0 1 1,0-1-1,0 1 0,0-1 0,0 1 0,-1-1 0,1 0 0,0 1 0,0-1 0,0 0 0,-1 0 0,1 1 0,0-1 0,0 0 0,-1 0 0,1 0 1,-1 0-1,1 0 0,-1 0 0,0 0 0,1 0 0,-1 0 0,0 0 0,0 0 0,1 0 0,-1 0 0,0 0 0,0 0 0,0-2 0,0 1 87,0 1-1,0-1 0,0 0 0,0 1 0,-1-1 1,1 0-1,0 0 0,-1 1 0,1-1 0,-1 1 1,0-1-1,0 0 0,1 1 0,-1-1 0,0 1 1,0 0-1,0-1 0,0 1 0,-1 0 0,1-1 1,0 1-1,-3-2 0,1 2 84,2 0-93,-1 0-1,0 1 1,1-1-1,-1 1 1,1-1-1,-1 1 1,0 0-1,1 0 1,-1-1-1,0 1 1,1 0-1,-4 1 1,4-1-171,23 2-4458,5 0-196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31.1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50 371 2434,'-27'1'4684,"15"0"-1171,1-1 5031,17-2-8508,-1 0 0,0 0-1,0 0 1,1-1-1,-2 1 1,1-1-1,0-1 1,0 1-1,-1-1 1,0 1 0,0-1-1,4-5 1,6-4 99,3-2 39,44-35 58,-3-4 0,93-110 1,-150 163-143,-16-13-8962,5-4 1238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31.7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4452,'8'4'7406,"17"0"-7427,-18-3 852,1 0-487,-1 1 0,1 0 0,0 1-1,-1-1 1,1 2 0,-1-1 0,0 1 0,0 0 0,6 5 0,11 10 1118,23 24 1,2 1-1111,23 18 162,-45-36-168,2-1 1,50 33-1,-77-57-81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32.4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5 5862,'-9'-2'1965,"2"0"138,1 1 4740,6 5-6325,1 0-395,1 1 0,-1-1-1,1 0 1,0 0 0,0 0 0,1 0 0,-1 0-1,1 0 1,0 0 0,3 3 0,37 37 396,-39-40-542,26 23 187,1-1-1,1-1 1,1-2-1,1-1 1,1-2-1,1-1 1,74 26-1,-109-44-351,3 1 652,4-16-11833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33.1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0 5958,'-1'1'8020,"-6"8"-6810,-16 38 686,14-32-1673,1 1 0,0-1 0,1 1 0,1 1 0,1-1 0,0 1 0,1 0 0,1 0 0,-2 20 0,6-36-236,-1 0-1,0 0 1,0 0-1,0 0 1,1-1-1,-1 1 1,0 0-1,1 0 1,-1 0-1,1 0 1,-1 0 0,1-1-1,0 1 1,-1 0-1,1 0 1,0-1-1,-1 1 1,1-1-1,0 1 1,0 0-1,-1-1 1,1 1-1,0-1 1,0 0-1,0 1 1,0-1-1,0 0 1,0 0-1,0 1 1,0-1-1,0 0 1,1 0-1,37 1 301,-29-1-390,195-11 97,-203 11 10,1 0-1,-1 1 1,1-1-1,-1 1 0,1-1 1,-1 1-1,0 0 1,1-1-1,-1 1 0,0 1 1,0-1-1,1 0 1,-1 0-1,0 1 0,0-1 1,-1 1-1,3 1 1,-1 1 15,0 0 0,0 0 0,0 1 0,0-1 0,-1 0 0,0 1 0,0-1 0,2 6 0,0 4 63,-1 0-1,0 1 1,-1-1-1,0 29 1,-1-15-71,0-11 19,-1-1 1,-1 1 0,-4 28 0,4-42-19,1 1 0,-1 0-1,0-1 1,-1 1-1,1-1 1,-1 0 0,1 1-1,-1-1 1,0 0-1,0 0 1,-1 0 0,1 0-1,0 0 1,-1-1-1,0 1 1,0-1 0,0 1-1,0-1 1,0 0-1,0 0 1,-7 2 0,-12 2 41,0-1 1,-1-1 0,1-1-1,-1-1 1,0-2 0,-42-3-1,49 3 41,10-1-73,1 1-1,0-1 0,-1 0 1,1 0-1,0-1 0,0 0 1,0 0-1,0 0 0,0 0 1,-8-6-1,11 6-86,-1 0 1,1 0-1,0 0 1,-1 0-1,1 0 1,0 0-1,0-1 1,1 1-1,-1-1 0,0 1 1,1-1-1,0 0 1,-1 1-1,1-1 1,0 0-1,1 0 1,-1 0-1,0 0 0,1 0 1,-1-3-1,1-6-1118,0 7 308,0 0 0,0 1 0,0-1 0,0 0 0,1 0 0,0 0-1,0 0 1,1 1 0,1-6 0,16-23-8573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33.5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8872,'-1'1'5821,"4"10"-4477,0-6-1103,1 0 1,0-1 0,0 1-1,0-1 1,1 0 0,-1-1 0,1 1-1,0-1 1,0 0 0,0 0 0,1 0-1,-1-1 1,1 0 0,6 2 0,9 2-40,1 0 0,31 3 1,33-4 875,-85-5-886,14 5-2199,24 16-6091,-15-10-1992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34.1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18 6502,'0'2'6945,"-1"4"-3520,0 34-2808,4 37-200,4 0 0,3-1 0,3 0 0,3-1 0,4 0 0,30 71 1,-44-121-430,-5-20-13,0-1 1,0 0-1,0 0 0,0 0 1,0 0-1,1 0 0,0 0 1,0 0-1,0 0 0,3 4 1,-4-8 19,-1 0 0,1 1 0,-1-1 1,1 0-1,0 1 0,-1-1 0,1 0 1,-1 0-1,1 0 0,0 0 0,-1 1 0,1-1 1,-1 0-1,1 0 0,0 0 0,-1 0 1,1-1-1,0 1 0,-1 0 0,1 0 1,-1 0-1,1 0 0,-1-1 0,1 1 0,0 0 1,-1 0-1,1-1 0,-1 1 0,1 0 1,-1-1-1,1 1 0,-1-1 0,1 1 1,-1-1-1,0 1 0,1-1 0,13-20 101,-14 21-101,21-43 43,-3-1-1,-1-1 1,19-84 0,-24 82-55,3-9 29,48-151 632,-55 190-493,-2 0-1,0-1 0,-1 1 0,0-1 1,-2-1-1,2-20 0,-5 38-134,-4 17-3182,-14 16-2690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36.2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52 2178,'-23'0'2472,"22"0"-1266,1 29 380,-1-21-1380,1 0 1,1 0 0,0-1-1,0 1 1,0 0-1,5 12 1,-5-18-184,0 0 0,0 0 0,0 0 0,0 0 0,0 0 0,0-1 1,1 1-1,-1 0 0,1-1 0,-1 1 0,1-1 0,0 1 0,0-1 0,0 0 0,-1 0 0,1 0 0,0 0 1,0 0-1,1 0 0,-1 0 0,0-1 0,0 1 0,0-1 0,0 1 0,1-1 0,-1 0 0,3 0 0,-3-1 84,-1 1-1,0 0 1,0-1-1,0 1 1,0-1-1,1 1 1,-1-1-1,0 0 1,0 1-1,0-1 1,0 0-1,0 0 0,-1 0 1,1 0-1,0 0 1,0 0-1,0 0 1,-1 0-1,1 0 1,-1 0-1,1 0 1,-1 0-1,1 0 1,-1-1-1,0 1 1,1 0-1,-1 0 1,0-1-1,0 1 0,0 0 1,0-3-1,0-51 440,0 40-404,0 7-222,0 5 165,0-1 1,0 1-1,0-1 1,0 1-1,0 0 0,-1-1 1,0 1-1,1 0 1,-3-5-1,2 6-10,0 1-1,-1 0 1,1 0 0,0 0 0,-1 0-1,1 0 1,0 0 0,-1 0 0,1 1-1,-1-1 1,1 0 0,-1 1 0,0-1-1,1 1 1,-1 0 0,0-1-1,1 1 1,-1 0 0,0 0 0,1 0-1,-1 0 1,-2 1 0,1-1-57,0 1 0,0-1 0,0 1 0,0 0 0,0 0 0,0 0 0,0 0 0,0 1 0,0-1 0,1 1 1,-1 0-1,1 0 0,-1 0 0,1 0 0,-1 0 0,1 0 0,0 0 0,0 1 0,0 0 0,1-1 0,-1 1 0,0 0 0,-1 5 0,-1 0-37,1 0-1,0 0 1,1 0-1,0 0 1,0 1-1,0-1 1,0 15 0,3-22 9,-1 0 1,0 1 0,1-1 0,-1 0-1,1 0 1,-1-1 0,1 1 0,-1 0 0,1 0-1,-1 0 1,1 0 0,0 0 0,0-1 0,-1 1-1,1 0 1,0 0 0,0-1 0,0 1 0,0-1-1,0 1 1,0-1 0,0 1 0,0-1 0,0 0-1,0 1 1,0-1 0,0 0 0,0 0 0,0 0-1,0 0 1,2 0 0,44 1-265,-35-1 127,-10 0 138,1 0-1,-1 0 1,1-1-1,-1 1 1,0-1-1,1 1 1,-1-1 0,0 0-1,0 1 1,1-1-1,-1 0 1,0-1-1,0 1 1,0 0-1,0 0 1,0-1 0,-1 0-1,1 1 1,0-1-1,-1 0 1,1 0-1,-1 1 1,0-1-1,1 0 1,-1-1 0,1-1-1,0-1 79,0-1 1,-1 1-1,0-1 0,0 1 1,0-1-1,0 0 0,-1 1 0,0-1 1,0 0-1,-1-7 0,0 10 31,0 0 0,0 0-1,0 1 1,0-1 0,-1 0-1,1 1 1,-1-1-1,1 1 1,-1-1 0,0 1-1,0 0 1,0 0 0,0-1-1,0 1 1,-1 1 0,1-1-1,0 0 1,-1 1 0,0-1-1,1 1 1,-5-2 0,0 0 21,0 1 1,-1-1 0,1 1-1,-1 1 1,1-1 0,-1 1-1,-9 0 1,15 1-135,0 0-1,1 1 1,-1-1 0,0 0-1,1 1 1,-1-1 0,1 1-1,-1 0 1,1-1 0,-1 1-1,1 0 1,-1 0 0,1 0-1,0 0 1,0 0 0,-1 0-1,1 0 1,0 0 0,0 1-1,0-1 1,0 0 0,0 1-1,0-1 1,1 1 0,-1-1 0,0 1-1,0 2 1,-2 5-541,1 0 1,0 0-1,-1 17 1,3-26 551,-1 53-4562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49.3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600 0 6086,'0'0'3801,"-27"2"1222,25-1-4908,0-1 0,0 0 0,0 1 0,0 0 0,0-1 0,0 1 0,1 0 0,-1 0-1,0 0 1,0 0 0,1 0 0,-1 0 0,0 1 0,1-1 0,-1 1 0,-1 2 0,-23 31-37,20-26 20,-91 141-48,-39 55 76,84-133-59,-14 20 447,-67 122 0,128-202-535,5-10-18,-1-1-1,1 1 1,-1 0 0,1-1-1,-1 1 1,1-1-1,-1 1 1,0-1 0,0 1-1,0-1 1,0 1 0,0-1-1,0 0 1,-1 0-1,1 0 1,0 1 0,0-1-1,-3 1 1,3-19-15966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3:49.9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 35 5413,'0'0'2979,"0"3"10,0 15-1825,-1 11-469,-2 1 0,-1-1 0,-1 1 0,-1-1 0,-15 38-1,10-19-496,8-35-91,0 0 0,-1 0-1,-8 21 1,12-34-102,-1 0 1,1 0-1,0 0 0,0 0 1,0 0-1,0 0 0,0 0 1,0 0-1,0 1 0,0-1 1,-1 0-1,1 0 0,0 0 1,0 0-1,0 0 0,0 0 1,0 0-1,0 1 0,0-1 1,0 0-1,0 0 0,0 0 1,0 0-1,0 0 0,0 0 1,0 1-1,0-1 0,0 0 1,0 0-1,0 0 0,0 0 1,0 0-1,0 0 0,0 1 1,0-1-1,0 0 0,0 0 1,0 0-1,0 0 0,1 0 1,-1 0-1,0 0 0,0 1 1,0-1-1,0 0 0,0 0 1,0 0-1,0 0 0,0 0 1,1 0-1,-1 0 0,0 0 1,0 0-1,0 0 0,0 0 1,0 0-1,1 0 0,10-4 117,25-19-122,-20 13 55,42-20-31,-37 20-28,-1 0 1,22-16-1,-36 21-13,0 1 0,0-1 0,-1 0-1,0-1 1,0 0 0,0 1 0,0-1-1,-1-1 1,0 1 0,5-12 0,-8 15 34,1 0 1,-1 0 0,0 0-1,0 0 1,-1 0 0,1 0-1,0 0 1,-1 0 0,0 0-1,0 0 1,0 0-1,0 0 1,0 0 0,-1 0-1,1 0 1,-1 0 0,0 0-1,0 0 1,0 0 0,0 0-1,0 0 1,-1 0 0,1 1-1,-1-1 1,0 0-1,0 1 1,0 0 0,0-1-1,0 1 1,-1 0 0,1 0-1,0 0 1,-1 1 0,0-1-1,-4-2 1,-16-4 427,0 2-1,-1 0 1,0 1-1,0 2 1,0 0 0,-32 2-1,55 0-526,1 0 0,-1 1 0,1-1 1,-1 0-1,1 1 0,0-1 0,0 0 0,-1 1 0,1-1 0,0 0 0,0 0 0,-1 1 0,1-1 0,0 0 0,0 0 0,0 1 1,0-1-1,0 0 0,0 0 0,1 1 0,-1-1 0,0 0 0,0 0 0,0 1 0,1-2 0,8-22-3665,13-11-2804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55.5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25 545,'-5'-19'6658,"2"14"-3032,1 10 2468,-8 367-3025,10-207-4254,0-179-7997,0-15 998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17.5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81 50 3587,'-1'0'262,"1"0"-1,0 0 1,-1 0-1,1 0 1,0 0-1,-1 0 1,1 0-1,0 0 0,-1-1 1,1 1-1,0 0 1,0 0-1,-1 0 1,1 0-1,0-1 1,0 1-1,-1 0 0,1 0 1,0-1-1,0 1 1,-1 0-1,1 0 1,0-1-1,0 1 0,0 0 1,0-1-1,-1 1 1,1 0-1,0-1 1,0 1-1,0 0 1,0-1-1,0 1 0,0-1 1,3-16 1296,-3 16-1596,1-1 0,-1 1 0,1 0 0,0-1 0,-1 1 0,1 0 0,0 0 0,0-1 0,0 1 0,0 0 0,0 0 0,0 0-1,0 0 1,1 0 0,-1 0 0,0 0 0,0 0 0,1 1 0,-1-1 0,0 1 0,1-1 0,-1 1 0,4-1 0,-4 1 36,1 0 1,-1 1-1,0 0 0,1-1 0,-1 1 0,1 0 0,-1 0 0,0 0 0,1-1 0,-1 1 0,0 1 0,0-1 0,0 0 1,0 0-1,0 0 0,0 1 0,0-1 0,0 0 0,-1 1 0,1-1 0,0 1 0,-1-1 0,1 0 0,-1 1 0,0 0 1,1-1-1,-1 1 0,0 2 0,5 49 494,-5-52-491,1 23 121,-1-1 0,-1 1 0,-6 29-1,6-47-238,0 0-1,-1 0 0,1 0 0,-1 0 0,-1 0 1,1-1-1,-1 1 0,0-1 0,0 1 0,-1-1 1,1 0-1,-1 0 0,0-1 0,0 1 0,-1-1 1,0 0-1,1 0 0,-7 3 0,10-6-69,-1 1 0,0-1 0,0-1-1,0 1 1,0 0 0,1 0 0,-1-1 0,0 1 0,0-1-1,0 1 1,0-1 0,0 0 0,-1 0 0,1 0 0,0 0 0,0 0-1,0 0 1,0-1 0,0 1 0,-2-2 0,2 1 45,1 0 1,0 0 0,-1 0 0,1 0-1,0 0 1,0-1 0,0 1-1,0-1 1,0 1 0,0-1-1,0 1 1,0-1 0,0 1 0,1-1-1,-1 0 1,1 1 0,-1-1-1,1 0 1,0 1 0,0-1 0,0 0-1,0-2 1,-1-8 45,0 5 188,1 0 0,0 0-1,0 0 1,0 0 0,3-12-1,-2 17 27,-1 1-1,1-1 0,-1 1 0,1-1 1,0 1-1,0-1 0,0 1 0,0 0 1,0 0-1,0-1 0,0 1 0,0 0 1,0 0-1,0 0 0,1 0 0,-1 0 1,0 0-1,1 1 0,-1-1 0,1 0 1,-1 1-1,1-1 0,-1 1 0,1-1 1,-1 1-1,1 0 0,-1 0 0,1-1 1,0 1-1,2 1 0,38 6 1942,1 1-1855,-40-8-276,-1 0 0,0 0 1,0-1-1,0 1 1,0-1-1,0 1 0,0-1 1,0 0-1,0 0 1,0 1-1,0-1 0,0-1 1,0 1-1,-1 0 1,1 0-1,0-1 1,-1 1-1,3-3 0,5-8-1230,-1-1-1,0 1 1,0-2-1,6-15 1,-1 1-1555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55.8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 5958,'7'-2'10137,"25"2"-9759,-30 0 419,20 1-636,62 2 1229,120-9 0,-204 6-1391,15 0-3902,-14 0 3736,-1 0 1,0 1-1,0-1 0,1 0 1,-1 0-1,0 1 0,1-1 1,-1 0-1,0 1 0,0-1 1,0 0-1,1 1 1,-1-1-1,0 0 0,0 1 1,0-1-1,0 0 0,0 1 1,0-1-1,0 0 0,0 1 1,0-1-1,0 1 0,0-1 1,0 0-1,0 1 1,0-1-1,0 0 0,0 1 1,0-1-1,0 1 0,0-1 1,0 0-1,-1 1 0,1-1 1,0 0-1,0 0 0,-1 1 1,1 0-1,-12 17-6687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56.2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 7399,'-5'11'4933,"5"-2"-2723,0 1-833,10 1-736,24 2 159,10-6 65,12-3 0,6-4-545,-1 0-31,-7 0-225,-5-8 0,-15 1-96,-7-2-1057,-10 3-2050,-5-3-3556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26.2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1 434 2242,'0'-4'3413,"0"-19"-2510,0 14 8437,6-12-6213,15-14-2570,-10 20-248,108-145 256,-10 17-415,-104 136-85,7-9-279,-12 16 176,1 1 1,-1 0-1,1-1 1,-1 1-1,0-1 0,1 1 1,-1-1-1,0 1 1,1 0-1,-1-1 0,0 1 1,0 0-1,0-1 1,0 1-1,0 0 1,0-1-1,0 1 0,0 0 1,0-1-1,0 1 1,0 0-1,0-1 0,0 1 1,-1 1-1,2 9-811,-1 11-2228,-7-3-3818,-6-5-648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26.6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2178,'0'0'6230,"-1"3"-1539,4 18-2634,3-15-1812,0 0 1,0 0-1,0 0 0,1-1 1,0 0-1,0-1 1,0 1-1,1-1 1,9 3-1,16 11 290,251 144 1195,-264-154-1692,9 6-7,-29-14 33,-1-1-2856,-6-10-993,-4-9-1735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27.1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3812,'-1'0'425,"1"1"1,-1-1 0,1 0-1,-1 0 1,1 1 0,0-1-1,-1 0 1,1 1 0,-1-1-1,1 0 1,0 1 0,-1-1-1,1 0 1,-1 1-1,1-1 1,0 1 0,0-1-1,-1 1 1,1-1 0,0 1-1,0-1 1,0 1 0,0-1-1,-1 1 1,6 13 3105,20 11-4067,-19-19 1772,32 28-77,54 38 0,-24-20-1048,-47-36-299,-9-7-222,-1 0-1,1 1 0,-1 0 0,10 13 0,-38-45-5210,-12-15-6124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28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109 360 9993,'0'0'5392,"6"-4"-3966,13-29-1202,-2-1 1,-1 0 0,-2-1 0,-1-1 0,-2 0 0,-2 0 0,6-44 0,-8 49 226,-5 33 48,-1 18-419,2 21-2,1-1 0,2-1 0,2 1 0,20 59 0,-25-89-62,10 35 54,4 10 33,8 56 1,-25-110-84,1 0-1,-1 1 1,0-1-1,0 0 1,0 0-1,0 1 0,-1-1 1,1 0-1,0 0 1,0 0-1,-1 1 1,1-1-1,-1 0 1,1 0-1,-1 0 1,1 0-1,-1 0 0,0 0 1,0 0-1,1 0 1,-2 1-1,-1 0-17,1 0 0,-1 0-1,0-1 1,0 1-1,1-1 1,-1 1 0,0-1-1,-4 1 1,-7 2-112,0-1 1,-28 1-1,37-3 103,-65 7 124,-87 22 1,157-30-118,0 0 0,-1 0 0,1 1 0,0-1 0,-1 0 0,1 0 0,0 0 1,0 0-1,-1 0 0,1 0 0,0 0 0,0 1 0,-1-1 0,1 0 0,0 0 0,0 0 0,0 1 0,-1-1 0,1 0 0,0 0 1,0 1-1,0-1 0,0 0 0,-1 0 0,1 1 0,0-1 0,0 0 0,0 0 0,0 1 0,0-1 0,0 0 0,0 1 1,0-1-1,0 0 0,0 1 0,0-1 0,0 0 0,0 0 0,0 1 0,0-1 0,0 0 0,0 1 0,0-1 0,1 0 0,-1 0 1,0 1-1,0-1 0,0 0 0,0 0 0,1 1 0,-1-1 0,0 0 0,0 0 0,0 0 0,1 1 0,-1-1 0,0 0 1,0 0-1,1 0 0,-1 0 0,0 0 0,0 0 0,1 1 0,-1-1 0,1 0 0,9 0-12,16 1 140,-1-2 1,1 0-1,-1-1 0,0-2 1,43-11-1,-45 7-29,125-47 710,-146 54-1220,6-3 1293,-5-1-6435,-3 2-330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28.7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70 3972,'1'-6'9590,"2"1"-4955,-3 4-4589,0 1 0,1 0 0,-1-1 0,1 1 0,-1 0 0,1 0 0,-1-1 0,1 1 0,-1 0 0,1 0 0,-1 0 0,1 0 0,-1 0 0,1 0 0,-1 0 0,1 0 0,0 0 0,-1 0 0,1 0 0,-1 0 0,1 0 0,-1 0 0,1 0 0,-1 0 0,1 1 0,-1-1 0,1 0 0,-1 0 0,1 1 0,-1-1 0,0 0 0,1 1 0,-1-1 0,1 0 0,-1 1 0,0-1 0,1 1 0,-1-1 0,0 0 0,1 1 0,-1-1 0,0 1 0,0-1 0,1 1 0,-1-1 0,0 1 0,0-1 0,0 2 0,15 41 379,-3 1 0,-1 0 0,8 88 0,10 42-203,-26-164-229,0-1-1,0 1 1,1-1 0,0 1-1,1-1 1,0-1-1,0 1 1,1-1 0,0 0-1,0 0 1,1 0-1,14 11 1,-20-19 4,0 1 0,-1-1 0,1 0 0,0 1 0,0-1 0,-1 0-1,1 0 1,0 0 0,0 0 0,-1 0 0,1 0 0,0 0 0,0 0 0,0 0 0,-1 0 0,1 0-1,0 0 1,0 0 0,-1-1 0,1 1 0,0 0 0,0-1 0,-1 1 0,1 0 0,0-1 0,-1 1-1,1-1 1,-1 1 0,1-1 0,0 0 0,-1 1 0,1-1 0,-1 1 0,0-1 0,1 0 0,-1 1 0,1-1-1,-1 0 1,0 0 0,1-1 0,14-37-141,-13 31 132,162-562 1347,-165 590-2944,0 0 0,5 28 1,2-31-3699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4:58.6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 0,'5'-6'9737,"-1"65"-7276,-1-24-2203,0-1 0,3 0 0,0-1 0,3 1 0,23 62 0,-31-93-457,0 1-1,1-1 1,-1 0-1,0 1 0,1-1 1,0 0-1,0 0 1,0 0-1,0-1 1,1 1-1,-1 0 0,4 2 1,6-2-4451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7:40.7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91 160,'0'0'6150,"12"-10"-3155,-11 9-2881,-1 1 0,0-1 0,1 1 0,-1-1 0,0 1 0,0-1 1,1 1-1,-1-1 0,0 1 0,0-1 0,0 1 0,1-1 0,-1 1 0,0-1 0,0 0 1,0 1-1,0-1 0,0 1 0,0-1 0,0 1 0,-1-1 0,1 0 0,0 1 0,0-1 1,0 1-1,0-1 0,-1 1 0,1-1 0,-14 8 392,-15 25-712,27-30 207,0 1 0,0 0 1,0-1-1,0 1 1,1 0-1,-1 0 0,1 0 1,0 0-1,0 0 1,0 0-1,0 1 0,0-1 1,1 0-1,0 0 0,-1 1 1,1-1-1,0 0 1,1 0-1,-1 1 0,1-1 1,1 5-1,-1-5-2,0-1 0,1 1 0,0 0 0,0-1 0,0 0 0,0 0 0,0 1-1,0-1 1,0 0 0,1-1 0,-1 1 0,1 0 0,-1-1 0,1 1 0,0-1 0,-1 0-1,1 0 1,0 0 0,0 0 0,0 0 0,0-1 0,6 1 0,-1 0 29,0 0 1,0 0 0,0-1-1,0 0 1,0 0-1,12-3 1,-17 2-16,0 0 0,0 0 0,0-1 0,0 1 0,0-1 0,0 1 1,-1-1-1,1 0 0,0 0 0,-1 0 0,0 0 0,1-1 0,-1 1 0,0-1 0,0 1 0,0-1 0,-1 0 0,3-4 0,0-2 10,-1-1-1,0 0 0,0 0 0,-1 0 0,-1-1 1,1 1-1,-2 0 0,1-1 0,-2-11 1,1 11 27,0 9-47,0 0 0,-1 0 0,1 0 0,-1 0 1,1 0-1,-1 0 0,1 0 0,-1 0 0,0 0 1,0 0-1,0 0 0,0 0 0,0 0 0,-1 1 0,1-1 1,0 0-1,-1 1 0,1-1 0,-1 1 0,0 0 1,1 0-1,-1-1 0,0 1 0,0 0 0,0 0 1,0 1-1,0-1 0,0 0 0,0 1 0,0-1 1,0 1-1,0-1 0,-4 1 0,0-1-28,0 1 1,1 0-1,-1 0 0,0 1 0,0-1 0,1 1 1,-1 0-1,0 1 0,1-1 0,-1 1 1,1 1-1,-6 2 0,4-1-23,0 1 0,1 0 1,-1 1-1,1 0 0,0 0 0,1 0 0,-1 0 1,1 1-1,1 0 0,-1 0 0,-5 13 0,7-12-702,-1 0-1,2 0 0,-1 1 0,1-1 0,1 1 0,-2 16 1,2 6-4381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7:42.3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3025 1 1794,'-3'2'660,"0"0"1,0 0-1,0 1 1,0 0-1,1 0 1,-1 0-1,1 0 0,0 0 1,0 0-1,-3 6 1,-20 42-20,20-41-246,-57 151 266,40-98-84,-42 81 0,-14-7-143,-7-3 0,-133 160 1,155-223-64,-4-2 1,-104 80-1,-8 10 255,-457 477 506,529-520-948,6 4 1,5 5-1,6 3 1,6 5-1,5 3 1,-72 174-1,-33 75-92,3-6-62,129-258 54,-41 149-1,63-157-55,6 1 1,4 1-1,5 1 1,6 0-1,6 167 1,9-215-16,3 0 1,2-1-1,26 85 1,-2-43 28,56 121 0,-60-165-17,3-1 0,3-3-1,2 0 1,3-3 0,3-1-1,2-3 1,102 93 0,-73-87-14,3-3-1,132 73 1,-123-87 23,3-4 0,104 31 0,-85-32-19,-76-26-14,556 202 41,-280-120-29,-210-68 27,-1 4 0,114 51 0,-207-78-37,50 25 16,1-2 0,1-3-1,1-3 1,64 14 0,177 16 169,-75-14-83,-101-13-102,-39-6 4,0-3-1,122 3 0,-141-16 1,-12 1 18,0-3 0,0-2-1,78-15 1,-106 12 15,0 2 0,0 0 0,46 1 0,-46 25-664,-9-19-1453,2-2-3090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17.9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75 961,'-2'2'7960,"-2"6"-4140,-23 46-3354,23-46-373,-14 48 634,17-52-682,0-1 1,0 1-1,0 0 0,1 0 1,0 0-1,0 0 0,0-1 1,0 1-1,0 0 0,1 0 1,0 0-1,1 5 0,0-8-35,-1 0-1,1 0 0,-1 0 1,0 0-1,1 0 0,0 0 1,-1 0-1,1 0 0,0-1 1,-1 1-1,1-1 0,0 1 1,0-1-1,-1 0 0,1 0 1,0 1-1,0-1 0,0 0 1,2-1-1,38-2 82,-36 1-103,-1 0-1,1 0 1,-1 0 0,0 0 0,0-1-1,0 0 1,0 0 0,0 0-1,-1-1 1,1 1 0,-1-1-1,0 0 1,0-1 0,0 1 0,-1-1-1,1 1 1,-1-1 0,-1 0-1,1 0 1,0 0 0,1-6-1,1-4-71,0 0-1,-1 0 0,-1 0 0,-1 0 0,0 0 0,0-27 0,-2 40 93,0 0 0,0 0 0,0 0 0,-1 0 0,1 0 0,-1 0 0,0 0-1,1 0 1,-1 0 0,0 0 0,0 0 0,0 1 0,-1-1 0,1 0 0,0 1 0,-1-1 0,1 1 0,-1-1-1,1 1 1,-1-1 0,0 1 0,1 0 0,-1 0 0,0 0 0,0 0 0,0 0 0,0 1 0,0-1-1,0 0 1,0 1 0,0-1 0,0 1 0,0 0 0,0 0 0,0 0 0,-3 0 0,0 0 7,-1 0 1,0 0 0,0 1-1,0 0 1,1 0 0,-1 0 0,0 0-1,1 1 1,-1 0 0,1 1-1,-1-1 1,-5 4 0,4 0 50,0-1 0,0 1 0,0 0 0,-11 13 0,16-16-94,0 1 0,0-1 0,0 1 0,0-1-1,1 1 1,-1 0 0,1-1 0,0 1 0,0 0-1,0 0 1,1 0 0,-1 0 0,1 5 0,0-8-70,0 0 0,0 0 1,0 0-1,0 0 0,0 0 0,1 0 1,-1 0-1,0 0 0,1 0 0,-1-1 1,0 1-1,1 0 0,-1 0 1,1 0-1,-1 0 0,1-1 0,0 1 1,-1 0-1,1 0 0,0-1 0,0 1 1,-1-1-1,1 1 0,0-1 1,1 2-1,25 4-3191,1-6-731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7:51.0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72 355 1345,'-6'-2'1120,"-1"1"0,1-1 0,-1 1 0,1-2 0,0 1 0,0-1 0,0 0 0,1 0 0,-9-6 0,14 9-1048,0-1 0,-1 1 1,1 0-1,0-1 0,0 1 0,-1-1 0,1 1 0,0-1 0,0 1 1,0-1-1,0 1 0,0-1 0,-1 0 0,1 1 0,0-1 0,0 1 0,0-1 1,0 1-1,1-1 0,-1 1 0,0-1 0,0 1 0,0-1 0,0 1 0,0-1 1,1 1-1,-1-1 0,0 1 0,0-1 0,1 1 0,-1-1 0,0 1 1,1 0-1,-1-1 0,1 1 0,-1-1 0,0 1 0,1 0 0,-1 0 0,1-1 1,-1 1-1,1 0 0,-1 0 0,1-1 0,-1 1 0,2 0 0,29-15-589,-26 13 794,167-58-47,-18 7-183,-87 26-47,170-63 8,-187 74-5,1 2 0,92-12-1,-95 23-88,73 5 0,-33 0 120,-77-2 61,-10-1-285,0 1 1,0 0 0,-1 0-1,1-1 1,0 1 0,0 0-1,0 0 1,0 0 0,0 0-1,-1 0 1,1 0-1,0 0 1,0 1 0,0-1-1,0 0 1,-1 0 0,1 1-1,0-1 1,0 0 0,0 1-1,-1-1 1,1 1-1,0-1 1,-1 1 0,1-1-1,0 1 1,-1 0 0,1-1-1,-1 1 1,1 0 0,-1-1-1,1 1 1,-1 0-1,1 0 1,-1 0 0,0-1-1,0 1 1,1 0 0,-1 0-1,0 0 1,0 1 0,2 25-7675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7:51.7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109 0 2242,'0'67'3668,"0"124"2677,-4 101-4131,-24 196-1191,1-114-309,17-205-569,-10 27-32,2-37-28,17-34-13,1-71-528,17-55-2934,-16 1 3193,0 0 0,0-1 1,0 1-1,0-1 0,0 1 1,0-1-1,0 1 0,-1-1 1,1 0-1,0 1 0,0-1 1,0 0-1,-1 0 0,1 0 1,-1 0-1,1 1 0,-1-1 1,2-2-1,14-40-5382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7:52.7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314 6 2146,'-1'-1'6056,"-3"-2"-3927,2 1-1931,4 4 3110,182 195-1012,-150-162-2198,163 153 396,-170-166-418,1-1 1,1-1-1,0-2 1,2-1 0,60 24-1,58 8 55,96 38-4,-209-71-98,-1 1 1,0 2 0,-1 1-1,47 38 1,-70-49-19,0 1-1,-1 1 1,0 0-1,-1 0 1,13 22-1,28 64 81,-33-60-31,-15-33-49,0-1 1,0 1 0,-1 0 0,0 0 0,1 0 0,-1-1 0,-1 1 0,1 0 0,-1 0 0,1 0-1,-1 0 1,-1 4 0,1-5-10,-1 0 1,0 0-1,0 0 0,-1 0 0,1 0 0,-1 0 1,1-1-1,-1 1 0,0-1 0,0 1 0,0-1 1,0 0-1,0 0 0,-1 0 0,1 0 0,-4 2 1,-45 30-307,-90 43 0,6-3 250,-435 262-138,529-314 208,-1-2 0,-2-2 0,0-1 0,-81 18 0,82-25-13,1 2 0,0 3 0,1 0 0,1 3 0,1 1 0,-46 31 0,53-28 106,-33 18 99,59-37-36,0 0 0,-1 0 1,1-1-1,-1 0 1,1 0-1,-1-1 1,0 0-1,-12 1 0,19-2-145,1 1-191,1 0 48,-1 0-1,0 0 1,1 1 0,0-2 0,-1 1 0,1 0-1,-1 0 1,1 0 0,0-1 0,0 1 0,0-1-1,-1 1 1,1-1 0,0 0 0,0 0 0,0 0-1,3 0 1,-4 0 7,30 0-3526,7-4-3353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7:55.6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986 6323 609,'31'1'1345,"-30"0"-1279,-1 0 0,1 0 0,0 0 0,-1 0 0,1 0 0,-1 0 0,0 1 0,1-1 0,-1 0 0,0 0 0,0 0 0,0 0 0,1 1 0,-1-1 0,-1 0 0,1 0 0,0 0 0,0 1 0,0-1 0,-1 2 0,-8 25 2247,5-22-1945,1-1 0,-1 0 0,0 0 0,0 0 0,0-1 0,-1 0 0,0 0 0,0 0-1,0 0 1,0 0 0,0-1 0,-1 0 0,1-1 0,-1 1 0,0-1 0,0 0 0,0 0 0,0-1 0,0 1-1,-1-1 1,1-1 0,0 1 0,-7-2 0,2 1-103,1 1 15,-1-1 0,1-1 1,0 1-1,-1-2 0,1 0 0,-18-5 0,-179-53 1604,148 46-1631,0-2 0,-92-40 0,114 38-227,1-1 0,-46-34 0,65 41-51,1-1-1,1-1 0,0 0 0,1-1 1,1-1-1,-20-29 0,29 37 21,0 0 0,1 0-1,0 0 1,0-1 0,1 1-1,0-1 1,1 0 0,-1 0 0,1-10-1,4-84-12,-1 84 41,18-164 5,-4 57-50,8-316 32,-24 440-17,0 0 1,0 0-1,0 0 0,0 0 0,1 0 1,-1 0-1,1-1 0,-1 1 0,1 1 0,0-1 1,0 0-1,0 0 0,0 0 0,0 0 1,0 0-1,0 1 0,1-1 0,-1 1 0,1-1 1,-1 1-1,4-3 0,0 1-24,2 0-1,-1 0 0,0 0 1,0 1-1,10-2 1,-7 1 22,25-6-2,-1 2 1,1 2-1,42-2 0,106 4-41,-112 4 46,822 5 113,-836-7-105,0-3 0,70-15 0,107-35 31,-219 50-24,582-136 12,-562 130-1,1-2 0,-2-1 0,55-30 0,-79 37-10,0 0 0,-1 0 0,0 0 0,0-1-1,-1-1 1,0 1 0,0-1 0,-1 0 0,1 0 0,-2-1 0,0 0 0,0 0-1,0-1 1,-1 1 0,0-1 0,4-19 0,-1-3 37,-1-1 1,-2 1 0,-1-1-1,-2-36 1,-1 26-14,-2 0 0,-2 1 0,-2-1 0,-21-74 1,-23-37 26,-96-202 0,118 292-99,-35-127 0,2-72 34,38 152 33,-53-150 1,61 220-15,-2 2 0,-1 0 0,-2 1 1,-2 1-1,-1 1 0,-55-63 1,18 34 61,-84-69 1,117 109-66,1-2 1,1-1-1,1 0 1,-21-35-1,-39-46 32,64 87-59,2-1 0,0-1 0,-17-29-1,29 40-14,0 0 0,0 0 0,1-1 0,1 1 0,0-1 0,1 0 0,0 0 0,0-22 0,3-245-96,4 112 92,-4 159 40,-1 0-1,1 0 0,-2 0 1,1 0-1,-1 0 0,-1 0 1,0 1-1,0-1 0,-1 1 1,0 0-1,-1 0 0,0 0 1,0 1-1,-8-10 0,5 7-11,2 0 0,-1-1 0,2 1 0,-1-1 0,2 0 0,-1-1 0,2 1 0,0-1 0,0 0 0,-1-17 0,-8-35-18,2 21-27,-5-72 0,9 67 30,3 30 35,-1 0 1,-12-34-1,10 38-35,1-1-1,1 1 1,0-1-1,-2-27 1,1-22-204,2 40 60,2 0-1,0-1 1,4-31-1,0 24 236,-2 0-1,-3-42 1,2 73-61,0 1 0,-1-1 0,1 1 0,0-1 0,0 1 1,-1 0-1,1-1 0,0 1 0,-1-1 0,0 1 0,1-1 1,-1 1-1,0 0 0,1 0 0,-1-1 0,0 1 0,0 0 0,0 0 1,0 0-1,0 0 0,-1 0 0,1 0 0,0 0 0,0 0 0,-1 1 1,1-1-1,-2 0 0,-4-1 34,0 0-1,1 1 1,-1 1 0,0-1-1,-12 1 1,17 1-45,1-1 1,-1 1-1,1 0 0,-1-1 1,1 1-1,-1 0 0,1 0 0,0 0 1,-1 0-1,1 1 0,0-1 0,0 0 1,0 0-1,0 1 0,0-1 1,0 1-1,0-1 0,0 1 0,0-1 1,1 1-1,-1 0 0,1-1 0,-1 1 1,1-1-1,0 1 0,-1 2 0,-5 49-52,5-39 30,1-1 1,1 0 0,0 1-1,1-1 1,1 0 0,0 0-1,9 25 1,-6-23 21,1 0 0,1 0 0,0-1-1,13 18 1,-20-32 5,-1 1-1,1 0 1,-1 0-1,1-1 1,-1 1-1,1-1 1,0 1-1,-1 0 1,1-1-1,0 1 1,0-1-1,0 1 1,-1-1-1,1 0 1,0 1-1,0-1 0,0 0 1,0 0-1,0 1 1,-1-1-1,3 0 1,-2 0 1,-1-1-1,1 1 1,-1 0-1,1-1 1,-1 1-1,1 0 1,-1-1 0,1 1-1,-1-1 1,1 1-1,-1-1 1,0 1-1,1-1 1,-1 1 0,0-1-1,1 1 1,-1-1-1,0 1 1,0-1-1,0 0 1,1 1 0,-1-1-1,0 1 1,0-1-1,0 0 1,0 1-1,0-1 1,0 1 0,0-1-1,0-1 1,0-13 200,1 8-48,-1 0 1,0 0 0,0 1-1,-3-13 1,3 18-134,0 0 1,-1-1-1,1 1 1,-1 0-1,1 0 1,-1 0 0,1 0-1,-1 0 1,1 0-1,-1 0 1,0 0-1,0 0 1,0 0-1,0 0 1,1 0-1,-1 1 1,0-1-1,0 0 1,0 1 0,0-1-1,-1 0 1,1 1-1,0 0 1,0-1-1,0 1 1,0-1-1,-1 1 1,1 0-1,0 0 1,0 0-1,-2 0 1,2 7-643,1 30-2360,0 17-3358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7:57.0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109 179 1057,'-3'0'177,"0"0"-1,0 0 1,1 0 0,-1 0-1,0-1 1,0 1 0,0-1-1,0 0 1,1 1 0,-1-1-1,0-1 1,1 1 0,-1 0-1,0-1 1,1 1 0,0-1-1,-1 0 1,-3-3 0,3-1 227,-1 1 1,1-1-1,0 0 0,1 1 1,-1-1-1,-2-13 1,0 3-139,-14-56 1400,16 65 2055,1 14-2373,1-6-1315,1 1 0,0-1 0,0 0 0,0 1 0,0-1-1,0 0 1,0 1 0,0-1 0,0 0 0,1 0 0,-1 1 0,0-1 0,1 0-1,0 2 1,4 0 9,0-1-1,0 1 0,1-1 1,-1 0-1,1-1 0,0 1 1,-1-1-1,1 0 0,8 0 1,-1 1 35,32 3 103,0-1-1,1-3 0,54-5 0,138-25-79,-168 19-20,-7-1 101,-36 6 287,1 1 1,36-2-1,-63 6-52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7:59.6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52 1345,'-9'-12'9149,"-2"5"-5915,10 6-3122,0 1 1,0-1-1,-1 0 0,1 0 1,0 1-1,0-1 1,0 0-1,0 0 0,0 0 1,0 0-1,0-1 1,0 1-1,1 0 0,-1 0 1,0 0-1,1-1 1,-1 1-1,1 0 0,-1-1 1,1 1-1,0-1 1,-1 1-1,1 0 0,0-1 1,0 1-1,0-2 1,4 67 884,25 126 0,-11-85-899,-3 0-53,25 135-47,-40-238-5,0-1-1,1 1 1,-1 0 0,0 0-1,1 0 1,0-1-1,-1 1 1,1 0 0,0-1-1,0 1 1,0-1 0,0 1-1,0-1 1,1 1 0,-1-1-1,0 0 1,1 1 0,1 0-1,-3-2-11,1 0 0,0 0 0,0 0 0,0 1 0,0-1 0,0 0 0,0-1 0,0 1 0,0 0-1,0 0 1,0 0 0,0-1 0,0 1 0,0 0 0,-1-1 0,1 1 0,0-1 0,0 1 0,0-1 0,-1 1-1,1-1 1,0 1 0,0-1 0,0 0 0,5-7 0,1 1 1,-1-1-1,-1 0 1,9-17-1,26-56 47,-4-1 0,-4-1 0,40-167 0,-66 224 291,-2 1 0,-1-1 0,0-30 0,-3 56-450,0 0 1,0 0-1,0 0 0,1 0 1,-1 0-1,0 0 1,0 0-1,0 0 0,1 0 1,-1 1-1,0-1 0,0 0 1,0 0-1,1 0 1,-1 0-1,0 0 0,0 0 1,0 1-1,1-1 0,-1 0 1,0 0-1,0 0 1,0 0-1,0 1 0,0-1 1,0 0-1,1 0 1,-1 0-1,0 1 0,0-1 1,0 0-1,0 0 0,0 0 1,0 1-1,0-1 1,0 0-1,0 0 0,0 0 1,0 1-1,0-1 0,0 0 1,0 0-1,0 1 1,0-1-1,0 0 0,-1 0 1,4 25-10681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8:02.0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149 75 2659,'-1'0'465,"0"0"0,0 0 0,0 0 0,0 1 0,1-1 0,-1 0 0,0 0 1,0 1-1,0-1 0,1 1 0,-1-1 0,0 1 0,0-1 0,1 1 1,-1-1-1,0 1 0,1-1 0,-1 1 0,1 0 0,-1 0 0,1-1 1,-1 1-1,0 1 0,-8 28 2147,6 39-4798,3-58 3142,0-10-969,0 1 0,0-1 0,0 0 0,0 1 0,0-1 1,0 1-1,0-1 0,0 1 0,1-1 0,-1 1 0,1-1 0,-1 0 0,1 1 1,-1-1-1,1 0 0,1 3 0,0-3-37,0 0-1,0-1 1,0 1 0,0-1 0,0 1-1,0-1 1,0 0 0,1 1-1,-1-1 1,0 0 0,4-1 0,-5 1 55,0-1 0,1 1 0,-1 0 1,0-1-1,0 0 0,0 1 0,1-1 1,-1 0-1,0 1 0,0-1 0,0 0 0,0 0 1,0 0-1,0 0 0,0 0 0,-1 0 1,1 0-1,0-1 0,-1 1 0,1 0 1,0 0-1,-1 0 0,0-1 0,1 1 1,-1 0-1,0-1 0,1 1 0,-1 0 1,0-1-1,0-1 0,3-49 316,-3 44-265,1-18 65,-1 17-2,1 0 1,-1 0 0,0 0-1,-1 0 1,0 1 0,-3-12-1,3 18-44,0 0 0,0 0 0,0 0 0,0 0-1,0 0 1,0 0 0,-1 0 0,1 0 0,-1 1-1,1-1 1,-1 1 0,0-1 0,0 1 0,1-1 0,-1 1-1,0 0 1,0 0 0,0 0 0,0 0 0,-1 0-1,1 1 1,0-1 0,0 0 0,0 1 0,-1 0 0,1 0-1,0-1 1,0 1 0,-4 1 0,3-1-54,0 0 0,0 1 0,0-1 0,0 1 1,0 0-1,0 0 0,0 0 0,0 0 0,0 0 0,1 0 1,-1 1-1,0 0 0,1-1 0,-5 5 0,2-1-26,0 0-1,1 1 0,-1-1 0,1 1 1,0 0-1,-3 7 0,0 2-30,0-1-1,2 1 1,0 1-1,1-1 1,-3 18 0,5-23 758,2-10-833,-1 1 0,1-1 0,0 1-1,-1-1 1,1 1 0,0-1-1,0 1 1,0-1 0,-1 1 0,1-1-1,0 1 1,0-1 0,0 1 0,0-1-1,0 1 1,0-1 0,0 1 0,0 0-1,0-1 1,0 1 0,0-1-1,1 1 1,-1-1 0,0 1 0,0-1-1,1 1 1,-1-1 0,0 1 0,0-1-1,1 1 1,-1-1 0,0 0 0,1 1-1,-1-1 1,1 1 0,-1-1-1,1 0 1,-1 1 0,0-1 0,1 0-1,-1 0 1,1 1 0,-1-1 0,1 0-1,0 0 1,-1 0 0,1 0 0,-1 0-1,1 0 1,-1 0 0,1 0 0,-1 0-1,1 0 1,-1 0 0,1 0-1,0 0 1,-1 0 0,1 0 0,-1 0-1,1-1 1,0 1 1392,-2 35-206,0-21-1069,1-1 0,0 1 1,3 19-1,-2-31-14,0 1 1,0-1-1,0 1 0,0-1 0,1 0 0,-1 0 1,1 0-1,0 0 0,-1 0 0,1 0 1,0 0-1,0-1 0,0 1 0,0-1 0,1 1 1,-1-1-1,0 0 0,0 0 0,1 0 1,-1 0-1,1 0 0,-1-1 0,1 1 0,-1-1 1,5 1-1,-4 0 6,-1-1 0,1 0 0,0 1 1,0-1-1,0 0 0,-1 0 0,1-1 0,0 1 1,0-1-1,-1 1 0,1-1 0,0 0 0,-1 0 1,1 0-1,0 0 0,-1 0 0,0-1 0,1 1 1,-1-1-1,0 0 0,1 1 0,-1-1 0,3-4 0,-2-1 47,-1 0 0,1 0 0,-1 0 0,-1-1 0,0 1-1,0 0 1,0-1 0,-1 1 0,0-1 0,-1-11 0,0-5 663,1 24-683,0 0 0,-1 0 0,1 0 0,-1 0 0,1 0 0,0 0 0,-1 0-1,1 0 1,-1 0 0,1 0 0,0 0 0,-1 0 0,1 0 0,0 0 0,-1 0 0,1 0 0,-1 1 0,1-1 0,0 0 0,-1 0 0,1 0 0,0 1 0,0-1 0,-1 0 0,-1 41-2888,4-13-3605,0-18 72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8:02.9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209 0 3331,'-4'2'676,"0"0"1,0 0-1,0 0 0,0 1 0,0-1 0,-6 6 0,8-6-593,1 0-1,-1 0 0,1 0 1,0 1-1,-1-1 0,1 0 1,0 0-1,1 1 0,-1-1 1,0 0-1,1 1 0,-1-1 1,1 1-1,0 4 0,-1 10-92,-1 2-5,1 0 0,1-1 0,0 1 0,7 33 0,-7-51 15,0 0 0,1 1 0,0-1-1,-1 1 1,1-1 0,0 0 0,0 0 0,-1 1 0,1-1 0,0 0 0,0 0-1,0 0 1,1 0 0,-1 0 0,0 0 0,0 0 0,0-1 0,1 1-1,-1 0 1,0-1 0,1 1 0,-1-1 0,1 1 0,-1-1 0,1 0-1,-1 1 1,1-1 0,-1 0 0,0 0 0,1 0 0,-1 0 0,1 0 0,-1-1-1,1 1 1,-1 0 0,1-1 0,-1 1 0,2-1 0,-2-2 5,0 1 1,0 0 0,-1-1-1,1 1 1,-1-1 0,1 1 0,-1-1-1,0 1 1,0-1 0,0 1-1,0-1 1,-1-4 0,0-1 0,1 3 87,0 0 0,0 1 1,0-1-1,-1 0 0,0 1 1,0-1-1,0 1 0,0-1 1,-1 1-1,0 0 0,0-1 1,-3-4-1,3 6-17,0 1 0,0 0 1,-1 0-1,1 0 0,-1 0 1,1 0-1,-1 0 0,0 1 0,0-1 1,0 1-1,1 0 0,-1 0 0,0 0 1,-1 0-1,1 0 0,0 1 1,0-1-1,0 1 0,-5 0 0,-2-1 36,-1 1 0,1 0 0,-1 1-1,1 0 1,0 1 0,-19 4 0,27-5-99,-1 1 1,0-1-1,0 0 1,1 1-1,-1-1 1,1 1-1,-1 0 1,1 0-1,0 0 1,0 0-1,0 0 1,0 0-1,0 1 1,0-1-1,1 1 1,-1-1 0,1 1-1,0 0 1,0 0-1,-1-1 1,2 1-1,-1 0 1,0 0-1,1 0 1,-1 0-1,1 0 1,0 0-1,0 4 1,0-6-47,0 0-1,0 0 1,0 0 0,0 0 0,0 0 0,0 0-1,0 0 1,1 0 0,-1 0 0,0 0 0,1 0-1,-1 0 1,0 0 0,1-1 0,-1 1 0,1 0 0,-1 0-1,1 0 1,0-1 0,-1 1 0,1 0 0,0-1-1,0 1 1,-1 0 0,1-1 0,0 1 0,0-1-1,0 1 1,1-1 0,29 3-1806,-18-4 1300,-12 1 530,0 0 1,0-1-1,0 0 0,0 1 1,1-1-1,-1 1 1,0-1-1,0 0 0,0 0 1,0 0-1,0 0 1,-1 0-1,1 0 0,0 0 1,0 0-1,-1 0 0,1 0 1,0 0-1,-1 0 1,1 0-1,-1 0 0,1-1 1,-1 1-1,0 0 0,0 0 1,1-1-1,-1 1 1,0-2-1,0-1 590,1 0-1,-1 0 1,1 0-1,-1-1 1,-1 1 0,1 0-1,0 0 1,-3-7-1,3 11-558,0-1-1,0 1 0,0 0 0,0 0 1,0-1-1,0 1 0,0 0 0,-1 0 1,1 0-1,0 0 0,0-1 0,0 1 0,0 0 1,0 0-1,-1 0 0,1 0 0,0 0 1,0-1-1,0 1 0,0 0 0,-1 0 1,1 0-1,0 0 0,0 0 0,0 0 1,-1 0-1,1 0 0,0 0 0,0 0 1,-1 0-1,1 0 0,0 0 0,0 0 0,0 0 1,-1 0-1,1 0 0,0 0 0,0 0 1,0 0-1,-1 0 0,1 0 0,0 0 1,0 0-1,0 1 0,-1-1 0,1 0 1,0 0-1,0 0 0,0 0 0,0 0 1,0 1-1,-1-1 0,1 0 0,-8 14-1248,3 19-3113,-2 15-3513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8:03.9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3619,'0'0'198,"0"0"0,0 0 0,0 0-1,0 0 1,0 0 0,-1 0-1,1 0 1,0 0 0,0 0-1,0 0 1,0 0 0,0 0-1,0 0 1,-1 0 0,1 0 0,0 0-1,0 0 1,0 0 0,-2 1 3360,2-1-3360,0 0-1,0 1 1,0-1 0,-1 0 0,1 0-1,0 0 1,0 0 0,0 0-1,0 0 1,0 1 0,0-1-1,0 0 1,0 0 0,0 0 0,0 1-1,8 6 2570,17 8-3215,-23-14 1275,11 6-702,0 1 0,0-2 0,1 0 0,-1 0 0,1-1-1,1-1 1,-1 0 0,1-1 0,27 2 0,-41-5-305,-1 0 0,1 0 0,-1-1 0,1 1 0,-1 0 0,1 0 0,-1 0 0,0-1 0,1 1 0,-1 0 0,1-1 0,-1 1 0,0 0 0,1-1 0,-1 1 0,0-1 1,1 1-1,-1 0 0,0-1 0,1 1 0,-1-1 0,0 1 0,0-1 0,0 1 0,0-1 0,1 1 0,-1-1 0,0 1 0,0-1 0,0 1 0,0-1 0,0 1 0,0-1 0,0 0 0,0-11-4294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8:04.2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0 5029,'0'0'9310,"-3"10"-8136,-8 49-60,4 0-1,-1 92 1,7-36-3456,1-98 1466,0-14-4158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18.3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30 2466,'-2'2'2237,"-9"10"-1223,2-1 0,-1 1 0,1 1 0,-9 17 0,11-18-702,2 0 0,-1 0 0,2 1 0,-1 0-1,2 0 1,0 0 0,0 0 0,1 0 0,0 16 0,3-28-317,-1 0-1,1 0 1,-1 0-1,1 0 1,0 0-1,-1-1 1,1 1-1,0 0 1,0 0-1,0-1 1,0 1-1,-1 0 1,1-1-1,0 1 1,0-1-1,0 1 1,0-1-1,1 1 1,-1-1 0,0 0-1,0 0 1,0 0-1,0 1 1,0-1-1,0 0 1,0 0-1,0 0 1,1-1-1,-1 1 1,0 0-1,1-1 1,4 1 38,0 0 1,0-1 0,0 0 0,-1 0-1,10-3 1,-8 0-109,0 0 1,0 0-1,0-1 1,-1 0-1,0 0 1,0 0-1,0-1 0,-1 0 1,0 0-1,0 0 1,0-1-1,-1 0 1,0 0-1,3-7 0,-3 5-22,0 0 0,-1 0 0,0 0 0,0-1-1,-1 1 1,-1-1 0,1 1 0,-2-1 0,1 0-1,-1 1 1,-2-14 0,1 21 118,1 0-1,-1 0 1,0 0 0,0 0-1,0 0 1,0 0 0,0 0-1,-1 0 1,1 0-1,-1 0 1,1 1 0,-1-1-1,1 1 1,-1-1 0,0 1-1,0 0 1,0 0 0,0-1-1,0 1 1,0 0-1,0 1 1,0-1 0,0 0-1,0 1 1,0-1 0,-1 1-1,-1-1 1,-4 0 88,-1 0 0,1 1 0,0-1-1,-1 2 1,1-1 0,-9 3 0,15-3-85,0 0 0,0 1 0,0-1 0,1 1 1,-1-1-1,0 1 0,1 0 0,-1 0 0,1 0 0,-1 0 0,1 0 1,-1 0-1,1 0 0,0 1 0,-1-1 0,1 0 0,0 1 0,0-1 0,0 1 1,0-1-1,0 1 0,-1 2 0,1 0-382,0 1 1,-1 0-1,1 0 0,1 0 1,-1 0-1,1 9 0,0-2-2524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8:04.7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0 2242,'-19'0'1153,"6"0"-288,11 0-833,2 9-1730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58:05.8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101 62 769,'-39'1'9747,"21"0"-5403,34-1-3605,100 0-670,-115 0-66,-1 0-1,0-1 0,1 1 1,-1 0-1,0 0 1,1 0-1,-1-1 0,0 1 1,0 0-1,1-1 1,-1 1-1,0 0 1,0 0-1,1-1 0,-1 1 1,0 0-1,0-1 1,0 1-1,0 0 0,0-1 1,1 1-1,-1 0 1,0-1-1,0 1 1,0-1-1,0 1 0,0 0 1,0-1-1,0 1 1,0 0-1,0-1 0,0 1 1,-1-1-1,1 1 1,0 0-1,0-1 0,0 1 1,0 0-1,0-1 1,-1 1-1,1 0 1,0 0-1,0-1 0,-1 1 1,1 0-1,-1-1 1,-11-17 380,1 13 25,0 0 1,0 1 0,0 0-1,-1 1 1,1 0-1,-1 0 1,0 1 0,1 1-1,-1 0 1,-20 2 0,16 3-891,13 2-3345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3:06.7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23 149 6374,'0'3'3353,"12"312"4627,8 103-5743,-20-416-2087,-1-6-96,1 0-1,-1 0 1,0-1 0,0 1 0,0 0 0,0 0 0,-3-4 0,-4-14-138,-3-23-218,2 0 1,2-1-1,-2-71 0,12-140-1454,-1 228 1505,1 1 0,1 0-1,12-44 1,-13 61 239,1 0 0,0 0 1,0 0-1,1 0 0,1 1 0,-1 0 0,2 0 0,0 0 0,0 1 0,0 0 0,14-12 0,-17 18-1,0 0 1,1 0-1,-1 0 0,1 1 0,-1 0 1,1 0-1,0 0 0,0 0 1,0 1-1,0 0 0,0 0 0,0 0 1,1 0-1,-1 1 0,0 0 0,0 0 1,0 1-1,0-1 0,9 3 1,-5 0 4,0 0 0,0 0 1,0 1-1,-1 0 0,1 1 1,-1 0-1,0 0 0,-1 0 1,13 12-1,-12-9 27,0 1-1,-1-1 0,0 1 1,0 1-1,-1-1 0,0 1 1,-1 0-1,0 0 1,-1 1-1,0-1 0,0 1 1,-1 0-1,-1 0 1,1 0-1,-2 1 0,0-1 1,0 21-1,-2-29-11,1 0 0,-1 0 0,1 0 0,-1 0 0,0 0 0,0 0 0,0-1 0,-1 1 0,1 0 0,-1 0 0,1-1 1,-1 1-1,0-1 0,0 0 0,0 0 0,0 1 0,-1-1 0,1 0 0,0-1 0,-1 1 0,0 0 0,1-1 0,-1 1 0,0-1 0,-3 1 0,-11 5-153,0-1 0,-1-1 1,-20 3-1,13-2-191,-27 5 0,31-8 413,1 2 1,0 0 0,0 1 0,0 1-1,-24 12 1,42-18-58,1 0-1,0 0 1,0 0-1,-1 0 1,1 0-1,0 0 0,0 0 1,0 0-1,0 0 1,0 0-1,0 1 1,0-1-1,1 0 1,-1 1-1,0-1 1,1 0-1,-1 1 1,1-1-1,-1 1 0,1-1 1,0 1-1,0-1 1,0 1-1,-1-1 1,1 1-1,1 0 1,-1-1-1,0 1 1,0-1-1,1 1 1,-1-1-1,0 1 1,1-1-1,1 3 0,0 0 15,0 0 0,1 0-1,-1 1 1,1-1-1,0-1 1,0 1-1,1 0 1,-1-1-1,6 5 1,232 189 2379,-116-90-970,-118-101-1290,1 0 0,-1 0 0,1-1 0,-1-1 1,1 1-1,11 3 0,14-2-2840,-25-6-1945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3:07.1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11082,'0'0'7314,"2"11"-5638,6 6-1314,1 0-1,0-1 0,1 0 0,1-1 1,24 27-1,74 63-228,-37-48 4,-53-44-110,0 1 0,-1 1 0,-1 1 0,0 1 0,-1 0 0,15 22 0,-27-28-619,-4-11 225,-1 1-1,1-1 0,0 1 1,0-1-1,-1 0 1,1 1-1,0-1 0,-1 1 1,1-1-1,0 1 1,-1-1-1,1 0 1,0 1-1,-1-1 0,1 0 1,-1 0-1,1 1 1,-1-1-1,1 0 0,-1 0 1,1 1-1,-1-1 1,1 0-1,-1 0 0,1 0 1,-2 0-1,-10 3-8483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3:07.5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1 678 6086,'0'0'7897,"0"-7"-6415,2-7-1103,0 0 0,1 0 0,0 0 0,1 1 0,1-1 0,0 1 0,1 0 0,11-18 0,-2 0-31,194-464 4910,-207 490-5828,-2 10-1793,-1 4 993,1 13-1961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3:08.4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0 12940,'-2'15'5216,"-4"5"-3932,-5 37-1773,9-11 527,3 1-1,1-1 0,3-1 1,10 50-1,2-3-439,-4 1 1,-5 0-1,-4 146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3:08.8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17 155 10506,'-2'-4'1208,"1"3"-844,0 0 0,1 0 0,-1 0 0,0 0 0,0 1 0,0-1 0,0 0 0,0 0 0,0 0 0,0 1 0,0-1 0,0 0 1,-1 0-1,1 1 298,4 0-428,202-16 1403,-101 4-1304,-53 7-226,261-29 765,-235 22-536,0-4 0,74-25-1,-144 38-166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3:09.2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10506,'0'0'4874,"2"3"-4479,1 2-265,0 1-1,0-2 1,1 1-1,-1 0 1,1-1 0,1 1-1,-1-1 1,8 5-1,12 13 376,155 187 1430,-53-57-1345,-110-135-603,-8-9-17,-1 0 0,0 0 0,9 14-1,-15-18-1393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3:09.5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1 481 8264,'17'-39'2050,"17"-7"1121,5-4-897,8-6-384,0-1-449,4 3 0,-2 2-416,-7 6-96,-11 9-160,-9 13-257,-12 9-159,-5 10-65,-10 16-4708,-10 15-865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26:28.1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 13901,'0'0'5579,"0"0"-5407,0 1 1,0-1 0,1 1-1,-1-1 1,0 1-1,0-1 1,1 1 0,-1-1-1,0 0 1,0 1-1,1-1 1,-1 0 0,1 1-1,-1-1 1,0 0-1,1 1 1,-1-1 0,1 0-1,-1 1 1,0-1 0,1 0-1,-1 0 1,2 1-1,53 1 266,84-8-1,-11 1-3821,-129-4-7634,-8 7 4959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18.6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64 6214,'-7'1'428,"6"-1"-329,0 0 0,0 0 0,0 0 0,0 0 0,0 0 0,-1 0 0,1 0 0,0 0 0,0 1 0,0-1 0,0 0 0,0 1 0,0-1 0,0 1 0,0-1 0,0 1 0,0 0 0,0-1 0,0 1 0,0 0 0,0 0 0,1 0 0,-1 0 0,0-1 0,0 1 0,1 0 0,-1 0 0,1 0 0,-1 0 0,1 1 0,-1-1 0,1 0 0,0 0 0,0 0 0,-1 0 0,1 0 1,0 2-1,1-2-96,-1 0 0,1-1 0,0 1 0,-1 0 0,1 0 0,0-1 1,0 1-1,-1-1 0,1 1 0,0-1 0,0 1 0,0-1 1,0 1-1,0-1 0,0 0 0,0 1 0,0-1 0,0 0 1,0 0-1,0 0 0,0 0 0,1 0 0,27 3 255,-27-3-284,0 0 0,1 0 0,-1 0 0,0 0 0,0 0-1,0-1 1,1 1 0,-1-1 0,0 1 0,0-1 0,0 0-1,0 0 1,0 0 0,0 0 0,0 0 0,0 0 0,-1-1-1,1 1 1,0-1 0,1-1 0,-1 0 23,0 0-1,-1-1 1,0 1 0,1 0-1,-1-1 1,0 1 0,-1-1-1,1 1 1,-1-1 0,1 1 0,-1-1-1,-1-4 1,1 6 13,0 1 1,0-1-1,0 0 1,-1 1-1,1-1 1,-1 0-1,1 1 1,-1-1 0,0 1-1,0-1 1,1 1-1,-1-1 1,0 1-1,0 0 1,-1-1-1,1 1 1,0 0-1,0 0 1,-1 0-1,1 0 1,0 0-1,-1 0 1,1 0-1,-1 0 1,1 1-1,-1-1 1,1 1-1,-1-1 1,0 1-1,1-1 1,-1 1-1,0 0 1,1 0-1,-1 0 1,0 0-1,-2 0 1,1 0 14,0 0 0,0 0 0,0 1 0,1-1 0,-1 0 0,0 1 0,0 0 0,0 0 0,1 0 0,-1 0 0,0 0 0,1 0 0,-1 1 0,1-1 0,0 1 0,-1 0 0,1 0 0,0 0 0,0 0 0,0 0 0,-2 3 0,1 1-303,1 0 0,1 1 0,-1-1 0,1 0 0,0 1-1,0-1 1,0 1 0,2 11 0,-1 5-4137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26:28.5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9129,'6'5'7244,"-3"10"-4524,-4 21-2730,1-25 1021,2 18-205,1 0 1,2 0 0,9 35 0,1 3-239,-9-49-163,-1-5-1427,-4-6-3726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26:29.4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61 14414,'0'0'5231,"6"0"-4297,45-3-776,0-3 0,0-1 0,67-20 0,-99 23-144,49-9-1172,-75 13 1296,-143 4 754,125-2-506,1 2-1,0 0 1,0 1-1,-26 10 0,44-13-226,-1 1-216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5:23.4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0 908 3587,'2'2'7303,"3"-2"-3740,26-2-3287,28-7 168,624-113 927,-64-28-1326,-55 12 22,942-155-9,-1316 264-64,421-58 9,4 43-32,-495 43 25,449 3 3,-104 52-527,-434-47 452,0 1-1,-1 1 1,57 27 0,-81-33-1254,2-6-10241,-5-2 13748,30-32 5510,-33 60-6027,-14 196-2002,15-237 232,2-1-1,8-34 0,4-26-133,-13-50 313,-3 77 1650,1 74-2018,0-21 293,1 1 1,-1-1-1,1 1 0,-1-1 0,1 0 1,0 1-1,-1-1 0,1 0 0,0 1 0,0-1 1,0 0-1,0 0 0,0 0 0,0 1 0,0-1 1,0-1-1,1 1 0,-1 0 0,0 0 0,1 0 1,-1-1-1,1 1 0,-1 0 0,0-1 1,3 1-1,41 9-79,4-8 28,-1-2 0,65-8 1,-113 8 66,0 0 0,1-1 1,-1 1-1,0 0 0,0 0 1,0 0-1,0 0 0,0 0 1,1 0-1,-1 0 0,0 0 1,0 0-1,0 0 1,0 0-1,1 0 0,-1 0 1,0 0-1,0 0 0,0 0 1,0 0-1,1 0 0,-1 0 1,0 0-1,0 0 1,0 0-1,0 0 0,0 0 1,1 0-1,-1 1 0,0-1 1,0 0-1,0 0 0,0 0 1,0 0-1,0 0 0,1 0 1,-1 0-1,0 1 1,0-1-1,0 0 0,0 0 1,0 0-1,0 0 0,0 0 1,0 1-1,0-1 0,0 0 1,0 0-1,0 0 1,0 0-1,0 1 0,0-1 1,0 0-1,0 0 0,0 0 1,0 0-1,0 1 0,0-1 1,0 0-1,0 0 0,0 0 1,0 0-1,0 1 1,0-1-1,0 0 0,0 0 1,-1 0-1,1 0 0,-15 17 554,-35 23 369,43-34-726,-22 16-120,2 1 0,1 1 0,1 1 0,1 1 0,1 1-1,-33 52 1,46-54-1881,8-7-2503,2-1-4612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5:32.6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236 367 7815,'0'0'3321,"1"-19"245,3-11-3316,2-5 79,2-59-1,-8 68-208,1 13-95,-1 1 0,-1-1-1,0 0 1,-4-21 0,4 30 2,-1 0 1,1 0-1,-1 0 0,0 0 1,0 1-1,0-1 0,0 1 1,-1-1-1,1 1 1,-1 0-1,0 0 0,0 0 1,0 0-1,0 0 0,-1 1 1,1 0-1,-1-1 0,-6-2 1,6 3 25,0 0 0,0 1 0,0-1-1,0 1 1,-1-1 0,1 1 0,0 0 0,-1 1 0,1-1 0,-1 1 0,1 0 0,-1 0-1,1 0 1,-1 1 0,1 0 0,-1-1 0,1 2 0,0-1 0,-1 0 0,1 1 0,0 0 0,0 0-1,0 0 1,0 0 0,1 1 0,-1 0 0,0-1 0,1 1 0,-5 6 0,1-1-65,0 1-1,1 1 1,0-1 0,1 1 0,0 0 0,0 0 0,1 1 0,1-1 0,-1 1-1,2 0 1,-2 12 0,0-1 21,2 0 0,2 44 0,0-64-11,1 1 0,0 0-1,-1-1 1,1 1 0,0-1 0,1 1 0,-1-1 0,0 1 0,1-1 0,-1 0-1,1 0 1,0 1 0,0-1 0,0-1 0,0 1 0,0 0 0,0 0 0,0-1-1,1 1 1,-1-1 0,1 0 0,-1 0 0,6 2 0,-6-2 1,1 0 0,-1 0 0,1 0 0,-1-1 0,1 1 0,-1-1 0,1 0 0,0 0 1,-1 0-1,1 0 0,0 0 0,-1 0 0,1-1 0,-1 1 0,1-1 0,-1 0 0,1 0 0,-1 0 0,1 0 1,-1 0-1,0 0 0,0-1 0,1 1 0,-1-1 0,2-2 0,9-13 34,-2-1 0,0 0 0,-1-1 0,-1-1-1,12-33 1,5-11-80,5-12 20,-29 73 112,-7 35 348,0-20-437,0 1 1,1 0 0,1 0-1,0 0 1,1 0 0,0 0-1,0 21 1,2-27-2,0 0 0,0 0 0,1 0 0,0 0 0,0 0 0,1 0-1,0 0 1,3 8 0,-2-11-19,-1 0-1,0 0 0,1-1 0,0 0 1,0 1-1,0-1 0,0 0 1,0 0-1,1 0 0,-1-1 0,1 1 1,0-1-1,0 0 0,6 3 1,-4-3-48,0 1 1,-1-1-1,1 0 0,0 0 1,0-1-1,0 0 1,0 0-1,0-1 1,0 1-1,0-1 0,0 0 1,7-2-1,-9 1 33,0 0 0,0 0 0,0-1 0,0 0 0,0 1 0,0-1 0,-1-1 0,1 1 1,-1-1-1,0 1 0,1-1 0,-1 0 0,0 0 0,-1 0 0,1-1 0,0 1 0,-1-1 0,2-3 0,6-11 68,-1 1 1,0-1 0,-2-1-1,0 0 1,-1 0-1,-1 0 1,0 0 0,-2-1-1,0 0 1,-1-25 843,-4 72-564,-3-4-321,2 1-1,1-1 0,1 1 0,2 30 0,-1-52-11,1 1 0,-1-1 0,0 1 0,1 0 0,-1-1 0,1 1 0,0-1 0,0 1 0,0-1 0,0 0 0,0 1 0,1-1 0,-1 0 0,1 0 0,-1 0 0,1 0 0,0 0 0,0 0 0,-1 0 0,2-1 0,-1 1 0,0-1 0,0 1 0,0-1 0,1 0 0,-1 0 0,0 0 0,1 0 0,-1 0 0,1-1 0,0 1 0,-1-1 0,1 1 0,4-1 0,-1 0-49,-1 0 1,1 0 0,-1-1-1,0 0 1,1 0-1,-1 0 1,0-1 0,1 1-1,-1-1 1,0-1-1,-1 1 1,1-1 0,0 0-1,-1 0 1,1 0 0,4-4-1,0-3-102,0-1 0,-1 0-1,0 0 1,0 0 0,-1-1 0,-1 0-1,0-1 1,-1 1 0,5-18 0,-5 15 731,-2 0 1,0-1-1,-1 1 1,0-25-1,-18 117-641,15-66 94,1-1 0,0 1 0,1 0 0,0 0 1,3 12-1,-2-17-5,0 0 0,1 0 0,-1 0 1,1 0-1,1-1 0,-1 1 0,1-1 1,0 0-1,0 0 0,5 5 0,-5-6-1,1 1 0,0-1 0,0 0-1,0-1 1,0 1 0,0-1-1,1 0 1,0 0 0,-1-1-1,10 3 1,-3-2-1083,1-1 0,0-1 0,-1 0 0,16-1 0,-13-2-2144,-1-8-700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5:33.0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 4837,'-2'0'187,"0"0"1,0 0 0,1 1 0,-1-1 0,0 0-1,0 1 1,0 0 0,1-1 0,-1 1-1,0 0 1,1 0 0,-1 0 0,1 0 0,-1 0-1,1 1 1,-1-1 0,1 0 0,0 1 0,0-1-1,0 1 1,0-1 0,0 1 0,0-1 0,0 1-1,0 0 1,0-1 0,1 1 0,-1 0 0,1 0-1,-1 0 1,1 2 0,-2 9-31,0 0 0,1 0 0,1 21 0,1-18 423,21 463 1972,-21-474-2598,0 6 97,0 0 1,1 0-1,0 0 0,6 17 0,-7-26-97,0 0 0,0 0-1,0 1 1,0-1-1,0 0 1,1 0 0,-1 0-1,1-1 1,-1 1-1,1 0 1,0 0-1,-1-1 1,1 1 0,0-1-1,0 0 1,0 1-1,1-1 1,-1 0 0,0 0-1,0-1 1,0 1-1,1 0 1,-1-1-1,0 1 1,1-1 0,-1 0-1,4 1 1,4-1-727,-8 0 352,0 1 0,0-1 0,0 0 0,0 0 0,0 0 0,0 0 0,0 0 0,0-1 0,0 1 0,0 0 0,0-1 0,0 0 0,-1 1 0,1-1 0,0 0 0,0 0 0,0 0 0,-1 0 0,3-2 0,3-10-3903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5:33.4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74 4452,'-12'-2'7591,"33"8"-6950,10-3 416,6-3 128,10 0-320,1-9-513,6-8 33,-3 1-353,-3-1-96,-7 5-385,-4 6-704,-4 2-2787,-8 4-1601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5:34.5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79 173 833,'0'-1'440,"1"0"1,-1 0-1,0 0 1,-1 0-1,1 1 1,0-1-1,0 0 1,0 0 0,0 0-1,-1 1 1,1-1-1,0 0 1,-1 0-1,1 1 1,0-1-1,-1 0 1,1 1-1,-1-1 1,0 0-1,-12 0 3341,11 1-3655,0 1 0,-1 1-1,1-1 1,0 0 0,0 0 0,0 1 0,1-1-1,-1 1 1,0-1 0,0 1 0,1 0 0,-3 3 0,-1 5-75,0 1 1,1 0-1,0 0 0,0 0 1,1 1-1,1-1 1,0 1-1,0 0 1,2-1-1,-1 1 1,1 0-1,1 0 1,2 11-1,-3-20-48,1 0-1,0 0 1,0 0 0,0-1-1,0 1 1,0 0 0,1-1-1,-1 1 1,1-1-1,0 1 1,0-1 0,0 0-1,0 0 1,0 0-1,0 0 1,0 0 0,1 0-1,-1-1 1,1 1 0,-1-1-1,1 1 1,0-1-1,-1 0 1,1 0 0,0 0-1,0-1 1,5 1-1,-4 0 9,0 0-1,-1 0 1,1-1-1,0 0 1,0 0-1,0 0 1,0 0-1,0-1 1,0 1-1,0-1 1,0 0-1,0 0 1,0-1-1,-1 1 1,1-1-1,0 0 1,-1 0-1,0 0 1,7-5-1,-4-1 38,1 0-1,-1-1 0,-1 0 1,1 0-1,-1-1 0,-1 0 1,0 1-1,0-1 1,3-18-1,-4 14-45,-1-1 1,0 1-1,0-1 1,-2 0-1,0 1 1,-3-23-1,2 33-4,0-1 0,-1 1 0,0 0 0,0 0-1,0 0 1,0 0 0,-1 0 0,1 0 0,-1 1-1,0-1 1,0 1 0,0 0 0,0 0 0,-1 0-1,0 0 1,1 1 0,-1-1 0,0 1 0,-6-3-1,5 3-8,-1-1-1,1 1 0,0 0 1,-1 0-1,0 1 0,1-1 1,-1 1-1,0 1 0,0-1 1,0 1-1,1 0 0,-1 0 1,0 1-1,-8 1 0,11-1 4,0 1 0,1 0 0,-1 0 0,0-1 0,1 1 0,-1 1 0,1-1 0,0 0 0,-1 1 0,1-1-1,0 1 1,1 0 0,-1-1 0,0 1 0,1 0 0,-2 5 0,0-1 12,0-1 1,1 1-1,0 0 0,1-1 1,0 1-1,-1 11 1,2-14-10,-1 0 1,2-1 0,-1 1-1,0 0 1,1 0 0,-1-1-1,1 1 1,0-1 0,0 1-1,1-1 1,1 5 0,-1-6 6,0 0 0,0 0 0,0-1 0,0 1 0,0 0 0,0-1 1,0 1-1,1-1 0,-1 0 0,0 0 0,1 0 0,-1 0 0,1 0 0,0 0 0,-1-1 1,6 1-1,2 1-11,-1-1-1,1 0 1,0-1 0,0 0 0,0-1 0,-1 0 0,1 0-1,0-1 1,-1 0 0,1-1 0,-1 0 0,0 0 0,10-6-1,8-6-89,-1-1-1,45-37 0,-54 39 79,15-12-34,33-23 41,-64 48 24,0 0-1,0 1 1,0-1 0,0 1-1,0-1 1,0 1 0,0-1 0,0 1-1,0 0 1,0-1 0,1 1-1,-1 0 1,0 0 0,0 0 0,0 0-1,3 0 1,-4 0-2,1 1 1,0-1-1,-1 0 1,1 1-1,-1-1 1,1 0-1,-1 1 0,1-1 1,-1 1-1,1-1 1,-1 1-1,1-1 0,-1 1 1,0 0-1,1-1 1,-1 1-1,0-1 1,0 1-1,1 0 0,-1-1 1,0 2-1,1 5 62,0-1-1,-1 1 1,0-1 0,-1 14-1,0-4 39,1 21-62,-1 1 0,-1-1 0,-3-1 0,-12 54-1,19-97-519,0-2 295,1 0 1,0 1 0,0-1-1,7-12 1,-3 9 72,81-124-809,-77 122 950,0-1 0,1 2 1,1 0-1,0 0 0,1 1 0,27-18 1,-39 29-23,-1 0 1,0 0-1,1 0 0,-1 1 1,1-1-1,-1 0 0,1 1 1,-1-1-1,1 1 1,-1 0-1,1-1 0,-1 1 1,1 0-1,0 0 0,-1 0 1,3 1-1,-3-1-3,0 0 1,0 1-1,-1-1 0,1 1 0,0-1 0,0 1 0,0-1 0,-1 1 1,1 0-1,0-1 0,-1 1 0,1 0 0,-1-1 0,1 1 1,-1 0-1,1 0 0,-1 0 0,0 0 0,1-1 0,-1 3 1,2 5 61,-1-1 0,0 1 1,-1 0-1,1-1 0,-2 12 1,0-3 87,0 4-22,-1 0 0,-1 0-1,-8 28 1,5-28-122,2 0 0,1-1-1,-2 32 1,10-53-501,13-18 54,0 0 1,-1-1 0,26-42-1,4-6-20,46-52 803,-92 121-325,0-1 0,-1 0 0,1 0 0,0 0 0,0 0 0,-1 0 1,1 1-1,0-1 0,0 0 0,0 1 0,0-1 0,0 1 0,0-1 0,0 1 0,0 0 0,0-1 0,0 1 0,1 0 0,-1-1 0,0 1 0,2 0 0,-2 0-2,0 1 0,-1-1 1,1 0-1,0 1 0,0-1 0,-1 0 0,1 1 0,0-1 0,-1 1 1,1-1-1,0 1 0,-1-1 0,1 1 0,-1-1 0,1 1 0,-1 0 0,1-1 1,-1 1-1,0 0 0,1-1 0,-1 1 0,0 0 0,1 0 0,-1-1 1,0 1-1,0 0 0,0 0 0,0 1 0,9 95 1974,-6-60-1400,9 53 1,-10-76-562,2 0-1,0 0 1,0 0 0,2-1 0,-1 0-1,11 17 1,-14-27-169,0 0-1,0 0 1,1-1-1,-1 1 1,1-1-1,-1 1 1,1-1-1,0 0 1,0 0-1,0 0 1,0 0-1,7 3 1,-7-4-206,1-1 0,-1 1 1,0-1-1,1 0 0,-1 1 0,0-1 1,1-1-1,-1 1 0,0 0 0,1-1 1,-1 0-1,0 0 0,0 0 1,1 0-1,-1 0 0,4-3 0,24-20-5343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5:35.1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255 111 4036,'0'0'5456,"0"-7"97,0-13-4556,0 15-925,-1 0 1,1 0-1,-1 0 0,0 0 1,-1 1-1,1-1 1,-1 1-1,0-1 0,0 1 1,-1-1-1,1 1 1,-4-4-1,5 6-70,0 1 0,0-1 0,0 1 0,-1 0 1,1 0-1,0-1 0,0 1 0,-1 0 0,1 0 0,-1 0 0,1 0 0,-1 1 1,0-1-1,1 0 0,-1 1 0,0-1 0,1 1 0,-1-1 0,0 1 0,0 0 1,1 0-1,-1 0 0,0 0 0,0 0 0,1 0 0,-1 0 0,0 1 0,0-1 0,1 1 1,-1-1-1,0 1 0,1 0 0,-1-1 0,1 1 0,-1 0 0,-2 2 0,-4 4-32,1-1 0,0 1 0,0 0 0,1 1 0,0 0 0,-9 16 0,-28 57-90,42-79 119,-12 25-4,2-1 0,1 2-1,1-1 1,1 1 0,2 1-1,0-1 1,2 1 0,0 33-1,4-61 2,0 1-1,0-1 0,0 1 0,0-1 0,0 0 0,0 1 0,0-1 0,0 0 0,1 1 0,-1-1 0,1 0 0,-1 1 0,1-1 1,-1 0-1,1 0 0,0 1 0,0-1 0,0 0 0,-1 0 0,3 1 0,-2-1-1,0-1 0,0 0 1,0 1-1,0-1 0,0 0 0,0 1 0,0-1 1,0 0-1,0 0 0,0 0 0,0 0 0,0 0 0,0 0 1,0-1-1,0 1 0,0 0 0,0-1 0,0 1 1,0 0-1,1-1 0,4-2-21,-1 0 1,1-1-1,-1 1 1,0-1-1,-1 0 1,1 0-1,6-8 1,15-21-403,-2 0 1,-1-1-1,-2-2 1,-2 0 0,-1-1-1,-1-1 1,15-57-1,-43 178 3846,6-55-3067,2 1 0,0-1-1,3 52 1,1-38-196,-2-40-174,1 0 0,0-1 0,0 1 0,1 0 0,-1 0 0,0-1 0,0 1 0,1 0 0,-1-1-1,1 1 1,-1-1 0,1 1 0,0 0 0,0-1 0,0 0 0,0 1 0,0-1 0,0 1-1,0-1 1,0 0 0,0 0 0,1 0 0,-1 0 0,0 0 0,1 0 0,-1 0 0,1 0-1,-1 0 1,1-1 0,-1 1 0,1 0 0,0-1 0,-1 0 0,1 1 0,0-1 0,-1 0-1,1 0 1,0 0 0,-1 0 0,1 0 0,2 0 0,2-1-535,-1 0 1,1 0-1,-1 0 0,1-1 1,-1 0-1,0 0 0,0 0 1,0-1-1,0 1 0,0-1 1,7-6-1,23-24-7778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5:35.4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214 36 8840,'-27'-15'1855,"23"12"-1383,0 0 0,0 0 0,-1 1 0,1 0 1,-1 0-1,-8-3 0,11 5-393,-1 0 1,1 0 0,0 0-1,0 0 1,-1 0 0,1 0 0,0 1-1,0-1 1,0 1 0,-1-1-1,1 1 1,0 0 0,0 0 0,0 0-1,0 0 1,1 0 0,-1 1-1,0-1 1,0 0 0,-1 3 0,-6 5-74,0 0 1,1 1 0,0 1 0,1-1-1,0 1 1,1 0 0,0 1 0,1-1 0,0 1-1,-4 15 1,3-4 21,1 0 0,1 0 0,0 1-1,0 38 1,4-59-24,0-1 0,-1 0 0,1 1 0,0-1 0,0 0-1,1 1 1,-1-1 0,0 0 0,1 1 0,0-1 0,-1 0 0,1 0 0,0 1 0,0-1 0,0 0 0,0 0-1,1 0 1,-1 0 0,0 0 0,1 0 0,-1-1 0,1 1 0,0 0 0,0-1 0,0 1 0,0-1-1,0 0 1,0 0 0,0 0 0,0 0 0,0 0 0,0 0 0,1 0 0,-1-1 0,0 1 0,0-1 0,1 1-1,-1-1 1,1 0 0,3 0 0,6 0-359,-1 0 0,1 0 0,-1-1 0,1-1 0,-1 0 0,1-1 0,-1 0 0,0 0 0,0-1 0,16-9 0,7-6-2880,57-42 1,-46 30 1752,-1 1-1524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5:36.4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233 86 2626,'-4'-34'8987,"3"31"-8818,0 0 1,0 1-1,0-1 0,-1 0 1,1 1-1,0-1 0,-1 1 1,0 0-1,0-1 0,1 1 0,-1 0 1,-1 0-1,1 0 0,0 0 1,0 0-1,-1 1 0,1-1 1,-1 1-1,1 0 0,-1-1 1,0 1-1,1 0 0,-1 1 1,0-1-1,-5-1 0,4 2-140,1-1 0,-1 1 0,0 0 0,1 0 0,-1 0 0,0 0 0,0 1-1,1-1 1,-1 1 0,1 0 0,-1 0 0,1 0 0,-1 1 0,1-1 0,-1 1 0,1 0 0,-5 3 0,3 0-5,0 1 0,0-1 0,1 1 0,-1 0 0,1 0 0,0 0 0,1 1 0,-4 6 0,-3 8-21,1 0-1,0 1 1,2 0 0,0 1-1,2-1 1,0 1 0,1 0-1,2 0 1,0 44 0,2-66-17,1 0 1,-1 0 0,1 0 0,-1 0 0,1 0 0,-1 0 0,1 0 0,0 0 0,0 0 0,-1 0 0,1-1 0,0 1 0,0 0 0,0 0 0,0-1 0,0 1 0,0-1-1,0 1 1,0-1 0,0 1 0,0-1 0,0 1 0,0-1 0,0 0 0,0 0 0,0 0 0,0 1 0,0-1 0,0 0 0,2-1 0,2 2-54,0-1-1,0-1 1,0 1 0,0 0 0,0-1-1,8-2 1,-5-2-100,1 1 0,-1-1-1,0 0 1,0 0 0,0-1 0,-1-1-1,0 1 1,0-1 0,0 0 0,5-9 0,8-10-900,26-46 1,-42 65 1044,9-14 166,-1 0 1,-1-1-1,-2 0 0,13-39 1,-38 132 3110,8-27-3298,1 0 1,-1 61 0,8-96 61,0-5-55,0-1 0,0 1 0,0 0 0,0 0 0,1-1 0,1 8 0,-1-10 15,-1 0-1,1 0 1,0 0 0,-1 0-1,1 0 1,0 0-1,0 0 1,0 0-1,0-1 1,0 1-1,0 0 1,0-1 0,0 1-1,0 0 1,0-1-1,0 1 1,0-1-1,0 1 1,0-1 0,0 0-1,1 0 1,-1 1-1,0-1 1,0 0-1,2 0 1,3 0-79,0 1 0,0-1 0,1 0 0,-1-1 0,0 1 0,0-1 0,0 0 0,1-1 0,-1 0 0,-1 0 0,1 0 0,7-4 1,-4 0-163,0 0 1,-1-1 0,0 0-1,0 0 1,0-1 0,8-10 0,-1-2-140,-1-1 1,13-23 0,5-8 1398,-33 62 2028,-2 17-3084,-2-11 80,2 0 0,-1 0 0,2 0 1,0 0-1,1 17 0,1-26-1,1-1-1,0 0 1,0 0 0,0 1-1,1-1 1,0 0 0,0 0 0,1 0-1,-1 0 1,1-1 0,0 1-1,1-1 1,0 0 0,0 0 0,8 9-1,-5-7 13,1-1 0,-1 0-1,1 0 1,0-1 0,0 0-1,17 8 1,-23-12-15,0 0 0,1 0-1,-1 0 1,1-1 0,-1 1 0,1 0 0,0-1-1,-1 0 1,1 0 0,-1 1 0,1-2 0,0 1 0,-1 0-1,1 0 1,-1-1 0,1 1 0,-1-1 0,1 0 0,-1 0-1,1 0 1,-1 0 0,1 0 0,-1-1 0,0 1 0,0-1-1,0 1 1,0-1 0,0 0 0,3-4 0,3-6-13,0 0 1,-1-1 0,-1 0-1,0 0 1,-1-1 0,0 0-1,-1 0 1,4-24 0,-5 16-44,0-1 0,-2 0 0,0 1 0,-5-44 0,3 61 16,0 0 0,0 0 1,-1 1-1,1-1 0,-1 1 0,0-1 0,0 1 1,0 0-1,-1-1 0,1 1 0,-1 0 1,0 1-1,-1-1 0,1 0 0,0 1 1,-1 0-1,0 0 0,0 0 0,0 0 1,0 1-1,0-1 0,-1 1 0,1 0 1,0 0-1,-10-2 0,9 3 1,-1 0-1,0 0 1,0 0 0,1 1-1,-1 0 1,0 0 0,0 0-1,1 1 1,-1 0-1,0 0 1,0 0 0,1 1-1,-1 0 1,1 0 0,0 0-1,-1 1 1,1 0 0,0 0-1,0 0 1,1 0 0,-6 5-1,7-5 64,0-1 0,0 1 0,1-1 0,-1 1 0,1 0 0,-1 0 0,1 0-1,0 1 1,0-1 0,1 0 0,-1 1 0,0-1 0,1 1 0,0 0 0,0-1 0,0 1 0,1 0 0,-1 0-1,1 6 1,0-10-33,0 1 0,0 0 0,1 0-1,-1 0 1,1-1 0,-1 1 0,0 0-1,1-1 1,-1 1 0,1 0 0,0-1-1,-1 1 1,1-1 0,-1 1 0,1-1-1,0 1 1,-1-1 0,1 1 0,0-1-1,0 0 1,-1 1 0,1-1 0,0 0-1,0 0 1,0 1 0,0-1 0,0 0-1,28 2 257,-23-2-171,13 1 311,1-1 1,-1-1 0,36-7 0,-46 6-378,0-1 1,-1 0-1,1 0 1,-1 0 0,0-1-1,0-1 1,0 1 0,-1-1-1,0-1 1,12-9-1,-18 14-121,0 0 0,0-1 0,0 1 0,0 0 0,0 0 0,0 0 0,-1-1 0,1 1 0,0 0 0,-1-1 0,1 1 0,0-3 0,-1-12-3598,-4 4-1503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1:56:20.1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38 16367,'-4'0'3300,"12"-3"-7240,13-12 1121,1-5-4644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19.0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138 0 1826,'-14'11'454,"1"0"1,1 1 0,0 1-1,0 0 1,1 1-1,1 0 1,-10 16 0,15-21-280,1 0 1,-1 0 0,1 1-1,1-1 1,0 1 0,0 0-1,1-1 1,1 1 0,-1 0-1,1 1 1,1-1 0,0 0-1,2 16 1,-1-23-117,0 0 1,0 0-1,0 0 0,1 0 1,-1 0-1,1 0 0,0 0 0,-1 0 1,1 0-1,1-1 0,-1 1 1,0-1-1,1 0 0,-1 0 0,1 0 1,-1 0-1,1 0 0,0 0 1,0-1-1,0 1 0,0-1 0,0 0 1,0 0-1,1 0 0,-1 0 1,6 0-1,10 2 406,0-1 1,1 0-1,26-2 0,-25-1-329,-7 1-54,0-1 0,0-1 0,0 0 0,25-8-1,22-13-3890,-33 10-2485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5:36.8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8456,'-3'0'3651,"3"5"-3330,15 15 1248,12 1-223,8 3-642,6-10-31,1-3-449,1-5-32,-2-6-128,-1-2 32,-3-13-96,-6-5-352,-11 0-1570,-5 1-1601,-11 7-2499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5:37.1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21 2659,'4'-7'3299,"0"3"-1313,1-3 256,1 5-609,-2 2 1,4 0-577,-2 0-224,-2 20-65,-1 8 225,-3 8-128,0 14-128,-9 9-513,-7 1-128,-1 3-96,7-10-1281,10-14-2787,0-28-8968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5:38.3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218 562 9097,'-1'2'1619,"2"-5"-503,4-11-43,12-44-936,-13 39-384,-1-1 0,-1 1 1,-1-1-1,-2-28 1,1 46 269,0 0 0,-1 0 0,1 0 0,0 0 0,-1 0 0,1 0 0,-1 0 0,0 0 0,0 1 0,0-1 0,0 0 0,0 1 0,0-1 0,0 0 0,0 1 0,0-1 0,-1 1 0,1 0 0,-1-1 0,1 1 0,-3-1 0,0 0 64,1 0 0,-1 0 0,0 1 0,0-1 0,0 1 0,0 0 0,0 0 0,0 1 0,-8-1 1,4 1-16,1 0 1,0 0-1,0 1 1,0 0-1,0 0 1,0 1-1,0 0 1,0 0-1,0 1 1,1 0-1,-13 7 1,12-5-35,1 1 1,0 0-1,0 0 0,0 1 0,0-1 1,1 1-1,1 0 0,-1 1 0,1-1 1,0 1-1,-4 11 0,4-5-24,0 1 1,1-1-1,1 1 0,0 0 0,1 26 0,1-39-15,0 0 0,0-1 0,0 1 0,0 0 0,0 0-1,0-1 1,1 1 0,-1 0 0,0 0 0,1-1 0,0 1 0,-1 0-1,1-1 1,0 1 0,0-1 0,0 1 0,0-1 0,0 1-1,0-1 1,0 0 0,1 1 0,-1-1 0,2 1 0,0 0 0,1-1 1,0 0-1,-1 0 1,1 0 0,0 0-1,-1-1 1,1 1 0,0-1-1,0 0 1,4-1-1,-1 0 5,0 0-1,-1-1 0,1 0 0,-1-1 0,1 1 0,-1-1 0,0 0 0,0-1 0,0 1 0,-1-1 0,1 0 0,-1-1 0,0 1 0,0-1 1,0 0-1,4-7 0,8-10-31,0-1 0,20-36-1,-11 11-135,-3-2 0,-2 0-1,-2-1 1,20-89-1,-36 124 496,0 1 0,-1 0 0,-1-21 0,-20 43-21,14-2-332,0 0-1,0 1 1,0 0 0,0 0-1,1 0 1,0 0 0,1 0-1,-1 1 1,-2 9 0,-22 69 143,22-63-121,-1 4 62,1 2 1,2-1-1,0 0 0,2 1 0,1 0 0,2-1 0,4 34 0,-4-52-53,1-1 0,0 1 0,0-1 0,1 0 0,0 0 0,0 0 0,1-1 0,0 1 0,0-1 0,1 0 0,0 0 0,0 0 0,1-1 1,0 1-1,0-1 0,0-1 0,1 1 0,0-1 0,0-1 0,0 1 0,1-1 0,-1 0 0,1-1 0,0 1 0,0-2 0,1 1 0,-1-1 0,0 0 0,1-1 0,-1 0 0,1-1 0,-1 1 0,1-2 0,-1 1 0,14-3 1,-16 1-10,-1 0 1,1 0 0,-1 0-1,0-1 1,0 1 0,0-2-1,0 1 1,0 0 0,-1-1 0,1 0-1,-1 0 1,0 0 0,0 0-1,0-1 1,-1 0 0,0 0-1,0 0 1,0 0 0,0 0-1,-1 0 1,0-1 0,2-5 0,2-8-4,-1 0 0,0 0 1,-2 0-1,0 0 0,0-27 1,-1 19 11,-1 7 32,-2-36 1,1 52-33,0 1-1,0-1 0,-1 0 1,0 1-1,0-1 0,0 0 1,0 1-1,-1-1 1,1 1-1,-1 0 0,0 0 1,0-1-1,0 1 0,0 0 1,0 1-1,-4-4 0,6 5 21,-1 1 1,1 0-1,-1-1 0,1 1 0,0 0 0,-1-1 0,1 1 0,-1 0 0,1 0 0,-1 0 0,1-1 0,-1 1 0,1 0 0,-1 0 0,1 0 1,-1 0-1,1 0 0,-1 0 0,1 0 0,-1 0 0,1 0 0,-1 0 0,1 0 0,-1 0 0,1 1 0,-1-1 0,1 0 0,-1 0 0,1 0 1,-1 1-1,1-1 0,-1 0 0,1 0 0,-1 1 0,1-1 0,0 1 0,-1-1 0,1 0 0,0 1 0,-1-1 0,1 1 0,0-1 0,0 0 1,-1 1-1,1-1 0,0 1 0,0-1 0,0 1 0,0-1 0,-1 1 0,1-1 0,0 1 0,0 0 0,0 0 0,-4 37-68,3-31 150,-1 18 35,1 0 0,1 0-1,1 0 1,2 0 0,0 0-1,7 25 1,-8-42-259,0 0-1,1 0 1,0-1 0,0 1 0,0-1-1,1 0 1,0 0 0,1 0-1,0-1 1,0 1 0,0-1 0,1 0-1,-1-1 1,1 1 0,1-1 0,-1 0-1,1-1 1,0 0 0,0 0 0,0 0-1,1-1 1,12 4 0,-3-3-1944,0-1 0,19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5:50.5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0 536 641,'53'-15'1852,"0"2"0,0 3 1,61-5-1,-67 10-1243,22 0 199,1 3 1,0 4-1,91 12 1,-82-6 25,835 28 1200,-609-27-1588,349-11 1713,536-75-1684,-664 45-259,212-5-171,-78 37-26,155 0 14,-2-29-15,-732 24-19,602-53-84,-171 19-128,-254 27 192,-199 5-154,-39 3-39,37-1-1,-57-33-1952,1 32 2022,-1 0 0,1 1 1,0-1-1,1 1 0,3-9 1,-3 9 669,-1-1 1,1 1-1,-1 0 1,0-1-1,1-8 983,-2 28-1401,-1 0-94,-1 0 1,0-1-1,-6 23 0,4-22-10,0 0 0,2 0-1,-2 25 1,18-321-644,-14 282 753,3 0-160,75-1 12,103 3-14,-152-1 47,-1 3 0,0 0 0,-1 2 0,36 11 0,-63-17 5,1 0 0,-1 0 0,1 0 0,-1 0 0,1 0 0,-1 1 0,1-1 0,-1 0 0,1 0 0,-1 0 0,1 1 0,-1-1 1,1 0-1,-1 1 0,0-1 0,1 0 0,-1 1 0,0-1 0,1 0 0,-1 1 0,0-1 0,1 1 0,-1-1 0,0 1 0,0-1 0,1 1 0,-1-1 0,0 1 0,0-1 0,0 1 0,0 0 0,-11 10 154,-28 5 179,37-16-320,-26 9 228,-15 5 398,-43 20-1,74-29-521,-1 2-1,2 0 1,-1 0-1,1 1 0,0 0 1,1 1-1,-18 19 1,17-19-769,2-7-6729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5:52.4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285 133 545,'-2'-9'354,"-1"1"0,0-1 0,0 1 0,-1 0 0,0 0 1,-7-12-1,9 17 25,0 1 1,0-1 0,0 0-1,0 1 1,-1 0 0,1-1 0,-1 1-1,0 0 1,1 0 0,-1 0-1,0 1 1,0-1 0,0 1-1,0-1 1,-1 1 0,1 0-1,0 0 1,0 1 0,-1-1-1,-5 0 1,6 2-259,-1-1-1,1 1 1,-1-1 0,1 1-1,-1 0 1,1 0-1,-1 0 1,1 1 0,0 0-1,0-1 1,0 1 0,0 0-1,0 0 1,0 0-1,-5 6 1,-2 3 237,0 1-1,-13 20 0,6-9 239,10-13-364,-3 2 123,0 1 0,1 0 0,1 0 0,0 0 0,1 1 0,-8 22 0,15-35-354,0 0 0,0 0 1,0-1-1,0 1 0,0 0 0,0 0 0,0 0 0,1-1 0,-1 1 0,0 0 0,0 0 0,1-1 0,-1 1 0,0 0 0,1 0 0,-1-1 0,1 1 0,-1 0 0,1-1 0,-1 1 0,1-1 0,-1 1 0,1-1 1,0 1-1,-1-1 0,1 1 0,0-1 0,-1 1 0,1-1 0,0 0 0,0 0 0,-1 1 0,1-1 0,0 0 0,0 0 0,0 0 0,-1 0 0,1 0 0,0 0 0,1 0 0,44 1 122,-35-2-91,-5 2-10,0-1 0,0-1 0,0 1 1,0-1-1,0 0 0,0 0 0,-1 0 0,1-1 0,0 0 1,-1 0-1,1-1 0,-1 1 0,0-1 0,0 0 1,0-1-1,0 1 0,0-1 0,-1 0 0,1 0 0,-1-1 1,0 1-1,-1-1 0,1 0 0,-1 0 0,4-7 0,0-1 16,-1 0 0,0 0 0,0-1 0,-1 0 0,-1 0 0,-1 0 0,0-1 0,0 1 0,0-28 1067,-7 53-913,-2 7-220,0-5 21,0 0-1,1 1 1,1 0 0,0 0-1,1 1 1,1-1 0,0 1-1,1-1 1,1 26 0,1-38 2,-1 0 0,1 0 1,0 0-1,-1-1 0,1 1 1,0 0-1,0 0 0,0-1 0,1 1 1,-1-1-1,0 1 0,1-1 0,-1 0 1,0 1-1,1-1 0,0 0 1,-1 0-1,1 0 0,0 0 0,0 0 1,-1 0-1,1-1 0,0 1 0,0 0 1,0-1-1,0 0 0,0 1 1,3-1-1,5 1-29,1 0 0,0-1 0,18-1 1,-25 0 20,0-1 0,0 1 0,1-1 0,-1 1 0,0-1-1,0 0 1,-1-1 0,1 1 0,0-1 0,-1 1 0,1-1 0,-1 0 0,0 0 0,0-1 0,5-6 0,5-8-164,19-34 0,-30 47 163,6-7 36,-4 5 36,1 0-1,-2 0 0,1 0 1,-1-1-1,0 0 1,0 1-1,-1-1 1,3-12-1,-11 69-108,4-40 35,1 0 1,0 0-1,0 0 0,1 1 1,0-1-1,0 0 0,1 0 1,2 11-1,-2-19 13,-1 1 0,1-1-1,0 0 1,-1 1 0,1-1 0,0 0 0,0 1-1,0-1 1,0 0 0,0 0 0,0 0 0,0 0-1,0 0 1,1 0 0,-1 0 0,0 0 0,1-1-1,-1 1 1,0 0 0,2 0 0,1 0-2,0 0 1,0 0 0,0-1-1,-1 1 1,1-1-1,0 0 1,0 0-1,4-1 1,-2 0-17,0 0-1,1 0 1,-1 0 0,0-1-1,0 0 1,-1 0 0,1-1-1,0 0 1,-1 0 0,7-4-1,-3-2-2,-1 1 0,0-1 0,0 0 0,-1-1 0,0 0-1,0 0 1,-1-1 0,-1 0 0,0 0 0,0 0-1,-1 0 1,-1-1 0,0 0 0,0 1 0,-1-1 0,1-17-1,-3 29 479,0 0-278,2 0-128,-2 22-69,0 4 50,8 45 0,-7-61-24,1-1 1,0 1-1,1 0 1,1-1-1,-1 0 0,1 1 1,8 12-1,-11-21-71,0 0-1,0 1 0,1-1 1,-1 0-1,0 0 1,0 0-1,1 0 0,-1 0 1,1 0-1,-1 0 0,1 0 1,-1-1-1,1 1 0,-1-1 1,1 1-1,0-1 0,1 1 1,-1-1-487,1 0-1,-1 0 1,0 0 0,0 0 0,0 0-1,0 0 1,0-1 0,1 1 0,-1-1-1,0 1 1,0-1 0,3-2-1,12-10-6305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5:52.8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100 1 1185,'-1'0'7320,"-4"10"-6483,-4 11-182,1 0 1,0 1-1,2 0 0,1 0 0,-3 23 0,-8 121 1333,11-101-1543,-4 39 22,-11 228 379,24-413-8891,-4 45 2690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5:53.2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46 8392,'0'-2'4772,"12"0"-3522,13 0-1,6 1 192,6-3-288,3-3-640,-1 1-161,2-1-288,-6 1-64,-2 1-320,0 1-1378,-10 4-1409,-2 0-5413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5:54.2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127 91 4773,'-36'-10'6375,"33"9"-6059,1 1 0,-1 0 0,0 0 0,1 0 0,-1 1-1,0-1 1,1 0 0,-6 3 0,4-2-238,1 1 0,0 0-1,0 0 1,0 0 0,0 1 0,0-1 0,0 1-1,1-1 1,-1 1 0,1 0 0,0 0 0,0 0-1,0 0 1,0 1 0,-2 4 0,1-2 24,0 0 1,1 1-1,0-1 0,0 0 1,0 1-1,1-1 1,0 1-1,0-1 0,1 1 1,-1 0-1,2-1 1,-1 1-1,1 0 0,0-1 1,2 10-1,-1-12-66,-1-1 1,1 1-1,-1-1 0,1 1 0,0-1 0,1 0 1,-1 1-1,0-1 0,1 0 0,0 0 0,0-1 1,0 1-1,0-1 0,0 1 0,0-1 0,1 0 1,-1 0-1,1 0 0,0-1 0,-1 0 0,1 1 1,0-1-1,0 0 0,0-1 0,-1 1 0,8 0 1,-6-1 14,1 1 0,-1-1 0,1 0 1,-1 0-1,1-1 0,-1 0 0,1 0 1,-1 0-1,0 0 0,1-1 0,-1 0 1,7-4-1,-8 3-33,0 0 0,-1 0 0,1 0 0,-1 0 0,0-1 0,0 0 0,0 0 1,0 1-1,-1-2 0,0 1 0,0 0 0,0 0 0,0-1 0,0 1 0,0-6 0,2-3-56,-1-1-1,0 1 0,-1-1 1,0 0-1,-2 0 1,1 0-1,-2 0 1,-1-16-1,1 26 45,1 1-1,-1-1 1,0 0 0,0 0-1,0 1 1,-1-1 0,1 0-1,-1 1 1,0 0 0,0-1-1,0 1 1,0 0 0,-1 0-1,1 0 1,-1 0 0,0 0-1,0 1 1,0-1-1,0 1 1,0 0 0,0 0-1,-1 0 1,1 0 0,-1 1-1,1-1 1,-1 1 0,0 0-1,1 0 1,-1 0 0,0 1-1,0-1 1,0 1 0,-5 0-1,6 0-10,0 0 0,0 0-1,0 1 1,1-1 0,-1 0-1,0 1 1,0 0 0,0 0-1,1 0 1,-1 0 0,0 0-1,1 1 1,-1-1 0,1 1-1,-1-1 1,1 1 0,-4 4-1,3-2-15,0 0-1,0 1 0,0-1 0,0 1 0,1 0 0,0 0 0,0 0 0,0 0 0,0 6 0,-1-1 5,1 0 0,0 0-1,1 1 1,0-1-1,0 15 1,1-23 10,0 0-1,1 1 1,-1-1-1,0 0 0,0 0 1,1 0-1,-1 0 1,1 0-1,0 0 1,0 0-1,-1 0 1,1 0-1,1 0 1,-1-1-1,0 1 1,0 0-1,1-1 1,-1 1-1,1-1 1,-1 1-1,1-1 1,-1 0-1,1 1 1,0-1-1,0 0 1,0 0-1,0 0 1,0 0-1,0-1 1,0 1-1,0-1 1,2 1-1,2 0-18,-1 0 0,1-1 0,0 0-1,-1 0 1,1-1 0,0 0 0,-1 0 0,1 0-1,-1 0 1,1-1 0,-1 0 0,0 0 0,0-1 0,0 1-1,6-5 1,1-2-133,0-1 1,-1 0-1,-1-1 0,12-14 0,28-29 198,-50 54-3,1-1 1,-1 1-1,1-1 0,-1 1 1,1-1-1,-1 1 1,1 0-1,-1-1 1,1 1-1,-1 0 1,1-1-1,0 1 1,-1 0-1,1-1 1,-1 1-1,1 0 1,0 0-1,-1 0 1,1 0-1,0 0 1,-1 0-1,1 0 1,0 0-1,-1 0 1,1 0-1,0 0 1,-1 0-1,1 0 1,0 1-1,-1-1 0,1 0 1,0 0-1,-1 1 1,1 0-1,1 0 15,-1 1-1,0 0 0,1-1 1,-1 1-1,0 0 0,0 0 1,-1 0-1,1 0 0,0 0 1,-1 0-1,1 2 1,2 9 99,-1 0 1,0 22-1,-1-11-77,-1-16-49,1 0 0,-1 0 0,0 0 0,-1 0 0,0-1 0,-3 13 0,4-19 2,1-16-90,0 8 17,1 1 0,1-1 0,-1 1 0,1 0-1,0 0 1,1 0 0,5-8 0,35-40-198,-29 36 211,-8 10 35,0-2-2,1 0-1,1 0 1,0 1-1,0 0 1,0 1-1,1 0 1,20-12-1,-29 20 12,0-1 0,-1 1 0,1 0 0,0-1 1,-1 1-1,1 0 0,0 0 0,0 0 0,-1 0 0,1 0 0,0 0 0,0 0 1,-1 0-1,1 0 0,0 0 0,0 0 0,-1 0 0,1 0 0,0 1 0,-1-1 1,1 0-1,0 1 0,-1-1 0,1 0 0,0 1 0,-1-1 0,1 1 0,-1-1 1,1 1-1,-1-1 0,1 1 0,-1-1 0,1 1 0,-1 0 0,1-1 0,-1 1 0,0-1 1,1 1-1,-1 0 0,0 0 0,0-1 0,1 1 0,-1 0 0,0-1 0,0 1 1,0 0-1,0 1 0,0 44 271,-1-31-162,0 19-6,-3 1 1,-10 47-1,11-64-106,31-39-728,31-40 189,-28 29 206,0 1 0,68-51 0,-79 71 363,-19 11-8,-1 0 0,1 0 0,-1 0 0,1 0 0,-1 0 0,0 0 0,1 0 0,-1 0 0,1 0 0,-1 0 0,1 0 0,-1 0 0,1 0 0,-1 0 0,0 0 0,1 0 0,-1 1 1,1-1-1,-1 0 0,0 0 0,1 0 0,-1 1 0,0-1 0,1 1 0,0 1 98,0 1-1,0-1 1,0 1 0,0 0 0,-1-1-1,1 1 1,-1 0 0,0 0 0,0-1-1,0 5 1,0 4-154,1 8 94,0 0 0,1 0 0,1 0 0,1 0 0,0 0 0,2-1 0,0 0 0,15 32 0,-19-48-264,0 1 0,0-1 1,0 1-1,0-1 0,0 0 0,1 0 1,-1 0-1,1 0 0,-1-1 0,1 1 1,0 0-1,-1-1 0,1 0 0,0 0 1,0 0-1,6 1 0,-1 0-1266,-1-1 0,1-1 0,0 0 0,0 0 0,13-2 0,17-6-6732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5:54.7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265 100 5381,'0'-4'1304,"0"-1"1,-1 1-1,1 0 0,-1-1 0,0 1 1,-2-6-1,-15-19 3227,15 26-4526,0 0 0,0 0 1,0 0-1,0 0 0,0 1 0,-1 0 0,0-1 1,1 1-1,-1 1 0,0-1 0,0 0 0,0 1 0,0 0 1,0 0-1,0 0 0,0 0 0,0 1 0,0 0 1,-1 0-1,1 0 0,0 0 0,0 1 0,0-1 1,0 1-1,0 0 0,0 0 0,0 1 0,0-1 1,0 1-1,0 0 0,1 0 0,-1 0 0,1 0 1,-1 1-1,-5 5 0,-4 4-26,1 2 0,0 0-1,1 1 1,-13 22 0,20-30 23,0 1 0,0 0-1,1 0 1,0 0 0,1 0-1,0 0 1,0 1 0,1-1-1,0 1 1,0-1 0,1 14-1,0-21-4,0-1-1,0 1 0,0 0 0,1-1 1,-1 1-1,0 0 0,0-1 0,1 1 0,-1 0 1,1-1-1,-1 1 0,0-1 0,1 1 1,-1 0-1,1-1 0,-1 1 0,1-1 0,-1 0 1,1 1-1,0-1 0,-1 1 0,1-1 1,0 0-1,-1 1 0,1-1 0,0 0 0,0 0 1,27 2-66,-22-3 63,0 0-1,0 0 1,0 0 0,0-1-1,0 0 1,10-5 0,-9 2-35,1-1 0,-1 0 0,0-1-1,0 0 1,0 0 0,-1 0 0,0-1 0,-1 0 0,0 0 0,0 0 0,0 0 0,-1-1 0,-1 0 0,1 0 0,-1 0 0,-1 0 0,0-1 0,2-14 603,-10 44-81,4-11-432,0 0 1,0 0-1,1 0 0,0 1 1,1-1-1,0 0 1,1 0-1,0 1 1,0-1-1,1 0 0,0 0 1,0 0-1,1 0 1,5 9-1,-6-14-115,0-1 1,0 0-1,0 1 0,0-1 1,1 0-1,-1 0 0,1 0 1,0-1-1,0 1 1,0-1-1,0 1 0,1-1 1,-1 0-1,7 3 0,-6-4-218,1 0-1,-1 0 0,1 0 0,-1-1 1,1 0-1,-1 1 0,1-1 1,-1-1-1,1 1 0,-1-1 0,1 0 1,-1 0-1,0 0 0,1-1 0,6-2 1,28-18-3800,2-7-529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5:55.1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191 23 1505,'12'-14'6472,"-12"14"-6331,0 0 1,0-1-1,0 1 0,0 0 0,0 0 0,0-1 0,0 1 1,0 0-1,0 0 0,0-1 0,0 1 0,0 0 0,0 0 1,0 0-1,0-1 0,0 1 0,0 0 0,0 0 0,-1 0 0,1-1 1,0 1-1,0 0 0,0 0 0,0 0 0,0-1 0,-1 1 1,1 0-1,0 0 0,0 0 0,0 0 0,0 0 0,-1 0 1,1-1-1,0 1 0,0 0 0,-1 0 0,-31-1 4979,17 1-6090,8 0 1069,-1 1-1,1-1 1,0 1 0,0 1 0,-1-1 0,1 1 0,0 1 0,0-1-1,1 1 1,-1 0 0,1 1 0,-1-1 0,-6 7 0,9-7-78,0 1 1,0-1 0,0 1 0,1 0 0,-1 0 0,1 0-1,1 1 1,-1-1 0,0 1 0,1 0 0,0 0 0,0 0-1,0 0 1,1 0 0,0 0 0,0 0 0,0 0-1,0 1 1,1 5 0,0-9-19,0 1-1,0-1 1,0 1-1,0-1 1,0 1-1,1-1 1,-1 0-1,1 1 1,-1-1-1,1 0 1,0 1-1,0-1 1,0 0-1,0 0 1,1 0-1,-1 0 1,3 3-1,-1-3-5,0 0 0,0 0-1,0-1 1,0 1 0,0-1-1,1 0 1,-1 0 0,0 0-1,1 0 1,-1 0 0,7-1-1,57 6-1679,1-10-4524,-32-5-113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29.2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50 151 4708,'-2'0'92,"1"0"0,-1 1 0,0-1 0,1 0 0,-1 0 0,0-1-1,0 1 1,1 0 0,-1-1 0,1 1 0,-1-1 0,0 1 0,1-1-1,-1 0 1,1 0 0,-1 1 0,1-1 0,-1 0 0,1 0-1,-2-2 1,2 0 34,0 1 0,0-1-1,1 1 1,-1-1 0,1 0 0,-1 0-1,1 1 1,0-1 0,0 0-1,0 0 1,0 1 0,0-1 0,2-3-1,-1 1-16,1-1 0,0 1-1,0-1 1,1 1-1,-1 0 1,1 0 0,1 0-1,-1 1 1,1-1-1,-1 1 1,1-1 0,0 1-1,1 1 1,-1-1 0,1 0-1,0 1 1,0 0-1,0 0 1,0 1 0,0-1-1,0 1 1,1 0-1,-1 1 1,1-1 0,11-1-1,-16 4-64,1-1 1,-1 0-1,1 1 0,-1-1 0,1 0 0,-1 1 0,0 0 0,1-1 0,-1 1 0,0 0 1,1 0-1,-1 0 0,0 0 0,0 0 0,0 0 0,0 0 0,0 0 0,0 0 1,0 0-1,0 1 0,0-1 0,-1 0 0,1 0 0,-1 1 0,1-1 0,-1 1 1,1-1-1,-1 1 0,1 2 0,4 50 813,-5-50-801,1 27 362,-7 63 0,4-80-361,-1 0-1,0 0 1,-2-1 0,1 1 0,-2-1-1,-11 22 1,9-21-154,0 0 1,-1-1-1,0 1 0,-1-2 0,-1 0 1,0 0-1,-17 14 0,27-25 61,0 0 0,0-1 0,1 1-1,-1-1 1,0 1 0,0-1 0,0 1 0,0-1 0,0 1-1,0-1 1,1 0 0,-1 1 0,0-1 0,0 0 0,0 0-1,0 0 1,0 0 0,0 0 0,-2 0 0,3 0-7,0 0 1,-1-1 0,1 1-1,0 0 1,0-1 0,-1 1-1,1-1 1,0 1 0,0-1-1,-1 1 1,1 0-1,0-1 1,0 1 0,0-1-1,0 1 1,0-1 0,0 1-1,0-1 1,0 1 0,0-1-1,0 1 1,0-1 0,0 1-1,0 0 1,0-1-1,0 0 1,1-2-96,0 0-1,0 0 1,0 0-1,0 0 1,0 0-1,1 0 1,-1 1 0,1-1-1,0 1 1,3-5-1,0 4 186,-1-1 1,1 2-1,0-1 0,0 0 0,0 1 0,0 0 0,0 0 1,0 1-1,0-1 0,1 1 0,7-1 0,7 1 320,37 3-1,-15-1-426,-37-1-153,-1 0 0,0-1 1,0 1-1,0-1 0,-1 0 0,1-1 1,0 1-1,0-1 0,0 1 0,-1-1 1,1 0-1,5-5 0,36-36-3844,-44 43 4004,35-43-4677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5:56.1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211 531 3844,'0'-14'9925,"1"3"-6301,-3-3-3091,1 13-532,1 0-1,-1 0 1,0 0 0,1 0 0,-1 0 0,0 0 0,0 1 0,0-1 0,0 0 0,0 0 0,0 1 0,0-1 0,0 1-1,0-1 1,0 1 0,0-1 0,0 1 0,0 0 0,0-1 0,0 1 0,0 0 0,-1 0 0,0 0 0,-5-1-5,0 0 0,1 1 0,-1-1 0,0 2 0,0-1 0,0 1 0,1 0 1,-1 0-1,0 1 0,1-1 0,-1 2 0,1-1 0,0 1 0,0 0 0,0 0 1,0 0-1,0 1 0,1 0 0,-1 0 0,1 1 0,0 0 0,1-1 0,-1 2 0,1-1 1,0 0-1,0 1 0,0 0 0,1 0 0,0 0 0,0 0 0,1 0 0,-3 11 1,3-13-9,1 0 0,0 1 0,0-1 0,0 1 0,1-1 0,-1 0 1,1 1-1,0-1 0,1 1 0,-1-1 0,2 7 0,-1-10 0,0 1 0,-1 0 0,1-1-1,0 1 1,0-1 0,1 1-1,-1-1 1,0 1 0,0-1 0,1 0-1,-1 1 1,1-1 0,-1 0 0,1 0-1,-1 0 1,1 0 0,0-1-1,-1 1 1,1 0 0,0-1 0,0 1-1,0-1 1,-1 0 0,1 1 0,0-1-1,0 0 1,3 0 0,3 0-114,0 0 1,-1 0 0,1-1-1,-1 0 1,1 0 0,-1-1-1,1 0 1,-1 0 0,0 0-1,9-5 1,-5 0-264,-1 0 1,0 0-1,0-1 1,0 0-1,12-14 1,-4 2 127,0 0 1,-1-1 0,25-42 0,-60 99 2936,13-25-2674,1 1 0,0-1 0,0 1-1,1 0 1,1 0 0,0 0-1,0 17 1,2-28-5,0 0-1,1 0 1,-1 0 0,0 0-1,0-1 1,0 1 0,1 0-1,-1 0 1,0 0 0,1-1-1,-1 1 1,1 0 0,-1 0-1,1-1 1,-1 1 0,1 0-1,0-1 1,-1 1 0,1 0-1,0-1 1,-1 1 0,1-1-1,0 1 1,1-1-1,26 8-135,-18-8-88,-1 1 1,1-1-1,-1-1 1,12-2-1,-16 1 4,1 0 0,-1 0 0,0-1-1,0 1 1,0-1 0,0 0 0,-1-1 0,1 1 0,7-9-1,36-41-993,-44 48 1223,13-20 35,12-11 4365,-30 55-3477,-11 95-107,12-92-784,-1-7-13,1 0 0,3 24 0,-2-35-20,-1-1 0,1 1 0,0-1 0,0 1 0,1-1 0,-1 0-1,1 1 1,-1-1 0,1 0 0,0 0 0,0 0 0,0 0 0,1-1 0,-1 1 0,1 0 0,3 2 0,-5-4 16,1 0-1,0 0 0,0 0 0,0 0 1,0-1-1,0 1 0,0-1 0,0 1 1,0-1-1,0 0 0,0 1 0,0-1 1,1 0-1,-1 0 0,0-1 0,0 1 0,0 0 1,0-1-1,0 1 0,0-1 0,0 0 1,0 1-1,0-1 0,0 0 0,0 0 1,-1-1-1,1 1 0,0 0 0,0 0 1,-1-1-1,1 1 0,1-4 0,6-5 82,0 0 0,-1-1-1,13-21 1,-18 26-98,10-17-51,0-1 1,-1 0-1,-2-1 1,8-29-1,-13 37-113,-1 0 1,-1 0-1,0-1 0,-2 0 0,0 1 0,-1-1 1,-2-24-1,0 36 110,0 0 0,0-1 0,0 1 0,-1 0 0,0 0-1,0 0 1,-1 1 0,1-1 0,-1 1 0,0 0 0,-1 0 0,1 0 0,-1 0 0,0 1 0,0 0 0,0 0 0,-1 0-1,1 1 1,-12-5 0,-3-2 21,-1 1 0,0 1 0,0 1-1,-34-6 1,14 6 1344,0 3 0,-73 1 0,115-6-685,10-3-613,1 0 0,0 1 0,1 0 0,0 0 0,19-10 0,5-5 31,-9 6-48,-20 15-1,0 1 0,-1-2 0,0 1 0,1-1 0,-2 0 0,1 0 0,-1-1 0,0 0 0,0 0 0,6-12 0,-11 18-634,-6 4-5558,-9 9-3939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5:56.5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85 24 545,'-1'-23'11030,"0"37"-4647,-5 37-4317,-29 50-842,-4 16-1161,36-95-3384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5:57.5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375 576 8776,'-2'-2'3177,"-6"-4"-2756,1 0 1,0-1 0,0 1 0,1-2 0,0 1-1,0-1 1,1 0 0,-7-12 0,5 9-489,0 0 1,0 0-1,-1 1 1,-9-9-1,13 15 86,0 1 1,1 0-1,-2 0 0,1 0 1,0 1-1,0 0 0,-1-1 0,0 1 1,1 1-1,-1-1 0,0 1 1,0 0-1,0 0 0,-7 0 1,1 0 28,0 0 0,0 1 0,1 1 0,-1-1 0,0 2 0,0 0 0,1 0 0,-14 5 0,19-5-13,0 0 1,1 1 0,0 0-1,-1-1 1,1 1-1,0 1 1,0-1 0,1 0-1,-1 1 1,1 0-1,0 0 1,0 0 0,0 0-1,0 1 1,1-1-1,0 1 1,0-1 0,0 1-1,0 0 1,0 5-1,-1-1-9,1-1 1,0 1-1,1 0 0,0 0 0,1 0 0,0 0 0,1 14 0,0-20-22,-1 1-1,1-1 0,0 0 1,0 0-1,0 0 1,0 0-1,1 0 0,-1 0 1,1-1-1,-1 1 1,1 0-1,0-1 0,0 1 1,0-1-1,1 0 0,-1 0 1,1 0-1,-1 0 1,1 0-1,-1 0 0,1-1 1,0 1-1,0-1 1,4 2-1,3 0 16,0 0 1,0-1-1,0 0 0,1 0 1,-1-1-1,1-1 1,-1 0-1,1 0 0,-1-1 1,1 0-1,-1-1 1,14-4-1,-10 1-27,1 0 0,-1-2 0,0 0-1,0 0 1,-1-1 0,0-1 0,18-16 0,-3-1-267,-2-1 1,-1-2-1,-1-1 1,-1 0-1,-2-2 0,18-35 1,26-66 127,-56 111 204,-1-1 0,-1 0 1,-1 0-1,4-26 0,-9-10 1069,-2 58-1094,1 1 0,-1 0 0,1 0 0,-1-1 0,0 1 0,1 0 0,-1 0 0,1 0 0,-1 0 0,0 0 0,1 0 1,-1 0-1,0 0 0,1 0 0,-1 0 0,1 0 0,-1 0 0,0 1 0,1-1 0,-2 1 0,-3 1-40,-1 1 1,1 0-1,0 1 1,0-1 0,0 1-1,1 0 1,-1 0-1,1 1 1,0-1-1,0 1 1,1 0 0,-4 5-1,-38 70 60,42-74-39,-9 18 10,1 2 0,1-1 1,1 1-1,1 0 0,1 1 1,2 0-1,0 0 0,2 0 0,1 0 1,2 34-1,1-56-20,-1 0 0,1 0 0,0-1-1,0 1 1,0 0 0,1 0 0,-1-1 0,1 1 0,0-1 0,1 1 0,-1-1-1,1 0 1,0 0 0,0 0 0,0 0 0,0-1 0,1 1 0,0-1 0,-1 0-1,1 0 1,0 0 0,1-1 0,-1 1 0,0-1 0,1 0 0,-1 0 0,1-1-1,0 1 1,-1-1 0,1 0 0,0 0 0,0 0 0,0-1 0,0 0 0,0 0-1,0 0 1,0-1 0,-1 1 0,1-1 0,0 0 0,0-1 0,-1 1 0,1-1-1,0 0 1,-1 0 0,0 0 0,1-1 0,-1 0 0,0 1 0,0-2 0,4-3-1,2-4-103,-1 0 0,-1 0 0,1-1-1,-2 0 1,0 0 0,0-1 0,-1 0-1,7-23 1,-8 15 10,0 0 0,-1 0 0,-1-1 0,0-41 0,-3 62 106,0 1 0,-1 0 0,1-1 0,0 1 0,0 0 0,-1-1 0,1 1 0,0 0 1,0-1-1,-1 1 0,1 0 0,0 0 0,-1-1 0,1 1 0,-1 0 0,1 0 0,0 0 0,-1-1 0,1 1 0,-1 0 0,1 0 0,0 0 1,-1 0-1,1 0 0,-1 0 0,1 0 0,0 0 0,-1 0 0,1 0 0,-1 0 0,1 0 0,-1 0 0,1 0 0,0 1 0,-1-1 0,1 0 1,0 0-1,-1 0 0,1 1 0,-1-1 0,1 0 0,0 0 0,0 1 0,-1-1 0,1 0 0,0 1 0,-1-1 0,1 0 0,0 1 1,-1 0-1,-6 8 157,0 1 0,0 1 0,1-1 0,1 1 0,-1 0 0,-3 15 0,-22 76 1143,23-70-952,2 1 0,-2 48 0,7-63-334,1-1-1,0 0 0,1 0 0,2 0 0,-1 0 1,9 25-1,-9-35-125,1-1 0,0 0 1,0 1-1,1-1 0,0-1 1,0 1-1,0 0 0,6 5 1,2-1-890,0 0 0,21 13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6:01.1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393 1 12364,'-23'38'1197,"2"2"1,2 0-1,1 1 1,2 1 0,-15 65-1,-28 127 43,-82 264-862,135-480-382,-11 28-2,16-44 16,0 1-1,0-1 1,-1 1 0,1-1 0,-1 1 0,1-1-1,-1 0 1,0 0 0,0 0 0,0 0 0,0 0-1,-4 2 1,6-3-4,-1-1 1,1 0-1,-1 0 0,1 0 0,-1 0 0,1 0 1,-1 0-1,1 0 0,-1 0 0,1 0 0,-1 0 1,1 0-1,-1 0 0,1 0 0,0 0 0,-1 0 1,1-1-1,-1 1 0,1 0 0,-1 0 0,1 0 1,-1-1-1,1 1 0,0 0 0,-1-1 0,1 1 1,0 0-1,-1-1 0,1 1 0,0 0 0,-1-1 1,1 1-1,0-1 0,0 1 0,-1 0 0,1-1 1,0 1-1,0-1 0,0 1 0,0-1 0,0 1 1,0-1-1,0 1 0,0-1 0,0 1 0,0-1 1,0 0-1,-2-30-108,2 27 77,2-28-15,1-1 0,1 1 0,1 1 0,2-1 0,2 1 0,1 0 0,14-32 0,3 5-88,2 2 0,62-90-1,-75 124 121,1 0 0,1 1 0,23-20 1,-32 32-11,1 1 0,0 0 0,1 1 0,-1 0 0,1 0 1,1 2-1,-1-1 0,23-6 0,-33 11 2,0 0 0,1 1 0,-1-1 0,0 1 0,0-1 0,1 1 1,-1 0-1,0 0 0,1 0 0,-1 0 0,1 0 0,-1 0 0,0 0 0,1 0 0,-1 0 0,0 0 0,1 1 0,-1-1 0,0 1 0,1-1 0,-1 1 0,0-1 1,0 1-1,0 0 0,0-1 0,1 1 0,-1 0 0,0 0 0,0 0 0,0 0 0,-1 0 0,3 2 0,-2 2 26,0-1 0,0 1 0,0 0-1,0 0 1,-1-1 0,0 1 0,0 9 0,-1 0 47,1-6-43,0 8-8,0-1 1,1 1-1,1-1 0,0 0 1,5 16-1,-7-28-5,1-1-1,-1 0 0,1 1 1,0-1-1,0 0 1,0 0-1,0 0 0,1 0 1,-1 0-1,0 0 1,1 0-1,-1 0 0,1-1 1,0 1-1,0 0 1,0-1-1,0 1 1,0-1-1,0 0 0,0 0 1,0 0-1,0 0 1,0 0-1,1 0 0,-1-1 1,0 1-1,1-1 1,-1 1-1,0-1 0,1 0 1,-1 0-1,0 0 1,1 0-1,-1 0 1,1-1-1,-1 1 0,0-1 1,1 0-1,-1 1 1,0-1-1,0 0 0,3-2 1,1 0 15,-1 0 1,1-1-1,-1 0 0,0 0 1,0-1-1,-1 1 1,1-1-1,-1 0 0,0 0 1,0 0-1,-1-1 1,4-7-1,8-14-184,11-33 0,-18 41-294,-1 1-1,-1-1 1,-1 0-1,0-1 1,-2 0-1,0 1 1,0-23 0,-3 42 349,-1 0 102,1 0 0,-1 1-1,0-1 1,1 1-1,-1-1 1,1 1-1,-1-1 1,1 1-1,-1 0 1,1-1 0,-1 1-1,1 0 1,-1-1-1,1 1 1,0 0-1,-1-1 1,1 1-1,0 0 1,0 0 0,0-1-1,-1 1 1,1 0-1,0 0 1,0 1-1,-2 22-10,2-23 10,-1 6 12,1-1 1,0 1-1,0 0 0,1 0 0,-1-1 1,3 10-1,-2-14 0,0 0 0,0 0 0,0 0-1,0 0 1,0 0 0,1 0 0,-1-1 0,0 1 0,1-1 0,0 1 0,-1-1 0,1 1 0,0-1 0,-1 0 0,1 0 0,0 0 0,0 0 0,0 0 0,0 0-1,0 0 1,0-1 0,0 1 0,1-1 0,1 1 0,5 0-4,1 1-1,-1-2 1,1 1-1,-1-1 1,1-1-1,-1 0 1,1 0-1,-1-1 1,17-5-1,-2-2 32,0-1 0,27-16-1,-15 7 105,-63 59 1903,14-23-1926,0 1 1,1 0 0,1 0 0,-14 31 0,20-36-66,1 0-1,0 0 1,0 0 0,2 0 0,0 1-1,0-1 1,1 1 0,1 17-1,1-28-49,-1-1-1,0 0 0,1 0 0,0 0 0,-1 0 0,1 0 0,0-1 0,0 1 0,0 0 1,0 0-1,1 0 0,-1-1 0,0 1 0,1-1 0,-1 1 0,1-1 0,-1 1 1,1-1-1,0 0 0,0 0 0,-1 0 0,1 0 0,0 0 0,0 0 0,0-1 0,0 1 1,0 0-1,0-1 0,0 0 0,0 1 0,4-1 0,0 1-30,1-1 1,0 0-1,0 0 0,0 0 0,0-1 0,-1 0 0,1 0 1,12-4-1,-9 0 0,1-1-1,-1 1 1,0-2 0,-1 1 0,0-1-1,0-1 1,0 0 0,-1 0 0,13-16 0,-7 5 38,0 0 1,-2-1 0,19-39 0,-28 52 202,1-1 0,-1 1-1,-1-1 1,0 0 0,0 1 0,1-13 630,-3 33-876,-1-2 39,-1-1 0,0 1 0,0-1 0,-1 1 0,-1-1 0,-4 11 0,-11 33-11,16-43 15,1 1 0,0-1 0,1 1 0,0 0 0,1 0 0,1 12 0,0-23-1,-1 0 0,0 0-1,0-1 1,1 1 0,-1 0-1,0 0 1,1 0-1,-1-1 1,1 1 0,-1 0-1,1-1 1,-1 1 0,1 0-1,0-1 1,-1 1-1,1-1 1,0 1 0,-1-1-1,1 1 1,0-1 0,0 0-1,0 1 1,0-1 0,28 5-37,-22-5 47,0-1 0,1 1 0,-1-1 0,0-1 0,11-3 0,-8 0 7,-1 0 0,0-1-1,0 0 1,0-1 0,-1 0 0,0 0-1,-1 0 1,1-1 0,11-18-1,-9 12-13,0-1-1,-1 0 1,-1 0-1,-1-1 0,8-25 1,-12 34 4,-1-1 1,0 0-1,-1 1 1,0-1-1,0 0 1,-1 0-1,0 0 1,0 0-1,-3-13 1,2 19-6,1-1 1,-1 0 0,0 0-1,-1 1 1,1-1 0,0 0-1,-1 1 1,1-1 0,-1 1 0,0 0-1,0-1 1,0 1 0,0 0-1,0 0 1,-1 1 0,1-1-1,0 0 1,-1 1 0,0-1-1,1 1 1,-1 0 0,0 0-1,1 0 1,-1 0 0,0 0 0,0 1-1,-4-1 1,1 0-20,0 0 0,1 0 0,-1 1 0,0 0 0,1 0 0,-1 1 0,1 0 0,-1-1 0,0 2 0,1-1 0,-1 1 0,1 0 0,0 0 0,0 0 0,0 1 0,-6 3 0,7-3 6,1 1 0,-1-1 0,1 1 0,0 0 0,0 0 0,0 0 0,0 0 0,1 1 0,0-1 0,0 1 0,0-1 0,0 1 0,1 0 0,0 0 0,0 0 0,0 0 0,0 0 0,1 9 0,-1-8-4,1 0 0,0 1 0,0-1-1,1 1 1,-1-1 0,4 10 0,-3-14-6,0 0 1,0 0-1,0 0 1,0 0-1,1 0 1,-1 0-1,1 0 0,-1-1 1,1 1-1,0-1 1,0 1-1,0-1 1,0 0-1,0 1 1,0-1-1,0 0 0,0 0 1,0 0-1,0-1 1,5 2-1,1 0-25,1 0 0,0 0 0,0-1 0,0-1 0,0 1 0,1-1 0,-1-1 0,0 0 0,0 0 0,0 0 0,0-2 0,-1 1 0,17-7 1,3-4-305,-1-2 0,46-31 0,-50 29 201,1 2-1,0 1 1,42-17 0,-65 30 167,1 1 1,-1-1 0,1 1 0,0-1-1,-1 0 1,0 0 0,1 0 0,-1 0-1,0 0 1,1 0 0,-1 0-1,0 0 1,0 0 0,0-1 0,0 1-1,0-1 1,0 1 0,0 0 0,1-3-1,1-31 488,-3 27-462,0 8-25,-1-1 0,1 0-1,-1 0 1,1 0 0,-1 1 0,1-1 0,-1 0-1,0 1 1,1-1 0,-1 1 0,0-1 0,0 1-1,1-1 1,-1 1 0,0-1 0,0 1 0,0 0-1,1-1 1,-1 1 0,0 0 0,0 0 0,0 0-1,0-1 1,0 1 0,0 0 0,1 0 0,-1 0 0,0 0-1,0 1 1,0-1 0,-1 0 0,-2 0 42,1 1 0,-1-1 0,1 1 1,-1-1-1,1 1 0,-1 0 0,-4 2 1,2 2-64,0 0 0,0 1 1,1-1-1,0 1 1,0 0-1,0 0 0,-6 12 1,-25 52-16,33-63 19,-2 3 2,1 0-1,1 0 0,-1 0 1,2 1-1,-1-1 1,1 1-1,1-1 1,0 1-1,1 0 0,0 11 1,1-19-4,-1 0 1,1-1 0,0 1-1,0-1 1,0 1-1,0-1 1,0 1 0,1-1-1,-1 0 1,1 1-1,-1-1 1,1 0 0,0 0-1,0 0 1,0-1-1,0 1 1,0 0 0,0-1-1,1 1 1,-1-1-1,1 0 1,-1 0 0,1 0-1,-1 0 1,1 0-1,-1 0 1,1-1 0,3 1-1,10 2 0,-1-1 0,1 0 0,23-1-1,-36-1 3,-2 0 0,22 0 22,48-6 0,-62 5-14,-1-1 0,1-1 0,-1 1 0,1-2 0,-1 1 0,0-1 0,0 0 0,12-9 0,-8 4-22,0-1 0,-1 0 1,-1 0-1,0-1 0,0-1 0,-1 1 0,0-1 0,-1-1 1,0 0-1,-2 0 0,1-1 0,-1 1 0,-1-1 1,-1 0-1,0-1 0,0 1 0,-2-1 0,0 0 1,1-22-1,-4 36 17,1 0 0,0 0 1,0-1-1,0 1 0,-1 0 0,1 0 1,-1 0-1,1 0 0,-1 0 1,1 0-1,-1-1 0,0 1 0,0 0 1,1 1-1,-1-1 0,0 0 0,0 0 1,0 0-1,0 0 0,0 1 1,0-1-1,0 0 0,0 1 0,0-1 1,0 1-1,-1-1 0,1 1 1,0 0-1,0-1 0,0 1 0,-1 0 1,1 0-1,0 0 0,0 0 0,-1 0 1,1 0-1,0 0 0,0 0 1,-3 1-1,0 0-4,-1-1 1,0 1-1,1 0 1,-1 0-1,1 1 1,0-1-1,-1 1 1,1 0-1,-8 5 1,5-1-12,0 1 1,0 0-1,0 0 1,1 1-1,0 0 0,1 0 1,0 0-1,0 1 1,0-1-1,-4 14 0,5-7-21,0-1 0,0 1 0,1 0 0,1 0 0,1 0-1,0 16 1,1-29 25,0 0 0,0-1 0,0 1 0,1 0 1,-1-1-1,0 1 0,1 0 0,-1-1 0,1 1 0,0-1 0,-1 1 0,1-1 0,0 1 0,0-1 0,0 1 0,0-1 0,0 0 0,1 0 0,-1 1 0,0-1 0,3 1 0,-1 0-5,1 0-1,-1 0 1,1-1-1,0 1 0,-1-1 1,1 0-1,0 0 0,0-1 1,5 1-1,0 0 9,0-1-1,-1-1 0,1 1 1,0-1-1,0-1 1,-1 1-1,1-2 1,10-3-1,13-11 8,0-2-1,-1-1 1,37-33-1,42-27 15,-53 47 4,-57 33-37,0 9 39,-1 0 0,0 0 0,-1 0 0,1 0 0,-2 0 0,0 0-1,-5 12 1,-34 57 320,28-56-248,-18 42-1,28-55 91,-1 5-1145,5-13 940,0-1 0,0 0 0,0 1-1,0-1 1,0 0 0,1 0 0,-1 1 0,0-1-1,0 0 1,0 1 0,0-1 0,1 0 0,-1 0 0,0 0-1,0 1 1,0-1 0,1 0 0,-1 0 0,0 0-1,1 1 1,-1-1 0,0 0 0,0 0 0,1 0 0,-1 0-1,0 0 1,1 0 0,-1 0 0,0 0 0,1 1-1,-1-1 1,0 0 0,0 0 0,1-1 0,-1 1 0,0 0-1,1 0 1,-1 0 0,0 0 0,1 0 0,-1 0-1,6-1 10,-1 0 0,0-1 0,0 1 0,1-1 0,-1 0 0,-1-1-1,1 1 1,0-1 0,0 0 0,-1 0 0,5-5 0,46-44-144,118-147-352,-109 114 566,-64 85-54,1 0 0,-1-1 0,0 1 0,0 0 1,0-1-1,0 1 0,1-1 0,-1 1 0,0 0 0,0 0 0,1-1 1,-1 1-1,0 0 0,1-1 0,-1 1 0,0 0 0,0 0 0,1 0 1,-1-1-1,1 1 0,-1 0 0,0 0 0,1 0 0,-1 0 1,0 0-1,1 0 0,-1 0 0,1 0 0,-1 0 0,0 0 0,1 0 1,-1 0-1,1 0 0,-1 0 0,0 0 0,1 0 0,-1 0 0,0 0 1,1 0-1,-1 0 0,0 1 0,1-1 0,-1 0 0,0 0 1,1 1-1,-1-1 0,0 0 0,1 0 0,-1 1 0,0-1 0,0 0 1,1 1-1,-1-1 0,0 0 0,0 1 0,0-1 0,0 0 0,1 1 1,-1-1-1,0 0 0,0 1 0,0-1 0,0 1 0,0-1 1,0 0-1,0 1 0,5 28 125,-4-15-114,0 0 0,-1 0 0,0 1 0,-2-1 0,1 0 0,-2 0 0,0 0 0,0 0 0,-10 22 0,-69 106-490,56-101 516,26-40-43,0-1 0,0 0 0,0 1 0,-1-1-1,1 0 1,0 0 0,0 1 0,0-1 0,0 0 0,0 1 0,0-1 0,0 0 0,0 1 0,0-1 0,0 0 0,0 1 0,0-1 0,0 0 0,0 1 0,0-1 0,0 0 0,0 1 0,1-1 0,-1 0 0,0 0 0,0 1 0,0-1 0,0 0 0,1 1 0,-1-1 0,0 0 0,0 0 0,1 0 0,-1 1 0,0-1 0,0 0 0,1 0 0,-1 0 0,0 1 0,0-1 0,1 0 0,-1 0 0,0 0 0,1 0-1,-1 0 1,0 0 0,1 0 0,-1 0 0,0 0 0,1 0 0,-1 0 0,0 0 0,1 0 0,-1 0 0,0 0 0,1 0 0,-1 0 0,23-2 26,-22 2-28,11-2 4,0-1 0,0 0 0,-1-1 0,1-1 0,-1 0 0,0 0 0,0-1 0,14-10 0,76-65-58,-76 60 9,-1 2 52,-2-1 1,0 0-1,-1-2 1,-1-1-1,29-41 1,-49 63 46,1 1-1,-1-1 1,1 1 0,-1-1-1,0 1 1,1-1 0,-1 0-1,0 1 1,0-1 0,1 0-1,-1 1 1,0-1 0,0 0-1,0 0 1,0 1 0,0-1-1,0 0 1,0 1 0,0-1 0,0-1-1,-10 3 1149,-16 18-649,16-5-541,1 1-1,0 0 0,1 0 1,1 1-1,1 0 1,0 1-1,1-1 0,1 1 1,0 0-1,1 0 0,1 0 1,1 0-1,1 32 1,0-47-12,0 0 1,0-1 0,0 1 0,1 0 0,-1 0 0,1-1-1,-1 1 1,1 0 0,-1-1 0,1 1 0,0 0 0,0-1-1,0 1 1,0-1 0,0 1 0,0-1 0,1 0 0,-1 1-1,0-1 1,1 0 0,-1 0 0,1 0 0,-1 0 0,1 0-1,-1 0 1,1 0 0,0-1 0,-1 1 0,1-1 0,0 1-1,0-1 1,-1 1 0,1-1 0,0 0 0,0 0 0,1 0-1,2 0 7,-1 0 0,0-1 0,0 1 0,0-1 0,0 0 0,0 0 0,0 0 0,0-1 0,0 0 1,-1 1-1,1-1 0,0 0 0,-1-1 0,0 1 0,4-4 0,9-11-6,-1 0 1,-1-2 0,0 0-1,-2 0 1,0-2 0,-2 1-1,0-1 1,-1-1 0,-1 1-1,-1-1 1,-1-1 0,-1 0-1,-1 1 1,0-1 0,-1-33-1,-3 54 2,-1 1-1,1-1 1,0 0-1,-1 0 0,1 1 1,-1-1-1,1 0 1,-1 1-1,0-1 1,0 0-1,0 1 0,0-1 1,0 1-1,0 0 1,0-1-1,0 1 1,-1 0-1,1 0 0,-1 0 1,1 0-1,0 0 1,-1 0-1,0 0 1,1 0-1,-1 0 0,0 1 1,1-1-1,-1 1 1,0-1-1,1 1 1,-1 0-1,0-1 0,0 1 1,-2 0-1,-1 0-6,0 0 0,0 0 0,0 0 0,0 1 0,1 0 0,-1 0 0,0 0 0,1 0-1,-1 0 1,1 1 0,-1 0 0,-6 4 0,4 0-18,0-1-1,0 1 1,1 1-1,0-1 1,0 1 0,1 0-1,-1 0 1,2 1-1,-1 0 1,1 0-1,-6 15 1,5-9-24,1 1-1,1 0 1,0 0-1,1 0 1,0 0-1,1 18 1,1-32 35,0-1-1,1 1 1,-1 0 0,0 0-1,0 0 1,0 0 0,1 0-1,-1-1 1,1 1 0,-1 0 0,0 0-1,1-1 1,0 1 0,-1 0-1,1 0 1,-1-1 0,1 1-1,0-1 1,-1 1 0,1-1-1,0 1 1,0-1 0,-1 1 0,1-1-1,1 1 1,32 6-184,-25-7 91,1 0 0,0 0 0,0-1 0,17-4 0,-7-3-460,0-1 0,-1-1 0,-1-1 0,29-21 0,-10 6-650,3-2 565,-25 17 657,1 0 1,0 1-1,0 0 1,1 1-1,21-8 1,-35 16 87,-1 0 1,1 1 0,-1-1 0,0 0-1,1 1 1,-1 0 0,1-1 0,-1 1-1,1 0 1,-1 0 0,1 0-1,-1 1 1,1-1 0,-1 1 0,1-1-1,-1 1 1,1 0 0,2 1-1,-3 0-29,-1-1 0,1 1-1,-1 0 1,0 0 0,0 0-1,1 0 1,-1 0 0,0 0-1,-1 0 1,1 0 0,0 0-1,-1 0 1,1 0-1,-1 0 1,1 1 0,-1-1-1,0 0 1,0 0 0,-1 4-1,1 1 64,0 0 1,-1 0-1,1 0 0,-2-1 0,1 1 0,-1 0 0,0-1 0,0 1 0,-1-1 0,0 0 0,0 1 1,0-1-1,-1-1 0,0 1 0,0-1 0,0 1 0,-1-1 0,0 0 0,0-1 0,-8 7 0,1-2 142,-1 0 0,-20 9 0,7-5-2597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5:39.3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15 337 9129,'0'0'129,"-1"-1"1,1 1 0,-1 0 0,0 0-1,1 0 1,-1 0 0,1 0 0,-1-1-1,1 1 1,-1 0 0,0 0-1,1-1 1,-1 1 0,1 0 0,-1-1-1,1 1 1,0-1 0,-1 1 0,1 0-1,-1-1 1,1 1 0,0-1 0,-1 1-1,1-1 1,0 1 0,0-1 0,-1 0-1,1 1 1,0-2 0,-2-24 1358,4 16-1398,0 0-1,0 0 1,6-16-1,8-8 204,2 0-1,1 1 0,41-51 1,-60 83-295,37-40 36,-36 39-46,1 1 0,-1-1-1,1 1 1,0 0 0,0 0-1,0 0 1,-1 0 0,1 0-1,0 0 1,0 0 0,0 0-1,1 1 1,-1-1 0,0 1-1,0 0 1,0-1 0,0 1-1,0 0 1,1 0 0,-1 0-1,0 1 1,3 0 0,-4-1 16,0 1 0,0 0 0,1 0 0,-1 0 1,0 0-1,0 0 0,0 0 0,0 1 1,0-1-1,-1 0 0,1 0 0,0 1 0,0-1 1,-1 1-1,1-1 0,-1 0 0,1 1 0,-1-1 1,0 3-1,5 33 267,-5-32-242,3 33 72,-2-1-1,-2 1 1,-5 38 0,3-59-107,1-1 0,-2 0 0,0 0-1,-1 0 1,-1-1 0,-1 1 0,0-1 0,0-1 0,-14 19 0,21-32-1,-1 0 1,1 0 0,-1 0 0,0 0 0,1 0 0,-1-1 0,0 1-1,1 0 1,-1-1 0,0 1 0,0 0 0,0-1 0,0 1 0,0-1-1,0 1 1,0-1 0,0 0 0,-1 1 0,1-1-7,1 0 1,-1 0-1,1-1 1,0 1 0,-1 0-1,1 0 1,-1-1-1,1 1 1,0 0-1,-1-1 1,1 1-1,0-1 1,-1 1-1,1 0 1,0-1-1,-1 1 1,1-1-1,0 1 1,0-1-1,0 1 1,-1-1 0,1 1-1,0 0 1,0-1-1,0 0 1,-2-41-1120,2 42 1098,1-11-183,0 0-1,2 0 1,-1 0 0,1 0 0,1 0 0,0 1-1,0 0 1,10-16 0,53-77-89,-59 92 239,0 0 45,2-4 22,0 1 0,1 0 0,0 1 1,1 0-1,1 1 0,17-14 0,-28 25 10,-1 0 1,1 0-1,-1 0 1,1 0-1,0 1 1,0-1-1,-1 1 1,1-1-1,0 1 1,0-1-1,0 1 1,-1 0-1,1 0 1,3 0-1,-4 0 21,-1 1-1,1-1 0,0 0 0,0 1 0,-1-1 0,1 0 0,0 1 0,0-1 0,-1 1 1,1-1-1,-1 1 0,1-1 0,0 1 0,-1 0 0,1-1 0,-1 1 0,1 0 0,-1-1 0,0 1 1,1 0-1,-1-1 0,0 1 0,1 0 0,-1 0 0,0 0 0,0-1 0,0 1 0,0 0 1,1 0-1,-1 0 0,-1 1 0,1 69 1634,-9 79 0,4-102-1405,3-1-221,2-45-252,2-3 153,-1 0 0,0 1 0,1-1 0,-1 0 0,0 0 0,1 0-1,-1 0 1,0 0 0,0 0 0,0 0 0,0 0 0,0 0 0,0 0 0,0-1 0,1-1 0,1-2-83,108-145-1116,5-5 972,-112 150 331,-2 3-11,0-1 1,0 1-1,0-1 0,0 1 1,0 0-1,1 0 0,-1 0 1,1 0-1,0 0 0,-1 0 1,1 1-1,0-1 0,0 1 1,0 0-1,4-1 1,-7 38 1803,-8 73 354,-1 2-1636,9-97-588,0-7 34,-1 0 0,2 0 0,-1 0 1,1 0-1,0 0 0,0-1 0,4 14 0,-4-19-50,0 0 0,-1 1 0,1-1 0,0 0 0,0 0 0,0 0 0,0 0 0,0 0 0,0 0 0,0 0 0,0 0 0,1 0 0,-1 0 0,0-1 0,1 1 0,-1 0 0,2 0 0,0-1-160,0 1 0,1-1-1,-1 0 1,0 1 0,0-1 0,1-1-1,-1 1 1,0 0 0,0-1-1,6-1 1,-2-1-524,0 0-1,-1 0 1,1-1-1,-1 0 0,1 0 1,-1-1-1,9-8 1,-11 10 263,33-28-4531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5:41.2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204 717 2050,'18'-11'1614,"20"-15"4546,-36 24-5887,-1 0-1,1 1 0,-1-1 0,1 0 0,-1 0 0,0 0 1,1 0-1,-1 0 0,0 0 0,0 0 0,-1-1 0,1 1 0,0 0 1,-1-1-1,0 1 0,1 0 0,-1-3 0,0 1-153,0 1 0,0 0-1,0 0 1,0 0 0,-1 0 0,1 0-1,-1 0 1,0 0 0,0 0 0,0 1-1,0-1 1,-1 0 0,1 0 0,-3-3-1,1 3-51,0 1 0,0 0 0,0-1 0,0 1 0,0 0 0,0 1 0,0-1 0,-1 0-1,1 1 1,-1 0 0,-6-2 0,1 1 27,-1-1 1,1 2-1,-1-1 1,1 1-1,-1 1 1,1 0-1,-1 0 0,-16 3 1,21-2-84,0 1 0,0-1 0,0 1 1,0 0-1,0 0 0,1 1 0,0-1 1,-1 1-1,1 0 0,0 0 0,0 0 0,0 1 1,1 0-1,-1-1 0,1 1 0,0 0 0,-5 8 1,1 3-18,1 0 0,1 0 0,0 1 0,1-1 1,0 1-1,1 0 0,1 0 0,1 0 0,0 0 0,2 21 1,-1-34-4,0-1 0,1 1 1,-1-1-1,0 1 0,1-1 1,0 1-1,-1-1 1,1 1-1,0-1 0,1 1 1,-1-1-1,0 0 0,1 0 1,-1 0-1,1 0 0,-1 0 1,1 0-1,0 0 1,0 0-1,0-1 0,0 1 1,0-1-1,0 1 0,1-1 1,-1 0-1,0 0 0,3 1 1,-1-1-44,-1 0 1,1 0-1,-1 0 1,0-1-1,1 0 1,-1 1-1,1-1 1,0 0-1,-1-1 1,1 1-1,-1-1 0,0 1 1,1-1-1,-1 0 1,1 0-1,-1-1 1,0 1-1,0-1 1,0 1-1,4-4 1,2-3-93,0 0 1,0-1-1,-1 0 1,-1-1-1,1 0 1,-1 0-1,-1 0 1,10-22-1,-6 9 65,-1-1 1,0-1-1,5-30 0,-17 213 1670,3-155-1594,1 0 1,-1 1-1,1-1 1,0 0-1,0 0 1,0 0-1,1 0 1,-1 0-1,1 0 1,-1 0-1,1-1 1,0 1-1,0-1 1,0 1-1,1-1 1,3 4-1,-4-5 3,-1 0-1,1 0 1,-1 0 0,1 0-1,-1 0 1,1 0 0,-1-1-1,1 1 1,0 0 0,0-1 0,-1 0-1,1 1 1,0-1 0,-1 0-1,1 0 1,0 0 0,0 0-1,-1 0 1,1 0 0,0-1-1,0 1 1,-1-1 0,1 1-1,0-1 1,-1 1 0,1-1 0,-1 0-1,1 0 1,-1 0 0,1 0-1,-1 0 1,1 0 0,0-2-1,11-11 13,-1 0 0,-1-1 1,18-33-1,10-12-39,-27 44 28,0-1 5,0 1-1,27-26 0,-35 38-5,0 1 1,1-1 0,-1 1-1,1 0 1,0 0-1,0 1 1,0-1 0,0 1-1,0 0 1,0 0-1,1 1 1,-1 0 0,1 0-1,-1 0 1,7 0-1,-11 2 10,0-1-1,0 1 0,0-1 0,0 1 1,0 0-1,0 0 0,0-1 0,0 1 0,0 0 1,0 0-1,-1 0 0,1 0 0,0 0 1,-1 0-1,1 0 0,-1 0 0,1 0 0,-1 1 1,1-1-1,-1 0 0,0 0 0,1 0 1,-1 0-1,0 1 0,0 1 0,5 40 203,-5-39-199,0 141 510,-1-63-448,1-82-129,6-9-90,100-147-1013,-27 36 488,-76 116 661,-3 3 10,1-1-1,0 1 1,0 0 0,-1-1-1,1 1 1,0 0-1,0 0 1,1 0-1,-1 0 1,0 0 0,0 0-1,0 0 1,1 0-1,-1 0 1,1 0 0,-1 1-1,0-1 1,1 1-1,-1-1 1,1 1 0,2-1-1,-3 3-1,0 0-1,-1 0 1,1-1-1,-1 1 1,0 0-1,0 0 1,1 0-1,-1 0 1,0 0-1,-1 4 1,1-2 27,-5 69 199,3-52-225,0 1-1,1-1 1,2 0-1,2 24 1,-2-44-5,-1 0 0,0-1 0,1 1 0,-1 0 0,1 0 0,-1-1 0,1 1 0,0 0 0,-1-1 0,1 1 0,0 0 0,-1-1 0,1 1 0,0-1 0,0 1 0,-1-1 0,1 0 0,0 1 0,0-1 0,0 0 0,0 0 0,0 1 0,-1-1 0,1 0 0,0 0 0,0 0 0,2 0 0,25-4-44,-18-3 18,0 0-1,0-1 1,-1 0 0,0-1 0,0 0-1,-1 0 1,-1-1 0,8-11 0,-2 4-29,2-3-11,-1-1 0,0 0 0,-2-1 0,-1 0 0,0-1 0,-2-1-1,10-35 1,-32 108 61,-2 11 152,12-27-119,2 57 0,1-89-29,0 1-1,0-1 1,0 0 0,0 1-1,0-1 1,1 1 0,-1-1-1,0 1 1,1-1 0,-1 0-1,1 1 1,0-1-1,-1 0 1,1 0 0,0 1-1,0-1 1,-1 0 0,1 0-1,0 0 1,0 0 0,1 0-1,-1 0 1,0 0 0,0 0-1,0 0 1,0-1 0,1 1-1,-1-1 1,0 1 0,1 0-1,-1-1 1,1 0 0,-1 1-1,0-1 1,1 0 0,-1 0-1,1 0 1,-1 0 0,1 0-1,-1 0 1,1 0 0,1-1-1,1 0-10,0 0 0,0 0-1,0-1 1,0 1-1,0-1 1,0 0 0,0 0-1,0 0 1,-1-1-1,1 1 1,-1-1 0,0 0-1,5-4 1,1-5 45,0 0 1,0-1 0,-2 0-1,1 0 1,-2-1 0,1 0-1,-2 0 1,7-26 0,-13 85 263,5 51 1,-4-93-293,0 0 1,0-1-1,1 1 0,-1 0 1,1-1-1,-1 1 0,1 0 1,0-1-1,0 1 1,0-1-1,1 0 0,-1 1 1,0-1-1,1 0 0,-1 1 1,1-1-1,0 0 0,0 0 1,0-1-1,0 1 1,0 0-1,0-1 0,1 1 1,-1-1-1,0 1 0,1-1 1,-1 0-1,1 0 0,0 0 1,-1-1-1,1 1 0,-1-1 1,5 1-1,-1-1 17,-1 0-1,1 0 1,-1-1-1,1 1 1,-1-1-1,0-1 0,1 1 1,-1-1-1,0 0 1,0 0-1,0-1 1,0 1-1,0-1 1,0 0-1,5-5 1,12-13-18,0-1 0,-2-1 1,-1-1-1,27-43 1,52-114-334,-72 128 481,21-63-1,-40 93 104,0-1 0,-2 0-1,0 0 1,-2 0-1,1-36 1,-4 53-164,0 4-8,0-1 1,0 1 0,0 0 0,0 0 0,-1 0-1,1-1 1,-3-5 0,3 9-62,-1-1 1,1 0-1,-1 0 1,1 1-1,-1-1 0,0 1 1,0-1-1,1 0 1,-1 1-1,0-1 0,0 1 1,1 0-1,-1-1 0,0 1 1,0 0-1,0-1 1,0 1-1,0 0 0,0 0 1,1 0-1,-1 0 1,0 0-1,0 0 0,0 0 1,0 0-1,0 0 1,0 0-1,0 0 0,0 1 1,1-1-1,-1 0 0,0 1 1,-1 0-1,-2 0-18,0 1-1,1 1 1,-1-1-1,1 0 1,-1 1-1,1 0 1,0-1-1,0 1 1,0 1-1,1-1 1,-1 0 0,1 1-1,-4 6 1,-24 53-31,19-31 3,1 1 0,2 0 0,-8 67-1,4 107-225,10-158 183,-2 92-366,-27 328-1437,30-459 1877,-9 40 0,10-49 0,-1 1 1,1-1-1,-1 1 0,1 0 1,-1-1-1,1 0 1,-1 1-1,0-1 0,0 1 1,0-1-1,0 0 0,0 0 1,0 1-1,0-1 1,-1 0-1,1 0 0,0 0 1,0 0-1,-1 0 0,1-1 1,-1 1-1,1 0 1,-1-1-1,-2 2 0,3-3-28,0 1-1,-1 0 1,1-1-1,0 1 1,0-1-1,0 1 1,-1-1-1,1 0 1,0 1-1,0-1 1,0 0-1,0 0 1,0 0-1,0 0 0,0 1 1,1-1-1,-1-1 1,0 1-1,1 0 1,-1 0-1,0 0 1,1 0-1,-1 0 1,1-1-1,0 1 1,-1 0-1,1 0 1,0-1-1,0 1 1,0-2-1,-6-43-1058,6 44 1043,-2-27 237,1 0 0,2 0 0,0 0 1,2 0-1,2 0 0,0 0 0,15-42 0,-16 62-33,1-6 242,0 1-1,1-1 0,15-23 1,-18 35-394,-1-1 0,0 1 0,1 0 0,0 0 0,0 0 0,0 1 0,0-1 0,0 1 1,0-1-1,1 1 0,-1 0 0,1 0 0,-1 1 0,1-1 0,0 1 0,0 0 0,-1 0 0,1 0 0,8-1 0,28 3-1219,17-3-4246,-34-4 84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5:41.7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169 96 6342,'0'-32'5610,"0"-17"-1568,-1 48-3995,1 0 0,-1 0 0,0 1 1,0-1-1,1 0 0,-1 0 0,0 0 0,0 0 1,0 1-1,0-1 0,0 0 0,0 1 0,0-1 1,0 1-1,0-1 0,0 1 0,0-1 0,0 1 0,0 0 1,0 0-1,0-1 0,-1 1 0,1 0 0,0 0 1,0 0-1,-2 1 0,-1-2 5,0 1-1,0 0 1,0 0-1,0 0 1,0 1 0,0-1-1,-7 3 1,6 0-30,0 1 1,0 0 0,0 0 0,1 0 0,-1 0-1,1 1 1,0 0 0,-6 9 0,2-2 4,0 1 1,-10 22 0,13-20-65,1 0 1,0 0-1,1 1 0,1-1 0,0 0 1,1 1-1,3 31 0,-2-46 16,0 0-1,0 0 1,0 0-1,0 0 0,0 0 1,0 0-1,1 0 0,-1 0 1,0 0-1,1 0 0,-1 0 1,1-1-1,-1 1 1,1 0-1,0 0 0,-1 0 1,1 0-1,0-1 0,-1 1 1,1 0-1,0-1 1,0 1-1,0 0 0,0-1 1,0 1-1,-1-1 0,1 1 1,0-1-1,0 0 1,0 0-1,0 1 0,0-1 1,0 0-1,0 0 0,0 0 1,0 0-1,1 0 1,-1 0-1,1 0 0,1 0-14,0-1-1,0 0 1,0 1-1,-1-1 1,1 0-1,0 0 1,0 0-1,0-1 1,-1 1-1,1-1 0,-1 1 1,5-5-1,5-8-109,-1-1 0,0 0 0,-1-1-1,-1 0 1,0 0 0,12-35 0,17-31 929,-31 95-292,13 82 475,20 81-912,-40-175-49,14 36-873,-14-37 812,1 1 0,-1 0 0,0-1 0,0 1 0,1 0 0,-1-1 0,1 1 0,-1-1 0,1 1 0,-1-1 0,1 1 0,-1-1 1,1 1-1,-1-1 0,1 1 0,-1-1 0,1 0 0,0 1 0,-1-1 0,1 0 0,0 1 0,-1-1 0,1 0 0,0 0 0,-1 0 0,1 0 1,0 0-1,0 0 0,-1 0 0,1 0 0,0 0 0,-1 0 0,1 0 0,0 0 0,0 0 0,-1-1 0,1 1 0,0 0 0,-1 0 0,1-1 1,-1 1-1,1-1 0,0 1 0,-1 0 0,1-1 0,-1 1 0,1-1 0,-1 1 0,1-1 0,-1 0 0,1 1 0,-1-2 0,20-31-2469,0-16-2482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5:42.1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124 1 10314,'0'0'3964,"-4"2"-2675,0 1-1154,0 1 0,-1 0-1,1 1 1,1-1 0,-1 1 0,1-1 0,0 1 0,0 0 0,0 1 0,1-1-1,-4 9 1,0 5-96,0 0 0,-4 23 0,-9 101-18,0 151 0,8-97 129,6-62-294,5-133-283,0-6-214,0-89-7158,0 46 2935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5:42.4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4 186 8680,'-4'-13'4036,"4"-5"-897,0 1-1249,9-1-705,11 3-256,11 0-160,4 3-161,7 2-288,3 1-191,3 2-129,-1-4 32,-5 0-64,-5 0-161,-4 2-671,-8 1-1635,-5 6-3458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6:10.9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36 347 2050,'0'0'298,"0"-1"1,0 0-1,-1 0 0,1 1 0,0-1 1,0 0-1,-1 1 0,1-1 1,-1 1-1,1-1 0,0 0 1,-1 1-1,1-1 0,-1 1 1,1-1-1,-1 1 0,0-1 0,1 1 1,-1 0-1,1-1 0,-1 1 1,0 0-1,1-1 0,-1 1 1,0 0-1,0 0 0,1 0 1,-1-1-1,0 1 0,1 0 0,-2 0 1,1 0-190,0 0 1,1 0 0,-1 0 0,1 0-1,-1 0 1,0 0 0,1 0-1,-1 0 1,1 0 0,-1 0 0,0 0-1,1 0 1,-1 0 0,1 1-1,-1-1 1,1 0 0,-1 0 0,0 1-1,1-1 1,-1 0 0,1 1-1,-1-1 1,1 0 0,0 1 0,-1-1-1,1 1 1,-1-1 0,1 1-1,0-1 1,-1 1 0,1-1 0,0 1-1,0-1 1,-1 1 0,1 1-1,0 38 1995,2-40-2072,-1 1 0,1-1 1,0 1-1,-1-1 1,1 0-1,0 0 0,-1 0 1,1 0-1,0 0 1,-1 0-1,1 0 0,0-1 1,-1 1-1,4-2 0,0-1 4,0 0-1,0 0 0,-1-1 0,1 0 1,-1 0-1,0 0 0,0-1 0,7-9 1,26-47 23,-27 45-30,17-30-11,9-14 8,40-93 0,-73 150-54,-5 14-31,-7 18-20,-3-3 79,1 1 0,1 1 0,2 0 0,0 0 0,2 1 0,1 0 0,-2 49 0,7-71-1,0 0-33,0 0 0,0 0-1,0 0 1,1 0-1,0 0 1,3 9-1,-3-14 7,0 0 0,0-1 0,0 1 0,0 0 0,0 0 0,1-1 0,-1 1 0,1-1 0,-1 1 0,1-1-1,-1 0 1,1 1 0,0-1 0,-1 0 0,1 0 0,0 0 0,0 0 0,0-1 0,0 1 0,0 0 0,0-1 0,0 1 0,0-1 0,0 0 0,4 0 0,1 0-55,-1 0 0,1-1 1,0 0-1,-1 0 1,1-1-1,0 0 1,-1 0-1,0 0 0,0-1 1,1 0-1,-2 0 1,1 0-1,0-1 1,-1 0-1,1 0 0,-1-1 1,0 1-1,-1-1 1,9-11-1,0-1-7,0-1-1,-1 0 1,-1-1-1,-1-1 1,8-20-1,-12 24 140,-1 1-1,-1-1 1,0 0-1,2-17 1,-4-9 3333,-12 65-2987,4-12-400,-3 11 44,2 1 0,0 0 0,2 1 0,0 0 0,2-1 0,1 1 0,0 1 0,2-1 0,3 27 0,-2-45-43,0 1 0,0-1 0,1 0 0,0 0 0,0 0 1,0 0-1,1 0 0,0 0 0,0 0 0,1-1 0,-1 0 1,1 0-1,0 0 0,0 0 0,9 7 0,-10-9-1,-1-1-1,1-1 1,0 1-1,0 0 0,-1-1 1,1 1-1,0-1 1,0 0-1,0 0 0,1 0 1,-1 0-1,0 0 1,0-1-1,0 0 1,1 1-1,-1-1 0,0 0 1,0-1-1,1 1 1,-1 0-1,0-1 0,0 0 1,0 0-1,0 0 1,0 0-1,0 0 1,0-1-1,0 1 0,0-1 1,0 0-1,-1 0 1,4-3-1,9-9-123,-2 0 0,0-1 1,-1 0-1,0-1 0,-1 0 0,-1-1 0,-1 0 1,10-23-1,-8 12-212,-1 0 1,-1-1 0,-2 0-1,7-51 1,-11-4 692,-5 83-296,-1 1 0,1-1-1,0 1 1,-1 0 0,1 0 0,0 0 0,-1 0 0,1 1-1,0-1 1,-4 1 0,4 2-73,0 0-1,0 0 1,1-1 0,-1 1-1,1 1 1,0-1-1,-1 0 1,1 0 0,1 0-1,-1 1 1,0-1 0,1 0-1,0 1 1,0-1 0,0 0-1,0 1 1,0-1 0,0 0-1,2 6 1,-1-8 17,0 0-1,-1 0 1,1-1 0,0 1 0,-1 0-1,1-1 1,0 1 0,0 0 0,-1-1-1,1 1 1,0-1 0,0 1 0,0-1-1,0 0 1,0 1 0,0-1 0,0 0-1,0 0 1,0 0 0,0 1 0,0-1-1,1 0 1,30-1 30,-21 1-11,-5-1-12,0 0 1,1 0 0,-1 0 0,0-1-1,0 0 1,-1-1 0,1 1-1,0-1 1,-1 0 0,10-7 0,-9 6-4,1 0 1,-1 0-1,1 1 1,0-1 0,0 2-1,12-4 1,-18 6 10,0 0-1,0 0 1,0 0-1,-1 0 1,1 1 0,0-1-1,0 0 1,0 1-1,-1-1 1,1 1 0,0-1-1,0 0 1,-1 1-1,1 0 1,0-1 0,-1 1-1,1-1 1,-1 1-1,1 0 1,-1-1 0,1 1-1,-1 0 1,1 0-1,-1 0 1,0-1 0,1 1-1,-1 0 1,0 0-1,0 0 1,0 0-1,1-1 1,-1 1 0,0 0-1,0 0 1,0 0-1,0 0 1,-1 1 0,1 47 300,-1-34-256,-11 234 149,12-245-274,-1 0 0,1 1 0,1-1 0,-1 0 0,1 1 1,0-1-1,0 0 0,0 0 0,3 8 0,-3-11-103,0 0 0,1 1 1,-1-1-1,0 0 0,1 0 0,-1 0 1,1 0-1,-1 0 0,1 0 0,0 0 1,-1-1-1,1 1 0,0 0 0,0-1 1,-1 1-1,1-1 0,0 0 0,0 0 1,0 0-1,0 0 0,-1 0 0,1 0 1,0 0-1,0 0 0,0-1 0,1 0 1,26-8-3681,4-14-294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29.6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185 16 3171,'0'0'241,"0"-1"1,0 1-1,0 0 0,0 0 0,0-1 1,0 1-1,0 0 0,0 0 0,0-1 1,0 1-1,0 0 0,0 0 0,0-1 1,0 1-1,0 0 0,0 0 0,0-1 1,0 1-1,-1 0 0,1 0 0,0 0 1,0-1-1,0 1 0,0 0 0,0 0 1,-1 0-1,1-1 0,0 1 0,0 0 1,0 0-1,-1 0 0,1 0 0,0 0 1,0 0-1,-1-1 0,1 1 0,0 0 1,0 0-1,-1 0 0,1 0 0,0 0 1,0 0-1,0 0 0,-1 0 0,1 0 1,-15 8 1728,-12 19-2536,14-12 733,0 1 0,1 1 0,-14 27-1,22-38-153,1 0 0,0 0 0,1 1 0,0-1-1,0 1 1,0-1 0,1 1 0,0 0 0,0-1 0,1 1 0,-1 0-1,2 0 1,-1 0 0,3 11 0,-2-14-18,1-1 0,0 1 0,0-1 0,0 0 1,0 1-1,1-1 0,-1 0 0,1-1 0,0 1 0,0 0 0,0-1 1,0 1-1,0-1 0,1 0 0,-1 0 0,1 0 0,-1-1 0,1 1 0,0-1 1,7 2-1,4 1 20,0-1-1,0-1 1,31 2 0,-39-4-21,0 1 1,0-2-1,0 1 0,0-1 0,0 0 0,0-1 1,-1 1-1,14-6 0,-16 5 26,0-1-1,-1 1 1,1-1-1,0 0 1,-1 0-1,1 0 1,-1-1-1,0 1 1,0-1-1,-1 1 0,1-1 1,-1 0-1,1 0 1,1-6-1,0 1 8,0-1-1,-1 0 1,0 0-1,0 0 1,-1 0-1,-1 0 0,1-1 1,-2 1-1,1 0 1,-1-1-1,-1 1 1,-3-16-1,3 21-19,0 0 1,0 0-1,-1 0 0,0 0 1,0 1-1,0-1 1,-1 1-1,1-1 0,-1 1 1,0 0-1,-1 0 0,1 0 1,-1 0-1,1 1 1,-1-1-1,0 1 0,0 0 1,-1 0-1,1 1 0,-1-1 1,1 1-1,-1 0 0,0 0 1,0 0-1,1 1 1,-1 0-1,-6-1 0,4 1-56,0 0-1,0 1 1,0-1-1,0 1 0,0 1 1,0 0-1,0 0 1,0 0-1,0 1 0,0 0 1,1 0-1,-1 0 1,0 1-1,1 0 0,-11 8 1,3-1-618,0 2 0,1 0 1,0 1-1,1 0 0,-12 16 0,-19 27-3427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6:11.5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238 188 512,'8'-21'10168,"-2"-3"-5482,-4-52-4313,-2 55 640,0 19-952,1 1 0,-1-1 0,0 0 0,0 0 0,0 0 0,-1 0 0,1 0-1,0 1 1,-1-1 0,1 0 0,-1 0 0,1 0 0,-1 1 0,0-1 0,0 0 0,0 1 0,0-1 0,0 1 0,0-1 0,-1 1 0,-1-3 0,0 3-11,0 0 1,0 0 0,0 1-1,0-1 1,0 0 0,0 1-1,0 0 1,0 0 0,0 0-1,-1 0 1,1 0 0,0 1-1,-3 0 1,2 0-40,0 0 0,0 1 0,1-1 0,-1 1 0,0 0 0,1 0 0,-1 0 0,1 0 0,0 1 1,0-1-1,0 1 0,0 0 0,-4 5 0,-33 48 15,35-49 1,-11 19-6,1 0 0,2 0 0,-16 41 0,24-50-25,0 0 1,0 1-1,2-1 0,0 1 1,1 0-1,1 35 1,2-52-2,-1 1 1,0-1-1,1 1 1,-1-1-1,1 0 1,-1 0-1,1 1 1,-1-1 0,1 0-1,0 0 1,0 1-1,0-1 1,0 0-1,0 0 1,0 0-1,0 0 1,0-1-1,0 1 1,0 0-1,0 0 1,1-1-1,-1 1 1,0 0 0,1-1-1,-1 1 1,0-1-1,1 0 1,-1 1-1,1-1 1,-1 0-1,0 0 1,1 0-1,-1 0 1,1 0-1,-1 0 1,3-1-1,1 1-6,1-1 0,-1 0 0,0 0 0,0 0-1,0-1 1,0 1 0,0-1 0,0 0-1,5-4 1,3-4-75,0-2 1,0 1-1,-2-2 0,1 1 1,-2-2-1,16-23 0,-4 0 26,25-58-1,-33 55 56,-8 18 152,-3 19 159,-3 6 239,0 25-510,1 0 0,1 0 0,1 1 0,9 31 0,-10-51-31,1-1-1,-1 0 1,1 0-1,1 0 0,0-1 1,0 1-1,0-1 1,1 0-1,0 0 1,0 0-1,1-1 1,0 0-1,0 0 0,0 0 1,1-1-1,0 0 1,0 0-1,11 5 1,-10-7 98,1 0 1,0 0 0,0-1 0,0 0 0,0-1 0,14 1-1,18-5-752,-37 2 131,-1 1 1,1-1 0,0 0-1,-1-1 1,1 1-1,-1-1 1,4-2-1,12-8-6987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9:13.4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1155 113 705,'-15'-2'11545,"1"-2"-5466,-3-3-3787,-8-6-4131,-9-3 2094,-4 1-211,-2 3-1,0 2 1,0 1 0,-73-7 0,-164 8-45,264 8 2,-8 0 3,-1 0 0,1 2 0,0 1 0,0 0 0,0 2 0,0 0 1,0 1-1,-23 11 0,36-13 12,0 0 0,0-1 0,-1 0 0,1-1 0,0 1 0,-1-2 0,-11 2 0,19-3-15,0 1 0,1-1 0,-1 1-1,0-1 1,0 0 0,0 1 0,1 0 0,-1-1 0,0 1 0,1-1-1,-1 1 1,1 0 0,-1 0 0,1-1 0,-1 1 0,1 0-1,-1 0 1,1 0 0,-1-1 0,1 1 0,0 0 0,0 0 0,-1 0-1,1 0 1,0 0 0,0 0 0,0 0 0,0 0 0,0 0-1,1 1 1,-1 40 43,0-30-34,16 247 153,-1 0-22,-15-140-7,0-118-129,-2-1-236,0 0 229,0-1 0,0 1 0,0 0 0,0 0 0,0 0 0,-1 0 0,1 0 1,0 1-1,0-1 0,0 1 0,0-1 0,0 1 0,0 0 0,-3 2 0,-30 16 41,34-19-37,-24 15 54,0-2 0,-1 0 0,-42 13 1,86-24-148,0 0 1,22 5-1,-21-3 58,213 32-36,-231-36 68,-1 0 1,1 1-1,0-1 0,-1 0 1,1 0-1,0 0 0,0 0 1,-1 1-1,1-1 0,-1 0 1,1 1-1,0-1 0,-1 0 1,1 1-1,-1-1 0,1 1 1,-1-1-1,1 1 0,-1-1 1,2 2-1,-7 8 78,-21 8-12,-193 73 20,202-84-96,15-3-432,29 1-664,-25-4 1083,40-1-1394,8 2 556,-50-1 872,1-1-1,0 0 0,-1 1 1,1-1-1,0 1 0,-1-1 1,1 1-1,-1-1 0,1 1 1,-1 0-1,1-1 0,-1 1 1,0-1-1,1 1 0,-1 0 1,1-1-1,-1 1 0,0 0 1,0 0-1,0-1 0,1 1 1,-1 0-1,0 0 0,0-1 1,0 1-1,0 1 0,-1 27 750,1-18-617,-1 14 71,-2 0 0,-5 27-1,-5 33 149,10 73-188,18 183 1,-13-300-133,-1 1 1,-2-1-1,-8 56 0,8-34 413,26-55 112,1-3-472,0-2 1,0 0-1,1-2 0,43-3 0,-11 1-37,207-13-46,242-25-86,-506 39 78,2 2-130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9:14.1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8 4100,'0'-8'7111,"-4"8"-4997,0 0 64,-2 13-1089,2 11 0,2 7-192,2 4-321,0 2-256,0 2-223,0 3-33,0 4-64,0-2-97,4-4-1248,4-9-1922,0-9-5829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9:14.5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 63 10922,'-4'5'282,"-1"1"-1,2-1 1,-1 1 0,0 0-1,1 0 1,0 1-1,1-1 1,0 1-1,0-1 1,0 1-1,-1 8 1,0 8-247,2 0 0,1 24 1,0-27 61,0-18-115,0 0-1,0 0 1,1-1 0,-1 1-1,1 0 1,-1 0-1,1-1 1,0 1-1,-1-1 1,1 1-1,0-1 1,0 1-1,0-1 1,1 1 0,-1-1-1,0 0 1,0 0-1,1 1 1,-1-1-1,0 0 1,1 0-1,-1 0 1,1-1-1,0 1 1,-1 0-1,1 0 1,0-1 0,-1 1-1,1-1 1,3 1-1,-2-1-17,-1 1-1,1-1 1,0 0-1,-1 0 0,1 0 1,0 0-1,-1 0 1,1 0-1,-1-1 1,1 0-1,0 1 0,-1-1 1,1 0-1,-1 0 1,1 0-1,-1 0 1,0-1-1,0 1 1,1-1-1,2-2 0,0-3 39,1 0 0,-2 0 0,1-1 0,-1 1 0,0-1 0,-1 0 0,0 0-1,0-1 1,0 1 0,-1 0 0,1-11 0,0-7-10,-2 0 1,-1-36-1,0 60 21,0-1 0,-1 0 0,1 0 0,-1 1 0,0-1-1,1 0 1,-1 1 0,0-1 0,-1 0 0,1 1 0,0 0-1,-1-1 1,1 1 0,-1 0 0,0 0 0,0 0 0,0 0-1,0 0 1,0 0 0,0 0 0,0 1 0,-1-1 0,1 1-1,0-1 1,-1 1 0,1 0 0,-1 0 0,0 0 0,1 1-1,-5-2 1,3 2 5,0-1 1,0 1-1,0-1 0,0 1 0,0 0 0,1 1 0,-1-1 1,0 1-1,0 0 0,0 0 0,0 0 0,1 0 0,-1 0 1,0 1-1,1 0 0,-1 0 0,1 0 0,0 0 1,0 0-1,-6 6 0,3-1-214,1 0 1,0 1 0,0-1-1,1 1 1,0 0 0,0 0-1,1 1 1,0-1-1,0 1 1,1 0 0,0 0-1,1 0 1,0 0-1,0 14 1,0 14-4860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9:14.9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78 133 4580,'-3'-1'1045,"-1"0"-1,1 0 1,0 1-1,-1 0 1,1 0-1,0 0 1,-1 0-1,-4 1 1,6-1-862,1 1-1,-1-1 1,0 1-1,1-1 1,-1 1-1,1 0 1,-1 0 0,1 0-1,-1 0 1,1 0-1,-1 0 1,-1 3-1,0-1-178,1 1-1,0 0 0,0 0 0,0 0 0,0 0 0,1 0 0,0 1 0,0-1 0,0 0 0,0 1 0,0-1 0,1 6 0,-1 0 6,1-1-1,0 1 1,0 0-1,1 0 1,0 0-1,1 0 1,0-1-1,6 17 1,-6-22-15,0 0 1,-1-1 0,2 1 0,-1 0 0,0-1 0,1 0-1,-1 0 1,1 0 0,0 0 0,0 0 0,0 0-1,1-1 1,-1 0 0,1 1 0,-1-1 0,1 0-1,0-1 1,-1 1 0,1-1 0,0 1 0,0-1 0,0-1-1,7 2 1,-6-1-21,-1-1 0,0 0 0,1 0 0,-1 0 0,1 0 0,-1 0 0,0-1 0,1 0 0,-1 0 0,0 0 0,0 0 0,0-1 0,0 0 0,0 0 0,0 0 0,0 0 0,4-4 0,-4 2 24,0 0 0,-1 0 0,0 0 0,0 0 0,0-1 0,0 0 0,-1 1 0,0-1 0,0 0 0,0 0 0,0 0 0,-1-1 0,2-9 0,0-9 19,0 1 1,-2 0-1,-2-27 1,1 38-12,-1 0 0,-1 0 0,0 0 0,-1 0-1,0 0 1,-1 1 0,-8-19 0,11 27-79,0 1-1,0 0 1,-1-1-1,1 1 1,0 0 0,-1 0-1,1 0 1,-1 0-1,0 0 1,0 1 0,1-1-1,-1 0 1,0 1-1,-1-1 1,1 1 0,0 0-1,0 0 1,0 0-1,-1 0 1,1 0 0,-1 0-1,1 0 1,-4 0-1,0 5-2750,2 16-1927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9:15.4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36 319 545,'-1'0'534,"0"0"0,-1 0 0,1 0 0,0-1 0,0 1 0,0 0 0,0 0 0,0-1 0,0 1 0,-1-1 0,1 1 0,0-1 0,0 1 0,0-1 0,1 0 0,-1 0 0,0 1 0,-1-2 0,-9-22 2492,10 14-3085,-1 0 0,2-1 0,0-14 0,0 16 581,0-9-448,-1-6-100,2-1-1,4-28 0,-4 46 15,0 1 0,1 0-1,0-1 1,0 1 0,0 0 0,1 0 0,0 0 0,0 1-1,0-1 1,1 1 0,-1 0 0,2-1 0,5-5-1,-8 9 7,0 1 0,-1 0 0,1 0 0,0 0-1,0 0 1,-1 0 0,1 0 0,0 0 0,0 1 0,0-1-1,0 1 1,0-1 0,0 1 0,1 0 0,-1 0-1,0 0 1,0 0 0,0 0 0,0 0 0,0 1 0,0-1-1,0 0 1,0 1 0,0 0 0,0 0 0,0-1-1,0 1 1,-1 0 0,1 0 0,0 1 0,0-1 0,-1 0-1,1 1 1,-1-1 0,1 1 0,1 2 0,7 6 24,-1 1 0,-1 1 1,0 0-1,7 13 1,-12-21-21,2 5-17,-1-1 0,0 1 0,-1 1 1,0-1-1,0 0 0,-1 1 1,0-1-1,1 14 0,-2 6 106,-3 43 0,-1-6 1883,3-65-1943,0 0 1,0 0-1,0-1 1,1 1-1,-1 0 0,0 0 1,0 0-1,1 0 1,-1 0-1,1 0 1,-1 0-1,1 0 0,-1 0 1,1-1-1,-1 1 1,1 0-1,0 0 0,-1-1 1,1 1-1,0 0 1,0-1-1,1 1 1,26 8 399,-13-7-841,0-2 1,21-1-1,-24 1-684,19-2-3355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9:24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273 41 6919,'-25'0'11258,"34"10"-10948,32 2-297,1-2 0,0-2 0,0-1 0,54 1 0,171-16 45,258-20-90,-427 28 57,1-4 0,-1-4 1,117-24-1,-178 25-34,0 3 0,0 1 0,49 2 1,-69 1 1436,-17 13-488,-1-2-928,-1-1 0,1 0 0,-2 1 0,-4 14 0,-4 17-35,2 16-32,2 0 0,0 69 0,7-127 199,-57-4-496,-62 3 0,70 1 453,40 0-80,7 0 16,3 1-49,-1 0-1,0 0 1,0 0 0,0 0-1,1 0 1,-1 0-1,1 0 1,-1-1-1,1 1 1,-1 0-1,1 0 1,-1 0-1,1 0 1,0-1 0,-1 1-1,1 0 1,1 0-1,22 13 19,0-2-1,1 0 0,1-2 1,0-1-1,0-1 0,1-1 1,-1-1-1,2-2 0,-1-1 1,37 1-1,-218 30 75,149-33-80,1-1 1,0 1-1,0 0 0,1 0 0,-1 1 1,0-1-1,0 1 0,1 0 0,-1 0 1,0 0-1,-3 3 0,5-2-9,0 0 0,1-1 0,-1 1-1,1 0 1,0 0 0,0-1 0,0 1 0,0 0-1,1 0 1,-1 0 0,1 0 0,0 0-1,0 1 1,0-1 0,0 4 0,1-4 8,-1 0 1,1 0-1,0 0 1,0 0-1,0 0 1,0-1-1,1 1 0,-1 0 1,1 0-1,0-1 1,0 1-1,0-1 1,0 0-1,0 1 1,0-1-1,1 0 1,-1 0-1,1 0 0,-1-1 1,1 1-1,0-1 1,-1 1-1,1-1 1,0 0-1,5 1 1,7 3-28,0 0 1,1-1 0,26 3 0,32-5-1276,-74-2 1031,-9-11 865,-22-2 180,29 13-729,0-1 1,0 0 0,0 1-1,0-1 1,0 1-1,0 0 1,0 0-1,0-1 1,0 1-1,0 1 1,0-1 0,-1 0-1,1 0 1,-3 2-1,3 1-51,0 1-1,0 0 0,1 0 1,-1 0-1,1 0 1,0 0-1,0 0 0,0 0 1,1 0-1,0 0 1,-1 5-1,1-2-13,-6 69 47,6 96 1,1-72 758,-3-100-733,0 0 0,-1 0 0,1-1 0,0 1 0,0-1 0,-1 1 1,1-1-1,0 0 0,0 0 0,0 0 0,-3-2 0,-7-3-42,-1-1-1,1 2 1,-1 0 0,0 0 0,-1 2-1,1-1 1,-1 2 0,-20-2 0,-14 1-10,-53 5 0,47 0-13,-137 8 159,-32 0 337,-373-14 804,589 3-1246,1 0 0,-1-1 1,0 0-1,0 0 0,1 0 0,-1-1 0,1 0 0,0 0 1,-9-6-1,-19-9-5,27 15-40,-16-7 26,0 0 0,-1 1 0,0 2 0,-1 0 0,-49-5 1,-82-8 780,91 10-421,-17 8 189,84 28-1714,0-23 894,0 0 0,0 0 0,0-1 0,1 1-1,-1-1 1,1 0 0,0 0 0,0 0-1,0 0 1,0 0 0,0 0 0,0-1 0,0 0-1,0 1 1,1-1 0,-1-1 0,1 1-1,6 1 1,52 2-5116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9:25.5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98 10410,'0'0'158,"-1"1"1,1-1-1,-1 0 1,1 0-1,-1 0 1,1 0-1,-1 0 1,1 0-1,-1 0 1,1 0 0,0-1-1,-1 1 1,1 0-1,-1 0 1,1 0-1,-1 0 1,1 0-1,0-1 1,-1 1-1,1 0 1,0 0-1,-1-1 1,1 1-1,0 0 1,-1-1-1,1 1 1,0 0-1,-1-1 1,1 1-1,0-1 1,-1 1-1,7-13 1109,20-11-1488,-16 17 193,-1 1 1,2-1 0,-1 2 0,1-1 0,0 1 0,0 1-1,0 0 1,1 1 0,-1 0 0,20-2 0,-31 25 342,-1-14-255,0 0 0,0-1 1,-1 1-1,1 0 1,-1-1-1,0 1 0,-1-1 1,1 0-1,-6 8 1,-36 45 95,27-36-121,-16 16 68,23-28 21,1 1 0,0 0 1,0 1-1,1-1 1,-10 22-1,17-32-109,1-1 0,0 0 1,0 1-1,0-1 0,-1 1 0,1-1 0,0 0 1,0 1-1,0-1 0,0 1 0,0-1 1,0 0-1,0 1 0,0-1 0,0 1 1,0-1-1,0 1 0,0-1 0,0 0 1,1 1-1,-1-1 0,0 1 0,0-1 0,0 0 1,0 1-1,1-1 0,-1 0 0,0 1 1,0-1-1,1 0 0,-1 1 0,0-1 1,1 0-1,-1 1 0,0-1 0,1 0 0,-1 0 1,1 0-1,-1 1 0,0-1 0,1 0 1,-1 0-1,1 0 0,-1 0 0,1 0 1,22 1-40,-17-1 89,12 0-216,16 0 365,0-1 1,40-6 0,-61 4-630,-1 0-1,0 0 1,18-9 0,-21 8-523,1-1 0,-1 0 0,0-1 0,-1 0 0,8-7 0,7-9-3989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9:25.9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1 4773,'-2'0'619,"0"0"0,0 1 0,1-1 0,-1 0 1,0 1-1,0 0 0,0-1 0,1 1 0,-1 0 1,0 0-1,1 0 0,-1 0 0,0 0 0,-1 2 1,-22 27 1707,18-17-2231,0 0 1,-11 29-1,18-42-93,0 1 0,-1-1 0,1 1 0,0-1 0,0 1 0,0-1 0,-1 1 0,1-1 0,0 1 0,0 0 0,0-1 0,0 1 0,0-1 0,0 1 0,0 0 0,0-1 0,0 1 0,0-1 0,0 1 0,0-1 0,1 1 0,-1 0 0,0-1 0,0 1 0,0-1 0,1 1 0,-1-1 0,0 1 0,1 0 0,17 1 215,-9-3-77,1 1-119,1-2 1,-1 1 0,0-1 0,1-1 0,12-5-1,-13 4-52,1 1-1,-1 0 0,1 1 0,0 0 0,15-1 0,-25 3 33,1 0 0,-1 0 0,1 0-1,0 0 1,-1 0 0,1 0-1,-1 0 1,1 0 0,-1 1-1,1-1 1,-1 1 0,1-1-1,-1 1 1,0-1 0,1 1-1,-1 0 1,0 0 0,1 0-1,-1-1 1,0 1 0,2 2-1,-2 0 70,0 0 0,0 0 0,0 0-1,-1 0 1,1 0 0,-1 0 0,0 0-1,0 0 1,-1 5 0,1 1 87,0 1 62,0 1-1,-1-1 1,-1 0 0,0 1 0,0-1 0,-5 12 0,5-17-160,0 1-1,-1-1 1,1 0 0,-1 0 0,0-1-1,0 1 1,-1 0 0,0-1 0,1 0-1,-1 0 1,-1 0 0,1-1 0,-8 6-1,10-8-113,0 0-1,0-1 1,0 1 0,0 0-1,-1-1 1,1 1-1,0-1 1,0 1-1,-1-1 1,1 0 0,0 0-1,-1 0 1,-3-1-1,5 0-218,-1 1 0,1 0-1,0-1 1,0 1 0,-1-1-1,1 1 1,0-1 0,0 1-1,0-1 1,0 0-1,0 0 1,0 0 0,0 1-1,0-1 1,-2-2 0,-6-20-7420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9:26.3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14830,'2'0'3075,"4"0"-2402,9 0-417,3 4-160,7 5 64,2 2-64,0-2-96,0-2-672,-3 1-2371,-3-1-3395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29.9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95 9641,'-8'0'6855,"33"-2"-6631,8-11 448,4-2 257,2 1-416,-10 3-385,-4 3-64,-5 3-64,-3 1-256,0 0-769,-3-1-1057,-8-1-2947,-2-1-4548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9:26.6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89 11115,'-5'4'454,"0"1"0,0-1 0,0 1 0,1 1 0,-1-1 0,1 1 0,1-1 0,-1 1 0,1 0 0,0 0 0,0 1 0,-3 9 0,4-3-317,-1 1-1,2 0 0,0-1 1,0 1-1,3 19 1,-2-31-134,0 1 1,1 0-1,-1-1 1,1 1-1,0 0 1,0-1 0,0 1-1,0-1 1,0 1-1,1-1 1,-1 1-1,1-1 1,-1 0 0,1 0-1,0 0 1,0 0-1,0 0 1,0 0-1,0-1 1,1 1 0,-1-1-1,0 1 1,1-1-1,4 2 1,0 0 31,1-1 1,-1 0-1,1 0 1,-1-1 0,1 0-1,0 0 1,14-1-1,-20 0-43,0 0 0,0 0-1,0-1 1,0 1 0,0-1 0,0 1-1,0-1 1,-1 0 0,1 0 0,0 0 0,0 0-1,-1 0 1,1 0 0,0 0 0,-1-1-1,1 1 1,2-4 0,-2 2-45,1-1 0,-1 0 1,1 0-1,-1-1 0,0 1 0,-1 0 1,3-8-1,-1-4-226,0-1 0,-1 0-1,0-21 1,-1 22 206,-1 0 0,-1 1 0,0-1 0,-1 1 0,-1-1 0,-5-15 0,7 27 166,0 0 1,-1 0 0,1 1-1,-1-1 1,0 1 0,0-1-1,-1 1 1,1 0 0,-1 0-1,1 0 1,-1 0 0,0 0-1,0 1 1,0-1 0,-1 1-1,1 0 1,-1 0 0,1 0-1,-1 0 1,1 1 0,-1-1-1,0 1 1,0 0 0,0 0-1,0 0 1,0 1 0,0 0-1,-7 0 1,8 0-91,1 1 0,-1-1 0,1 1 1,-1 0-1,1 0 0,0 0 0,-1 0 0,1 1 0,0-1 0,0 0 0,0 1 1,0 0-1,0 0 0,0-1 0,1 1 0,-1 0 0,0 0 0,1 0 1,0 1-1,-1-1 0,1 0 0,0 0 0,0 1 0,0-1 0,-1 5 0,-1 4-304,0 1 0,0-1-1,1 1 1,-2 17 0,4 44-3751,0-42-390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9:27.1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0 319 9257,'26'-39'8306,"-11"12"-8380,-1-1 1,-1 0 0,10-37 0,-17 46 393,-1-1 0,-1 0 1,0 0-1,0-32 0,-18 74-656,13-20 326,0 0 0,0 0 0,0 0 0,0 0 0,1 0 0,-1 0 1,0 0-1,1 0 0,0 0 0,-1 0 0,1 0 0,0 0 0,0 1 0,0-1 0,1 0 0,-1 0 0,0 0 1,1 0-1,-1 0 0,1 0 0,0 0 0,0 0 0,0 0 0,0 0 0,0 0 0,0 0 0,0 0 1,1-1-1,2 4 0,2-2-25,0 1 0,0-1 0,1 0 0,-1 0 0,1-1 0,0 0 1,10 2-1,-10-3-45,-1 1-1,1 0 1,-1 0 0,1 0 0,-1 1 0,0 0 0,0 0 0,6 4 0,-11-4 106,1 0 0,-1 1 0,0-1 0,0 0 0,-1 0 0,1 0 0,-1 1 0,1-1 0,-1 0 0,0 0 1,0 1-1,-1-1 0,0 5 0,0 5 340,0 14 404,0-12-437,1 1 1,0-1-1,1 0 0,3 19 1,-3-31-321,-1 0 0,1-1 0,-1 0 0,1 1 0,0-1 0,0 1 0,0-1 0,0 0 1,0 0-1,1 0 0,-1 0 0,1 0 0,-1 0 0,1 0 0,0 0 0,0 0 0,0-1 1,0 1-1,0-1 0,0 1 0,0-1 0,0 0 0,1 0 0,-1 0 0,0 0 0,1 0 1,-1-1-1,1 1 0,-1-1 0,1 1 0,4-1 0,-6 0-95,0 0 1,1-1-1,-1 1 1,0-1-1,0 1 0,0-1 1,0 1-1,0-1 1,0 1-1,0-1 1,0 0-1,0 0 0,0 0 1,0 1-1,0-1 1,-1 0-1,1 0 0,0 0 1,-1 0-1,1 0 1,-1 0-1,1 0 0,-1-1 1,1 1-1,-1 0 1,0 0-1,1 0 0,-1 0 1,0-1-1,0-1 1,1-1-299,8-37-3891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19:29.5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13 2466,'12'-12'9365,"-11"25"-1808,-2 2-9190,-1 18 1632,-1 0 0,-2 0-1,-15 55 1,19-83-4093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1:07.7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8 10954,'-5'-1'1220,"4"1"-1097,1 0 0,0 0-1,-1 0 1,1 1-1,0-1 1,-1 0-1,1 0 1,0 0-1,-1 0 1,1 0 0,0-1-1,-1 1 1,1 0-1,-1 0 1,1 0-1,0 0 1,-1 0 0,1 0-1,0-1 1,0 1-1,-1 0 1,1 0-1,0 0 1,-1-1 0,1 1-1,0 0 1,0 0-1,-1-1 1,1 1-1,0 0 1,0-1 0,0 1-1,-1 0 1,1-1-1,0 1 1,0 0-1,0-2 850,0 10-65,2 25-42,10 58-1,-6-54-725,2 43 0,-6 22 79,-2-80-3670,0-1-3729,0-30 1005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1:08.0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56 9961,'0'0'3107,"18"-7"-2162,-10 4-706,31-9 50,0 2 1,1 2 0,0 1-1,60-2 1,-99 9-530,1 0 0,-1 0 0,1 0 0,-1 1 0,1-1 0,-1 0 0,0 1 0,1-1 0,-1 1 0,1-1 0,-1 1 0,0-1 0,1 1 0,0 1 0,5 2-2609,1 0-4897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1:08.7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80 4420,'7'84'7543,"19"40"-5856,-3-23-1409,-19-84-1858,-5-35 748,-5-38-1054,-18-105-23,20 53 5537,4 105-3596,0 1 0,0-1 0,1 0 0,-1 1-1,1-1 1,0 0 0,0 1 0,0-1 0,0 1 0,0 0-1,0-1 1,1 1 0,-1 0 0,1-1 0,0 1-1,-1 0 1,1 0 0,0 1 0,0-1 0,0 0-1,0 1 1,1-1 0,-1 1 0,0 0 0,1-1 0,-1 1-1,1 0 1,-1 0 0,1 1 0,-1-1 0,1 1-1,4-1 1,-3 0-34,-1 1-1,1 0 1,0-1 0,-1 2-1,1-1 1,0 0 0,0 1-1,-1-1 1,1 1 0,0 0-1,-1 0 1,1 1-1,-1-1 1,1 1 0,-1 0-1,0 0 1,0 0 0,0 0-1,0 0 1,0 1-1,0-1 1,-1 1 0,3 3-1,-2-3 49,-1 0-1,0 0 1,0 1 0,0-1-1,0 1 1,0 0-1,-1-1 1,0 1-1,0 0 1,0 0 0,0 0-1,0 0 1,-1 0-1,0 0 1,0 0-1,0 0 1,0 0-1,0 0 1,-1 0 0,0 0-1,0 0 1,0-1-1,0 1 1,-1 0-1,1 0 1,-1-1 0,0 1-1,0-1 1,-1 0-1,1 1 1,0-1-1,-1 0 1,0 0-1,0-1 1,0 1 0,0-1-1,0 1 1,-1-1-1,1 0 1,0 0-1,-1 0 1,-6 2 0,-2 0 156,-19 9 6,30-13-118,0 1 0,0 0 0,0-1 0,0 1-1,0-1 1,1 1 0,-1 0 0,0 0-1,0-1 1,0 1 0,1 0 0,-1 0 0,0 0-1,1 0 1,-1 0 0,1 0 0,-1 0 0,1 0-1,-1 0 1,1 0 0,-1 3 0,5-2-77,0 0-1,0-1 1,0 1 0,0-1 0,0 1-1,0-1 1,0 0 0,8 0 0,-7 0 117,78 24 132,-47-12-2051,1-2-3965,-22-8 1611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1:09.1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1 329 3940,'0'0'9721,"0"-6"-8232,0-30-1337,1 0 1,2-1-1,9-45 0,-7 60-41,-1 2 55,1 0-1,1 1 1,9-23 0,-14 41-170,-1 1 1,0-1-1,0 1 1,0 0-1,1-1 1,-1 1-1,0-1 1,1 1-1,-1-1 1,0 1-1,1 0 1,-1-1-1,1 1 1,-1 0-1,0-1 0,1 1 1,-1 0-1,1 0 1,-1 0-1,1-1 1,-1 1-1,1 0 1,-1 0-1,1 0 1,-1 0-1,1 0 1,-1 0-1,1 0 1,0 0-1,-1 0 0,1 0 1,-1 0-1,1 0 1,-1 0-1,1 0 1,-1 1-1,1-1 1,-1 0-1,1 0 1,-1 0-1,0 1 1,1-1-1,-1 0 1,1 1-1,-1-1 0,0 0 1,1 1-1,-1-1 1,0 1-1,1-1 1,-1 1-1,0-1 1,1 0-1,-1 1 1,0-1-1,0 2 1,20 30 512,-18-27-299,14 28-161,-1 1-1,-2 1 1,-1 0 0,-2 0 0,-1 1 0,5 48-1,-14-77-311,0-4-3915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1:09.4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35 11082,'0'0'6118,"10"0"-5990,2 0-160,7 0 160,-3-3-288,2-1-320,0-3-1250,1-2-480,1-2-3523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1:09.9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68 6758,'0'2'2504,"3"115"2955,0-19-9236,-4-188-2466,0-4 5682,3-1 9970,15 118-8480,-6-2-621,-1 0 0,11 36 0,-12-32-348,19 38-1,-25-58 10,0 0 0,0 0 0,1-1 0,0 1 0,6 5 0,-9-10 24,-1 1 1,1 0 0,-1-1-1,1 1 1,0 0 0,-1-1-1,1 1 1,0-1-1,0 1 1,-1-1 0,1 1-1,0-1 1,0 0 0,-1 1-1,1-1 1,0 0 0,0 0-1,0 1 1,0-1 0,0 0-1,0 0 1,-1 0 0,1 0-1,0 0 1,0 0 0,0-1-1,0 1 1,0 0 0,-1 0-1,1-1 1,0 1 0,0 0-1,0-1 1,-1 1 0,1-1-1,0 1 1,0-1-1,-1 1 1,1-1 0,0 1-1,-1-1 1,1 0 0,-1 1-1,1-1 1,-1 0 0,1 0-1,0 0 1,5-15 203,-1-1 1,0 1-1,-1-1 0,-1 1 0,2-34 1,-1-58-3377,-4 102 1752,0 18-2678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1:10.5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89 0 10858,'-6'4'390,"0"-1"0,0 1 0,0 0 0,0 0 0,1 0 1,-1 1-1,1 0 0,0 0 0,-4 6 0,-16 14 1283,25-24-1676,0-1 0,-1 1 0,1-1 0,0 1 0,0-1 0,-1 1 0,1-1 0,0 1 0,0-1 1,0 1-1,0-1 0,-1 1 0,1 0 0,0-1 0,0 1 0,0-1 0,0 1 0,1 0 0,-1-1 1,0 1-1,0-1 0,0 1 0,0-1 0,1 1 0,-1-1 0,0 1 0,0 0 0,1-1 0,-1 1 1,0-1-1,1 0 0,-1 1 0,0-1 0,1 1 0,0 0 0,19 18-36,-13-14 1,4 7-18,1 1 0,-2 0 0,11 16 0,-18-23 44,1 0 0,-2 0 0,1 0 0,0 0-1,-1 1 1,0-1 0,-1 0 0,0 1 0,0 0 0,1 10-1,-2-14-15,0 1 36,0 0 0,0 0 0,0 0-1,0-1 1,-1 1 0,1 0 0,-1 0 0,-3 7 0,3-10 12,0 0 0,0 0 0,0 0 0,-1 1 0,1-1 0,0 0 0,-1-1 0,1 1 0,-1 0-1,1 0 1,-1-1 0,0 1 0,1 0 0,-1-1 0,1 0 0,-1 1 0,0-1 0,1 0 0,-1 0 0,0 0 0,0 0 0,-2-1 0,-11 2 96,12-1-64,0 1-1,0-1 1,0 0-1,-1 0 1,1 0-1,0 0 1,0-1-1,0 1 1,0-1-1,0 0 0,0 0 1,0 0-1,0 0 1,0-1-1,-4-2 1,6 3 236,18 1-5973,-4 0 218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30.7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1 8104,'-3'5'8720,"-2"7"-6735,-9 23-2910,9-20 826,2 0 0,0 1 0,1 0 1,0-1-1,1 1 0,1 0 0,2 17 1,-1-30 70,0 0 0,0-1 0,0 1 0,0 0 0,0-1 0,1 1 1,-1-1-1,1 0 0,0 1 0,0-1 0,0 0 0,0 0 0,0 0 1,0-1-1,1 1 0,-1 0 0,0-1 0,1 1 0,0-1 1,-1 0-1,1 0 0,0 0 0,-1 0 0,1 0 0,0-1 0,0 1 1,0-1-1,0 0 0,5 0 0,-2 0-26,0 0 0,0 0 0,0 0 0,0-1 0,-1 1 0,1-2 0,0 1 0,0-1 0,-1 0 0,1 0 1,-1 0-1,1-1 0,8-5 0,-10 4 74,1 0-1,-1-1 1,0 0 0,0 0 0,0 0 0,-1 0 0,0-1 0,0 1 0,0-1 0,3-9 0,-6 14 577,-1 2-588,1-1 0,-1 1 0,0-1 0,0 1 0,0-1 0,0 1 0,1 0 0,-1-1 0,0 1-1,1 0 1,-1 0 0,0 0 0,1-1 0,-1 1 0,1 0 0,0 0 0,-1 2 0,-5 10 103,0 1 1,2 0 0,-1 0 0,2 0 0,0 1 0,-2 26 0,5 96 493,1-73-545,-1 81-1182,-2-124-1831,-11-12-2872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1:11.2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1 118 3043,'1'0'11866,"6"10"-10851,-2 10-779,-2 0-1,0 1 0,-1 0 1,-1 0-1,-2 31 0,0-9-467,1-42-419,0-11-2317,0-110-6833,0 59 9986,0 0 4813,1 49-2488,2 22-1467,2 23-112,-5-27-773,1 7 15,0 1 0,1-1-1,0 1 1,1-1 0,1 0-1,4 13 1,-8-26-185,1 1 0,-1-1 1,0 1-1,0-1 0,0 0 0,1 1 0,-1-1 1,0 1-1,1-1 0,-1 0 0,0 1 0,1-1 1,-1 0-1,0 1 0,1-1 0,-1 0 1,1 1-1,-1-1 0,1 0 0,-1 0 0,1 0 1,-1 0-1,0 1 0,1-1 0,-1 0 0,1 0 1,-1 0-1,1 0 0,-1 0 0,1 0 0,-1 0 1,1 0-1,-1 0 0,1 0 0,-1 0 1,1-1-1,-1 1 0,1 0 0,-1 0 0,1 0 1,-1-1-1,1 1 0,0-1 0,14-15-24,22-58-288,-30 57 247,1 0 0,0 1 1,1 0-1,1 0 0,22-27 0,-32 43 107,1-1 1,-1 1-1,1-1 0,-1 1 0,1-1 1,-1 1-1,1-1 0,0 1 0,-1-1 1,1 1-1,0-1 0,-1 1 1,1 0-1,0 0 0,-1-1 0,1 1 1,0 0-1,0 0 0,-1 0 0,1 0 1,0 0-1,0 0 0,-1 0 1,1 0-1,0 0 0,0 0 0,1 0 1,-1 1 46,0 0 1,0 0 0,0 0 0,0 0 0,0 0-1,0 0 1,0 0 0,0 0 0,-1 0-1,1 1 1,0-1 0,-1 0 0,1 0 0,0 2-1,2 8 405,0 0 0,0 0 0,0 12 1,-2-17-353,10 88 1345,2 11-1501,4-38-4375,-11-51 56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1:11.6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9065,'0'0'5925,"0"13"-4451,0 10-481,0 6-545,0 5-32,2 3-320,2-1 65,0 1-258,0-6 130,0-7-386,2-10-576,-4-7-384,7-5-320,3-2-1923,4 0-2786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1:12.0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152 3 11627,'-14'-2'5689,"-17"7"-5175,21 2-410,0-1 0,1 2 0,0-1 0,0 1-1,1 0 1,0 1 0,0 0 0,1 0 0,0 1 0,-8 16 0,14-24-128,0-1 1,0 1 0,0 0-1,1-1 1,-1 1 0,1 0 0,-1 0-1,1-1 1,0 1 0,0 0-1,0 0 1,0 0 0,0 0 0,0-1-1,0 1 1,1 2 0,0-3-24,-1 0 0,1 1 0,0-1 0,-1 0 1,1 0-1,0 0 0,0-1 0,0 1 0,0 0 0,0 0 0,0 0 1,0-1-1,0 1 0,0 0 0,0-1 0,0 1 0,0-1 0,1 1 1,-1-1-1,0 0 0,0 1 0,3-1 0,8 2-345,-3-1 200,0 1 0,-1 0 1,1 0-1,0 1 0,8 4 0,-15-6 189,0 0 1,0 0-1,0 0 1,0 1 0,0-1-1,-1 1 1,1-1-1,-1 1 1,1 0-1,-1-1 1,1 1-1,-1 0 1,0 0 0,0 0-1,0 0 1,0 0-1,0 0 1,0 0-1,-1 1 1,1-1 0,-1 0-1,0 0 1,1 0-1,-1 1 1,0 1-1,-1 4 215,1 0-1,-2 0 0,1 0 1,-1 0-1,0 0 0,0-1 1,-1 1-1,0-1 0,-1 0 1,1 1-1,-8 8 0,-6 15-99,12-17-43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1:12.4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0 8872,'0'0'7602,"-13"15"-5584,10-11-1999,-1-1 0,0 1-1,1 0 1,0 0 0,0 0-1,0 0 1,0 0 0,1 1-1,-1-1 1,1 1 0,0 0-1,1 0 1,-1 0 0,1 0-1,0 0 1,0 0 0,0 5-1,1-9-74,1 0-1,-1 0 0,1 0 0,-1-1 0,1 1 0,0 0 0,-1 0 0,1 0 0,0-1 1,-1 1-1,1 0 0,0-1 0,0 1 0,0-1 0,0 1 0,0-1 0,-1 1 0,3 0 1,26 11-447,-14-6-182,-12-4 670,0 0 0,0 0 0,-1 0 0,1 0 1,-1 0-1,0 1 0,0-1 0,0 1 1,0 0-1,0 0 0,0-1 0,-1 1 0,1 0 1,-1 0-1,0 1 0,0-1 0,0 0 0,0 0 1,0 1-1,-1-1 0,1 6 0,-1 4 283,0 0 0,0 0 0,-1 0 0,-5 19 0,4-22-41,-2 0 1,1 0-1,-10 16 0,-6 20-79,17-43-795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1:12.9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26 8904,'-3'11'1981,"-1"0"0,0-1-1,-11 20 1,9-19-1567,1 0-1,-1 0 1,-3 16-1,5-8-247,1 1-1,1-1 1,0 1-1,2 0 1,3 39-1,-3-57-184,1 0 0,-1-1 0,1 1 0,-1 0 0,1 0 0,0-1 0,0 1 0,0 0 0,0-1 0,0 1 0,0-1 0,0 1 0,0-1 0,0 0 0,1 1 0,-1-1 0,1 0 0,-1 0 0,1 0 0,-1 0 0,1 0 0,0 0 0,-1-1 0,1 1 0,0 0 0,0-1 0,0 1 0,-1-1 0,4 0 1,-2 1-5,0-1 1,-1 0-1,1 0 1,0 0-1,0 0 1,-1 0-1,1-1 1,0 1-1,-1-1 1,1 0-1,0 0 1,-1 0-1,1 0 1,-1 0-1,1 0 1,-1-1-1,0 1 1,1-1-1,1-2 1,2-4-33,0 0 1,-1 0-1,0 0 1,-1 0-1,1-1 1,-2 0-1,1 0 1,-1 0-1,-1 0 0,4-19 1,-3-6-16,0-57 1,-3 89 76,0-3-2,0 1 0,0 0 0,0 0 0,-1 0 0,0 0-1,0-1 1,0 1 0,-1 0 0,1 1 0,-1-1 0,0 0 0,0 0-1,-3-3 1,3 4 116,0 1 0,0 0-1,0 1 1,0-1 0,0 0-1,0 0 1,-1 1 0,1 0-1,-1-1 1,1 1 0,-1 0-1,1 0 1,-1 0 0,0 1-1,0-1 1,1 0 0,-1 1-1,0 0 1,0 0 0,0 0-1,-2 0 1,2 1-88,0 0 1,0 0-1,0 0 0,0 1 1,0-1-1,1 1 1,-1-1-1,1 1 0,-1 0 1,1 0-1,-1 0 0,1 0 1,0 0-1,0 1 0,0-1 1,0 1-1,1-1 0,-1 1 1,-1 3-1,-2 3-46,0 1 1,1 0-1,0 0 0,-3 14 0,3-8-447,1-1 1,1 1-1,1-1 0,0 1 0,1-1 0,3 22 0,4-19-3506,9-5-2947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1:13.7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1 166 13132,'0'5'2173,"4"69"-107,20 107 1,-20-157-1908,6 23-73,-10-46-113,0-3-149,-9-167-2282,0-34 2588,9 198-115,1 0 0,-1 0 0,1 1 0,0-1 0,0 0 0,0 1 0,0-1 0,1 1 0,0-1 0,0 1 1,0 0-1,1 0 0,-1 0 0,1 0 0,0 0 0,0 0 0,0 1 0,1-1 0,-1 1 0,1 0 0,0 0 0,0 0 0,5-2 0,1 0-84,0 1 1,0 1-1,1-1 0,-1 2 1,1-1-1,-1 2 0,1-1 1,0 1-1,12 1 1,-21 0 70,1 0 1,-1 1 0,0-1-1,0 0 1,0 1 0,1 0-1,-1-1 1,0 1 0,0 0-1,0 0 1,0 0 0,0 0-1,0 1 1,0-1 0,0 0-1,-1 1 1,1-1 0,0 1-1,-1 0 1,0 0 0,1-1-1,-1 1 1,0 0 0,0 0-1,0 0 1,0 0 0,0 1-1,0-1 1,0 0 0,-1 0-1,1 4 1,0-2 38,-1-1 1,1 1-1,-1 0 0,0 0 1,0 0-1,0-1 0,-1 1 0,0 0 1,1-1-1,-1 1 0,0 0 1,-1-1-1,1 1 0,0-1 1,-1 1-1,0-1 0,0 0 0,-4 5 1,-14 12 116,-29 20 0,31-25-112,1-1 0,-31 34 0,47-47-52,0 0 1,0 0-1,0 0 1,0 0-1,1 0 1,-1 0-1,0 0 1,0 0 0,1 1-1,-1-1 1,1 0-1,-1 0 1,1 1-1,0-1 1,-1 0 0,1 0-1,0 1 1,0-1-1,0 0 1,0 1-1,0-1 1,0 0 0,0 1-1,0-1 1,0 0-1,1 1 1,-1-1-1,0 0 1,1 0 0,0 0-1,-1 1 1,1-1-1,-1 0 1,1 0-1,0 0 1,0 0 0,0 0-1,0 0 1,0 0-1,0 0 1,0 0-1,0-1 1,2 2 0,5 3-46,0-1 0,1-1 0,0 1 0,-1-2 0,12 3 0,-3 0-13,19 6-300,0-1 0,0-2 0,1-2 0,40 2 0,-62-8 630,-12 0 12,1 0 0,0 0-1,0 0 1,0 1-1,0-1 1,0 1 0,3 1-1,-6 20 455,-1-16-2126,0 7-2989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1:15.0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331 165 12428,'0'-10'356,"-2"0"1,1 0-1,-1 0 0,0 0 1,-1 1-1,0-1 1,-1 1-1,-7-15 1,9 20-316,0 0 1,-1 0 0,1 0 0,0 0-1,-1 0 1,0 1 0,0 0 0,0-1-1,0 1 1,-1 0 0,1 1 0,-1-1-1,0 1 1,0-1 0,0 1 0,0 0 0,0 0-1,0 1 1,0-1 0,-1 1 0,-5-1-1,4 2-1,0 0-1,0 0 0,0 0 1,0 1-1,0 0 1,0 0-1,0 1 0,1 0 1,-1 0-1,0 0 0,1 0 1,-6 5-1,1-1-61,1 1 0,0 1 0,1-1 0,0 1-1,-10 14 1,6-8 30,1 1-1,1 0 1,-15 27-1,22-34 45,-1 0 0,1 1 0,0-1 0,1 1 0,0-1 0,0 1 0,1 0 0,0 0 0,1 15 0,1-22-23,0 1 0,0 0 0,0-1-1,0 1 1,1-1 0,-1 1 0,1-1 0,-1 0-1,1 1 1,0-1 0,0 0 0,0 0 0,1 0-1,-1-1 1,0 1 0,1 0 0,-1-1 0,1 0-1,-1 1 1,1-1 0,0 0 0,-1 0 0,5 0-1,10 5 87,1-1 0,21 3 0,-12-5-569,-1 0 0,1-2 1,31-2-1,-29-4-2819,-5-12-2567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1:15.4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1 10698,'0'0'3031,"0"9"-2592,-1 16 138,-2-1 0,-1 0 0,-8 32-1,6-31-632,1 0 0,1 0-1,-1 34 1,4-57 21,2 0-1,-1-1 1,0 1-1,0 0 1,1-1 0,-1 1-1,0 0 1,1-1-1,0 1 1,-1 0 0,1-1-1,0 1 1,0-1 0,0 0-1,0 1 1,0-1-1,0 0 1,0 1 0,2 0-1,0 0 20,0 0-1,1 0 1,-1 0-1,0-1 1,0 1 0,1-1-1,-1 0 1,1 0-1,3 0 1,11 2 191,1-2 1,-1-1-1,21-1 0,-12 0 242,7 2 69,-19 0-647,0-1 1,29-3 0,-43 3-209,0 0 0,0-1 0,1 0 0,-1 1 1,0-1-1,0 0 0,0 1 0,0-1 0,0 0 0,0 0 0,0 0 0,0 0 0,0 0 1,0 0-1,0 0 0,-1 0 0,1 0 0,0-1 0,0 0 0,9-17-8402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1:16.0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145 115 11787,'0'0'204,"-1"0"0,1 0 0,-1 0 0,1 0-1,-1 0 1,1 0 0,-1 1 0,1-1 0,-1 0 0,1 0 0,-1 0 0,1 1-1,-1-1 1,1 0 0,-1 1 0,1-1 0,0 0 0,-1 1 0,1-1-1,0 1 1,-1-1 0,1 1 0,-1 0 0,-4 17 1302,5 25-2202,0-33 1180,0 174-185,0-136-4297,-4-220-4263,1 84 7272,2 1 3278,1 84-2121,0 0 1,0 0 0,0 0 0,1 0 0,-1 0-1,1 0 1,0 0 0,0 0 0,0 0 0,0 0 0,0 1-1,0-1 1,1 0 0,-1 1 0,1-1 0,0 1-1,0 0 1,0 0 0,0-1 0,0 1 0,1 0-1,-1 1 1,1-1 0,-1 0 0,1 1 0,3-2 0,0 1-38,0 0 0,0 0 1,0 1-1,0 0 0,0 0 0,1 1 1,-1-1-1,0 1 0,0 1 1,1-1-1,10 3 0,-11-1-94,-1 0-1,0 0 1,0 0 0,0 0-1,0 1 1,0-1-1,-1 2 1,1-1-1,-1 0 1,0 1-1,0-1 1,0 1-1,-1 0 1,1 1-1,-1-1 1,0 1-1,0-1 1,0 1 0,-1 0-1,4 8 1,-5-9-26,1 0 1,-1-1 0,0 1-1,0 0 1,-1 0 0,1 0-1,-1 0 1,0-1-1,0 1 1,0 0 0,0 0-1,-1 0 1,0 0 0,1 0-1,-1-1 1,-1 1 0,1 0-1,0-1 1,-1 1 0,0-1-1,0 1 1,0-1 0,0 0-1,-1 0 1,1 0-1,-1 0 1,1 0 0,-7 4-1,-6 3 167,0-1-1,0-1 0,0-1 0,-1 0 0,0-1 0,0-1 0,-20 4 0,4-3 516,1-1 1,-63 0-1,93-5-720,1 0-49,0 0-1,0 0 1,0 0 0,0 0 0,0 0 0,-1 0 0,1 0 0,0 0 0,0 0 0,0 0-1,0 0 1,0 0 0,-1 0 0,1 0 0,0 0 0,0 0 0,0 0 0,0 0 0,0 0 0,-1 0-1,1 0 1,0 0 0,0 0 0,0 0 0,0 0 0,0 1 0,0-1 0,0 0 0,0 0-1,-1 0 1,1 0 0,0 0 0,0 0 0,0 0 0,0 1 0,0-1 0,0 0 0,0 0-1,0 0 1,0 0 0,0 0 0,0 1 0,0-1 0,0 0 0,0 0 0,0 0 0,0 0-1,0 0 1,0 1 0,0-1 0,0 0 0,0 0 0,0 0 0,0 8-6437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2:30.9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 6 384,'-19'0'9965,"2"0"-4717,13 1-3002,23-1-1293,72 8 414,20-7-916,148-4-229,-205-2-212,82-3 209,-46 8 1014,-89 0-1329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31.0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0 360 11787,'34'-2'1072,"-1"-2"0,0-1 0,0-1 0,52-19-1,-38 12-696,865-279 1338,-871 280-2828,-30 11-1902,-26 10-800,-21 6-3240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2:31.5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68 288,'0'-67'1121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2:32.7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25 179 192,'5'-43'1410,"4"-36"1726,-7 25 9609,-16 376-10695,6-58-1832,8-256-217,0-7 314,0-35 294,2-529 1040,-15 672-2145,7 373 765,6-365 663,0-132-2313,-2 6-2876,2 2-2117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2:33.9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15 2050,'-1'0'312,"1"0"-1,-1 0 1,0 0-1,1 1 1,-1-1 0,1 0-1,-1 0 1,0 0-1,1 0 1,-1-1 0,0 1-1,1 0 1,-1 0 0,0 0-1,1 0 1,-1-1-1,1 1 1,-1 0 0,0-1-1,1 1 1,-1 0-1,1-1 1,-1 1 0,1-1-1,-1 1 1,1-1-1,0 1 1,-1-1 0,-7-8 3858,8 28-3732,2 45 10,0-29 422,-6 69 1,0-91-126,-1-23-646,0-23-95,4-4 62,0 25-74,0 1 1,1-1-1,0 1 1,0-1 0,2 1-1,-1-1 1,2 1 0,-1 0-1,1 0 1,6-13-1,-7 79 83,-5-10 652,-13 77 0,9-77-136,-4 79 1,11-124-368,0-28-1083,0-20-5462,2 37 1939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2:34.9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1 3748,'-7'8'8617,"7"-8"-8475,0 0 0,0 0 0,0 0 0,0 1 0,0-1 1,-1 0-1,1 0 0,0 1 0,0-1 0,0 0 1,0 0-1,0 0 0,0 1 0,0-1 0,0 0 1,0 0-1,0 1 0,0-1 0,0 0 0,0 0 0,0 1 1,0-1-1,0 0 0,1 0 0,-1 0 0,0 1 1,0-1-1,0 0 0,0 0 0,0 0 0,0 1 1,1-1-1,-1 0 0,0 0 0,0 0 0,0 0 0,0 1 1,1-1-1,-1 0 0,0 0 0,0 0 0,1 0 1,-1 0-1,0 0 0,0 0 0,1 0 0,218 13 584,-34-17-875,-183 50 197,-4-4 107,-3 1 0,-1-1-1,-13 48 1,5-25-64,1 20-9,5 1 0,3 145 1,5-171-84,0-60-21,-4-20-3976,0-5-2488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2:37.4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1 284 2979,'-1'0'12835,"16"-1"-10527,22 2-3011,39 10 1037,1-4-1,140-5 0,-112-4 178,-101-22-319,0-6-121,-4 21-32,1 0 1,0 0 0,0-1-1,1 1 1,1 0 0,-1 0 0,1 1-1,1-1 1,0 1 0,5-11-1,-8 19-41,-1 0 0,0 0 0,0 0 0,0 0-1,0 0 1,0 0 0,0 0 0,1 0 0,-1 0 0,0 0-1,0 0 1,0-1 0,0 1 0,0 0 0,1 0 0,-1 0-1,0 0 1,0 0 0,0 0 0,0 0 0,0 0 0,1 0-1,-1 0 1,0 0 0,0 1 0,0-1 0,0 0 0,0 0-1,1 0 1,-1 0 0,0 0 0,0 0 0,0 0 0,0 0-1,0 0 1,0 0 0,1 0 0,-1 1 0,0-1 0,0 0-1,0 0 1,0 0 0,0 0 0,0 0 0,0 0 0,0 1-1,0-1 1,0 0 0,0 0 0,6 14 51,1 17 96,2 29 77,-4-25-118,1-1 0,13 44-1,-19-77-104,0 0 0,0-1-1,0 1 1,1 0 0,-1-1-1,0 1 1,0-1-1,0 1 1,1 0 0,-1-1-1,0 1 1,1-1-1,-1 1 1,0-1 0,1 1-1,-1-1 1,1 1-1,-1-1 1,1 0 0,-1 1-1,1-1 1,-1 1-1,1-1 1,-1 0 0,1 0-1,-1 1 1,1-1-1,0 0 1,-1 0 0,1 0-1,0 1 1,0-1-1,1-1 14,-1 0-1,0 1 0,0-1 0,0 0 0,0 0 0,1 0 1,-1 0-1,0 1 0,0-2 0,-1 1 0,1 0 1,0 0-1,1-2 0,19-43 151,-10 14-156,21-55 64,-29 80-66,1-1 0,0 1 0,0 0 0,1 0 0,0 1 0,0-1 0,0 1 0,12-9 0,-17 14-4,1 1-1,0-1 1,0 0 0,0 1 0,-1-1 0,1 1-1,0-1 1,0 1 0,0-1 0,0 1 0,0 0-1,0 0 1,0-1 0,0 1 0,0 0 0,0 0-1,0 0 1,0 0 0,0 0 0,0 0 0,0 0-1,0 1 1,0-1 0,2 1 0,-2-1-2,1 2 0,-1-1 1,1 0-1,-1 0 0,0 0 1,0 0-1,1 1 0,-1-1 1,0 1-1,0-1 0,0 1 1,1 3-1,2 5-8,0 0-1,-1 1 1,4 17-1,-6-22 10,5 42 0,-5-37-1,0 0 0,0-1 0,1 1 1,1 0-1,0-1 0,0 1 0,7 14 0,-9-24-4,-1 0 0,1-1-1,-1 1 1,1 0 0,-1-1-1,1 1 1,-1 0 0,1-1-1,-1 1 1,1-1 0,0 1-1,-1-1 1,1 1 0,0-1-1,0 0 1,-1 1 0,1-1-1,0 0 1,0 0 0,0 1-1,-1-1 1,1 0 0,0 0-1,0 0 1,0 0-1,0 0 1,-1 0 0,1 0-1,0 0 1,0 0 0,0-1-1,-1 1 1,1 0 0,0 0-1,0-1 1,0 1 0,-1-1-1,1 1 1,0 0 0,-1-1-1,1 1 1,0-1 0,-1 0-1,1 1 1,-1-1 0,2-1-1,25-34 162,-24 31-156,44-84-4,-47 89-75,27 0-374,-10 1 462,1 1 0,-1 1 0,-1 1-1,1 0 1,24 10 0,28 7-34,-46-16 41,-1-1 0,1-1 0,37-1-1,-58-2-25,8 0 220,-11-6 181,-5-8-353,-2-16 98,2 0 0,1-1 1,1 0-1,1 0 0,4-56 0,-1 48-44,0 37-351,2-16 379,1 15-4804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2:38.3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48 6278,'-8'-5'9882,"7"-5"-7991,1 9-1918,1 0 0,-1 0 0,1 0 0,-1 0 0,1-1 0,-1 1 0,1 0-1,-1 0 1,1 0 0,0 0 0,-1 0 0,1 1 0,0-1 0,0 0 0,0 0-1,0 0 1,2-1 0,7-1 24,0 0 0,0 1 0,0 0 0,1 0 0,-1 1 0,0 0 1,1 1-1,20 2 0,-30-1-7,0-1 1,0 0 0,1 0 0,-1 1 0,0-1 0,0 1-1,0-1 1,0 1 0,-1-1 0,1 1 0,0 0 0,0-1-1,0 1 1,0 0 0,0 0 0,-1-1 0,1 1-1,0 0 1,-1 0 0,1 0 0,-1 0 0,1 0 0,-1 0-1,1 0 1,-1 0 0,0 0 0,0 0 0,1 1 0,-1-1-1,0 0 1,0 0 0,0 0 0,0 0 0,0 0 0,0 0-1,-1 0 1,1 0 0,0 2 0,-1 1 44,0-1 1,1 1-1,-1 0 1,0-1-1,-1 1 0,1 0 1,-1-1-1,1 0 1,-1 1-1,-3 3 1,-49 45 262,38-38-287,1 0 0,0 1-1,-15 21 1,30-36-13,-1 0 0,1 1 0,-1-1 0,1 1 0,0-1 0,-1 1 0,1 0 0,0-1 0,0 1 0,-1-1 0,1 1 0,0 0 0,0-1 0,0 1 0,0 0 0,-1-1 0,1 1 0,0-1 0,0 1 0,0 0 0,0-1 0,1 1 0,-1 0 0,0-1 0,0 1 0,0 0 0,0-1 0,1 1 0,-1-1 0,0 1 0,1 0 0,-1-1 0,0 1 0,1-1 0,-1 1 0,1-1 0,-1 1 1,1-1-1,-1 0 0,1 1 0,-1-1 0,1 0 0,-1 1 0,1-1 0,0 0 0,-1 1 0,1-1 0,-1 0 0,1 0 0,0 0 0,-1 0 0,1 0 0,0 0 0,-1 0 0,1 0 0,0 0 0,-1 0 0,2 0 0,50 1 709,-40-2-758,1 1 31,-1 0 0,1-1 0,0-1-1,-1 0 1,0 0 0,23-9 0,10-11-7851,-30 15 317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2:38.9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52 0 8712,'-2'2'612,"0"0"-1,0 0 0,0 0 1,0 1-1,0-1 0,0 0 1,1 1-1,0-1 0,-1 1 1,0 3-1,-3 29 837,6-34-1441,-1 0-1,1 0 0,-1 0 0,1 0 1,0 0-1,-1 0 0,1 0 1,0 0-1,-1 0 0,1 0 1,0-1-1,0 1 0,0 0 0,0 0 1,0-1-1,0 1 0,0-1 1,0 1-1,0-1 0,0 1 0,0-1 1,0 0-1,0 1 0,2-1 1,30 6 342,-16-6-259,19 0 55,-35 0-146,0 0 0,1 0-1,-1 1 1,0-1-1,1 0 1,-1 0-1,1 1 1,-1-1-1,0 1 1,0-1-1,1 1 1,-1 0-1,0-1 1,0 1-1,0 0 1,0 0-1,2 2 1,-2-2 29,-1 1 0,1 0 0,-1 0 1,1 0-1,-1 0 0,0 0 0,0 0 1,0 0-1,0 0 0,0 0 0,0 0 1,-1 0-1,1 0 0,-1 0 0,1 0 1,-1 0-1,0 0 0,0-1 0,0 1 1,0 0-1,0 0 0,-2 2 0,-31 35 924,32-36-1043,-2 0-7,-1 4 156,-2-1 0,1 0 0,-1-1 0,0 0 0,-8 6 0,13-11-163,1 1 1,0 0 0,-1 0 0,1-1 0,-1 1 0,1-1 0,-1 0 0,1 1-1,-1-1 1,1 0 0,-1 0 0,1 0 0,-1 0 0,0 0 0,1 0 0,-1 0-1,1-1 1,-1 1 0,1 0 0,-1-1 0,1 1 0,-1-1 0,1 0 0,0 1 0,-1-1-1,1 0 1,0 0 0,0 0 0,-1 0 0,1 0 0,0 0 0,0 0 0,0-1-1,0 1 1,0 0 0,0-2 0,-1 0-661,0 0 1,1 0-1,-1-1 1,1 1-1,0 0 1,0-1-1,0 1 0,0-5 1,0-8-6358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2:39.3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4773,'2'0'2178,"2"0"-449,4 0 706,1 0-834,1 0-64,2 0-544,3 0-160,1 0-224,0 0-193,3 0-288,-5 0 32,0 0-256,-1 0 224,-1 0-608,2 0-897,1 0-1058,-1 0-1825,0 0-3075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2:39.7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28 6086,'-5'4'1196,"0"0"-1,0 1 1,0 0 0,0 0 0,1 0 0,0 0 0,-5 8 0,4-5-888,1 1 0,-1 0 0,1 0 1,0 0-1,1 0 0,0 1 0,-2 15 0,4-16-236,0 0-1,1-1 0,-1 1 0,2 0 0,0-1 0,1 11 0,-1-17-75,-1 0 0,1 0 0,0 0 0,0 0 0,0 0 0,0 0 0,0 0 0,0 0 1,0-1-1,1 1 0,-1 0 0,0-1 0,1 1 0,0-1 0,-1 0 0,1 1 0,0-1 0,0 0 0,-1 0 0,1 0 0,0 0 0,0 0 0,0-1 0,0 1 0,0-1 0,1 1 0,-1-1 0,0 0 0,3 1 0,-1-1 51,0 0 0,0 0 0,0 0 0,0 0 0,-1-1 0,1 1 0,0-1 0,0 0 0,-1 0 0,1 0 0,0-1 0,-1 1 0,1-1 0,5-4 0,-6 3-26,1-1 0,-1 1 0,0-1 0,0 0 0,0 0 0,0 0 0,-1 0-1,0 0 1,0-1 0,0 1 0,2-9 0,1-6-3,-1 0-1,-1 0 1,-1 0 0,-1-1 0,-1-24-1,0 35-11,0 7 4,0 0-1,0 1 1,0-1-1,0 0 0,0 0 1,0 0-1,-1 1 1,1-1-1,-1 0 1,1 0-1,-1 1 0,0-1 1,0 0-1,0 1 1,0-1-1,0 1 1,0-1-1,0 1 1,0-1-1,-1 1 0,1 0 1,0 0-1,-1 0 1,1 0-1,-1 0 1,1 0-1,-3-1 1,-2 0 133,-1 0 1,1 1 0,0 0-1,0 0 1,-1 1 0,-10 0 0,15 0-160,1 0 0,-1 1 0,0-1 0,1 1 0,-1 0 0,1-1 0,-1 1 0,0 0 0,1 0 0,0 0 0,-1 0 0,1 0 0,-1 0 0,1 1 0,0-1 0,0 0 0,0 1 0,0-1 0,0 0 0,0 1 0,0-1 0,0 1 0,1 0 0,-1-1 0,1 1 0,-1 0 1,1-1-1,-1 3 0,-1 5-1120,0 0 1,1 1 0,0-1 0,0 9 0,1-5-3184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2:40.1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1 261 6694,'1'-1'6854,"4"-10"-5684,4-29-205,-2-1 0,-2 1 0,0-70 0,-4 109-955,-1 0 1,1 0 0,-1 0 0,1 0-1,-1 0 1,1 1 0,-1-1-1,1 0 1,0 0 0,-1 0 0,1 1-1,0-1 1,0 0 0,-1 1 0,1-1-1,0 1 1,0-1 0,0 1-1,0-1 1,0 1 0,0 0 0,0-1-1,0 1 1,0 0 0,0 0 0,0 0-1,0 0 1,0 0 0,2 0 0,38-1-466,-34 1 326,-6 0 109,0 0 0,0 1 0,0-1 0,0 0 1,0 1-1,0-1 0,0 1 0,0-1 0,0 1 0,-1 0 0,1-1 0,0 1 1,0 0-1,-1-1 0,1 1 0,0 0 0,-1 0 0,1 0 0,-1 0 0,1 0 0,-1 0 1,1-1-1,-1 1 0,0 0 0,1 0 0,-1 0 0,0 1 0,0-1 0,0 0 0,0 0 1,0 0-1,0 1 0,0 46 155,0-33 477,-1-3-451,0 0-1,-1 0 1,0 0 0,-1-1 0,-6 18 0,-5 7-2505,9-23 114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31.4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6246,'0'0'5189,"0"3"-3748,0 16-64,0 8-448,0 8 32,0 7 0,0 6-224,0 4-257,6 3-223,2 4-97,3-6-96,-1-2-96,2-5 0,1-15-993,-1-14-1345,1-15-2563,-3-2-3011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2:40.6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12 4676,'-8'-6'1986,"0"3"545,0 1-385,0 2-961,1 0 32,1 0-288,0 0-417,0 0-223,0 7 159,2 6-128,4 2-704,0 1-2242,0-3-4934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2:43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10570,'16'0'6656,"7"0"-3354,124 5-3325,-121-5-3026,-17 0-1312,-4 0-246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2:43.4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0 10122,'-6'5'1985,"2"3"-607,4-3 31,-2 3-288,2-1-544,0 6 191,0 3-415,0 2 63,0 6-288,0-1-32,0 3-96,0-1-32,4 1-320,4-2-3011,10-8-1826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2:44.0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 5285,'0'-4'9321,"2"4"-8424,6 0-257,4 0-31,7 0 320,-1 0-353,3 0-448,-1 4 1,-1-2-162,-5 0 226,-4-2-321,-6 1 31,-2-1-703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2:44.7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 11 8712,'-6'-3'5306,"8"0"-2211,21 0-1452,31 2-1939,-53 1 294,1 0 0,-1 0-1,0 1 1,1-1 0,-1 1 0,0-1-1,0 1 1,1-1 0,-1 1 0,0 0-1,0-1 1,0 1 0,0 0 0,0 0-1,0 0 1,0 0 0,0 0 0,0 0-1,0 0 1,-1 0 0,1 1 0,0-1-1,-1 0 1,1 0 0,-1 1 0,1-1-1,-1 0 1,0 1 0,0-1 0,1 0-1,-1 1 1,0-1 0,0 0 0,0 1-1,0-1 1,-1 0 0,1 3 0,0 1-36,-1 1 1,1-1 0,-1 0-1,-1 1 1,1-1-1,-1 0 1,1 1 0,-5 6-1,-4 2-47,-1-1 0,0 0 0,-1 0-1,0-2 1,-1 1 0,-15 9-1,-13 13 288,41-34-198,0 0 1,0 0-1,-1 0 0,1 0 0,0 0 0,0 0 0,0 0 0,0 0 0,0 0 1,0 1-1,0-1 0,0 0 0,0 0 0,0 0 0,0 0 0,0 0 0,0 0 0,0 0 1,0 0-1,0 1 0,0-1 0,-1 0 0,1 0 0,0 0 0,0 0 0,1 0 1,-1 0-1,0 0 0,0 1 0,0-1 0,0 0 0,0 0 0,0 0 0,0 0 0,0 0 1,0 0-1,0 0 0,0 0 0,0 1 0,0-1 0,0 0 0,0 0 0,0 0 1,0 0-1,1 0 0,-1 0 0,0 0 0,0 0 0,0 0 0,0 0 0,0 0 0,0 0 1,0 0-1,0 0 0,1 0 0,-1 0 0,0 1 0,0-1 0,0 0 0,0 0 1,14 2 277,22-1 256,-31-1-441,27 0-117,-16 1 202,0-1-1,0-1 0,18-2 0,-28 1-637,0 1-1,0-1 1,0 0 0,-1 0-1,1-1 1,-1 1-1,6-5 1,0 0-4231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2:45.0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55 1 96,'0'2'10627,"0"10"-9237,-3-4-885,0 0-1,-1 0 1,1 0 0,-2-1-1,1 0 1,-8 11 0,-7 9-312,19-26-520,0 0-1,-1 0 1,1 0-1,0 0 1,0-1-1,0 1 1,-1 0 0,1 0-1,0 0 1,0 0-1,0 0 1,0-1 0,1 1-1,-1 0 1,0 0-1,0 0 1,0 0-1,1-1 1,-1 1 0,0 0-1,1 0 1,-1-1-1,1 1 1,-1 0-1,1 0 1,-1-1 0,1 1-1,0-1 1,-1 1-1,1 0 1,0-1 0,-1 1-1,1-1 1,0 0-1,1 1 1,12 3-3084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2:45.4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46 2178,'11'0'2242,"-3"0"225,0 0-546,-4 0-351,0 0-866,0 0-95,-2 0-225,0 0-255,-2-5-33,0-3-64,0 1-609,0-4-1088,0 2-1763,0 4-2017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2:45.8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86 801,'36'-71'1986,"-29"57"3843,-7 20-1328,0 21-1993,-1 34-244,-1-32-2252,2 1 0,1-1 0,8 50 0,-9-78-179,0-1 0,0 0 0,0 1 1,1-1-1,-1 0 0,0 0 0,0 0 0,0 1 0,0-1 1,1 0-1,-1 0 0,0 0 0,0 1 0,1-1 0,-1 0 0,0 0 1,0 0-1,1 0 0,-1 0 0,0 1 0,1-1 0,-1 0 1,0 0-1,0 0 0,1 0 0,-1 0 0,0 0 0,1 0 0,-1 0 1,0 0-1,1 0 0,-1-1 0,2 1-984,6 0-7503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2:46.1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11275,'0'47'5844,"5"33"-3965,-4-65-1932,1 1 0,1-1 0,1 1-1,0-1 1,1 0 0,8 18 0,-13-32 59,0 0 1,1 0-1,-1-1 1,0 1-1,0 0 1,1 0-1,-1-1 1,1 1-1,-1 0 1,0-1-1,1 1 1,-1 0-1,1-1 1,0 1-1,-1 0 1,1-1-1,0 1 1,-1-1-1,1 0 1,0 1-1,-1-1 1,1 1-1,0-1 0,0 0 1,0 0-1,-1 1 1,1-1-1,0 0 1,0 0-1,1 0 1,-1-1 10,0 0-1,1 1 1,-1-1-1,0-1 1,0 1 0,-1 0-1,1 0 1,0 0-1,0 0 1,0-1-1,-1 1 1,1 0 0,-1-1-1,1 1 1,0-2-1,2-8 31,0-1-1,-1 1 0,2-15 0,-4-18-946,0 26-6544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2:46.4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15 4100,'-18'-6'7309,"26"3"-3176,35 0-2115,-33 3-2308,30-2 141,-13 2-3348,-10 0-1671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31.8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232 1 9193,'-4'0'293,"-1"1"1,1 0 0,-1 0 0,1 0-1,-1 1 1,1 0 0,0-1 0,0 1-1,0 1 1,0-1 0,0 0 0,1 1-1,-1 0 1,1 0 0,-1 0 0,1 0-1,0 1 1,0-1 0,-4 8 0,1-2 164,1-1 1,0 1 0,1 0 0,0 0 0,0 1-1,1-1 1,0 1 0,-1 11 0,2-7-478,1 0 0,0 0 0,1 0 1,1 0-1,0 0 0,1 0 0,0 0 0,1-1 1,1 1-1,9 22 0,-11-30 9,1-1 1,-1 0-1,2 0 0,-1 0 1,0 0-1,1-1 1,0 1-1,0-1 0,0 0 1,1 0-1,-1 0 1,1-1-1,0 0 0,0 0 1,0 0-1,0 0 0,1-1 1,-1 0-1,1 0 1,-1 0-1,1-1 0,0 0 1,-1 0-1,1 0 1,0-1-1,0 0 0,0 0 1,6-1-1,-11 0-3,0 0 0,0 1 1,0-1-1,0 0 0,0 0 0,0 0 0,0 0 1,0 0-1,0 0 0,0 0 0,0-1 0,-1 1 1,1 0-1,-1 0 0,1-1 0,-1 1 0,1 0 1,-1-1-1,0 1 0,1 0 0,-1-1 0,0 1 1,0-1-1,0 1 0,0 0 0,-1-2 0,0-40 23,0 40 1,0 1 0,1 0 0,-1 0 0,0 0 0,-1 0 0,1 0 0,0 0 0,-1 0 0,1 0 0,-1 0 0,1 0 0,-1 1 1,0-1-1,0 1 0,0-1 0,0 1 0,0 0 0,0 0 0,0 0 0,0 0 0,-1 0 0,1 0 0,0 0 0,-1 1 0,1-1 0,0 1 0,-5 0 0,2-1-15,-1 1 0,1-1 0,-1 1 0,1 1 0,0-1 0,-1 1 0,1 0 0,-1 0 0,1 1 0,0-1 0,-8 5 0,2 1 29,1 0-1,0 1 1,0 1-1,1-1 1,1 1-1,-1 1 1,1 0-1,-12 20 1,7-8-1192,1 0 0,1 1 0,-12 36 0,12-20-4982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3:12.4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323 35 15054,'0'0'2109,"-3"-13"-193,1 11-1853,0 0 0,0 1 0,0-1 0,-1 0 0,1 1 0,0-1 0,-1 1 0,1 0 0,-1-1 1,0 1-1,1 0 0,-1 1 0,0-1 0,1 0 0,-1 1 0,-3 0 0,-49-1 434,42 1-459,4 1-28,0 1 0,0-1 1,0 1-1,0 1 0,1 0 0,-1 0 0,1 1 0,-1 0 0,-11 7 0,6-1 33,0 0 0,0 0 0,1 1-1,-14 16 1,26-27-54,1 1 0,-1-1 0,1 1 0,0-1 0,-1 1 0,1 0 0,-1-1 0,1 1 0,0-1 0,-1 1-1,1 0 1,0-1 0,0 1 0,0 0 0,-1-1 0,1 1 0,0 0 0,0-1 0,0 1 0,0 0 0,0 0 0,0-1 0,0 1 0,1 0 0,-1-1-1,0 1 1,0 1 0,1-1 0,0 0-1,0 1 1,0-1-1,1 0 1,-1 0-1,0 1 1,0-1-1,1 0 0,-1 0 1,0 0-1,3 1 1,49 17 4,-42-15 19,2 0-15,-1 1-1,1 0 1,-1 1-1,-1 1 1,1 0-1,19 15 1,-26-18-15,-1 1 1,0-1 0,0 1-1,0 0 1,-1 0 0,1 0-1,-1 0 1,0 1 0,-1-1-1,0 1 1,1 0 0,-2-1-1,1 1 1,-1 0 0,0 0-1,0 0 1,0 9 0,-1-6-63,1 0 0,-2 0 0,0 0 1,0 0-1,0 0 0,-1-1 0,0 1 1,-5 10-1,4-13 48,0 0 0,0-1 0,-1 0 0,1 1 1,-1-1-1,-1-1 0,1 1 0,-1 0 0,0-1 1,0 0-1,0 0 0,-9 4 0,5-3-44,0-1 0,-1 0-1,1 0 1,0-1 0,-1 0-1,0-1 1,0 0 0,0-1 0,0 0-1,0 0 1,0-1 0,0 0 0,-13-3-1,22 3 64,-1-1-1,1 1 1,-1-1-1,1 1 1,-1-1-1,1 0 1,0 0 0,-1 0-1,1 0 1,0 0-1,0 0 1,0 0-1,-1 0 1,1 0-1,0 0 1,1-1-1,-1 1 1,0 0-1,0-1 1,1 1-1,-1-1 1,0 1-1,1-1 1,-1 1-1,1-1 1,0 1-1,0-1 1,-1 1-1,1-1 1,0 1-1,1-3 1,-2 2-2,1-1 1,0 0-1,1 1 1,-1-1-1,0 0 0,1 1 1,0-1-1,-1 0 1,1 1-1,0-1 0,0 1 1,1-1-1,-1 1 1,0 0-1,1-1 1,-1 1-1,4-3 0,2 0-50,-1 1 0,1 0 0,0 0-1,0 0 1,1 1 0,-1 0-1,0 1 1,1 0 0,15-3 0,3 3-318,45 0 1,-51 2 321,-10 1-44,1 0 0,-1 1 0,0 0-1,14 5 1,-12-3-1458,0-1-1,25 4 0,-34-7 1084,0 0-1,1 0 1,-1 0 0,1 0-1,-1-1 1,1 1-1,-1-1 1,1 0 0,-1 0-1,0 0 1,1 0-1,-1-1 1,0 0 0,0 1-1,3-3 1,13-13-2115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3:14.3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61 219 737,'2'-6'18011,"-2"6"-18056,-1 0-1,1-1 1,-1 1-1,1 0 1,-1 0-1,1 0 1,-1-1-1,0 1 0,1 0 1,-1 0-1,1 0 1,-1 0-1,1 0 1,-1 0-1,0 0 1,1 0-1,-1 0 0,1 0 1,-1 1-1,1-1 1,-1 0-1,1 0 1,-1 0-1,0 1 1,1-1-1,-1 0 1,0 1-1,-18 10-2027,16-10 1690,1 0-114,1 0 0,-1 0 0,1 0 1,-1 0-1,1 0 0,-1 1 0,1-1 0,0 0 0,0 1 0,0-1 1,0 1-1,0-1 0,0 1 0,0 0 0,0-1 0,0 1 1,1 0-1,-1-1 0,0 4 0,0 3 2688,0 2 4781,32-10-3780,-24 0-3069,-1 0 1,1-1-1,-1 0 0,1 0 0,-1 0 1,0 0-1,0-1 0,0 0 0,0-1 0,0 1 1,0-1-1,0 0 0,-1-1 0,1 1 1,-1-1-1,0 0 0,0 0 0,-1-1 0,1 1 1,-1-1-1,0 0 0,0 0 0,3-7 1,-1 3-131,-1 0-1,0-1 1,-1 1 0,0-1 0,-1 0 0,0 0 0,0 0 0,-1-1 0,0 1-1,-1 0 1,0-14 0,-1 23 2,0-1 1,-1 1-1,1-1 0,-1 1 0,1 0 0,-1-1 1,0 1-1,1 0 0,-1-1 0,0 1 0,0 0 1,0 0-1,0 0 0,0 0 0,0 0 0,0 0 1,0 0-1,-1 0 0,1 0 0,0 1 0,0-1 0,-1 0 1,1 1-1,-1-1 0,1 1 0,0 0 0,-1-1 1,1 1-1,-1 0 0,1 0 0,-1 0 0,1 0 1,-3 0-1,-1 0 1,-1 0 0,1 0 0,0 0 0,0 1 0,0 0 0,0 0 0,0 0 0,0 0 0,-6 4 0,6-2 25,0 0 0,0 0 0,1 1 0,0 0-1,0 0 1,0 0 0,0 0 0,0 1 0,1 0-1,0-1 1,0 1 0,0 0 0,1 0 0,-1 1-1,1-1 1,1 1 0,-3 6 0,1 7-20,0 1 0,0-1 0,2 35 0,1-51 2,1 1-1,-1 0 1,1-1-1,0 1 1,0 0-1,1-1 1,-1 0-1,1 1 1,-1-1-1,1 0 0,0 0 1,0 0-1,1 0 1,-1 0-1,1 0 1,-1 0-1,1-1 1,0 0-1,0 1 1,0-1-1,0 0 1,0 0-1,1-1 0,-1 1 1,0-1-1,6 2 1,-5-1-11,0-1 0,1 0-1,-1 0 1,1 0 0,-1 0 0,1 0 0,-1-1 0,1 0 0,0 0 0,-1 0 0,1-1-1,-1 0 1,1 1 0,-1-2 0,1 1 0,-1 0 0,0-1 0,1 0 0,-1 0-1,0 0 1,4-3 0,10-12-19,-2-1 1,0-1-1,-1 0 0,25-42 0,-12 18 12,-27 41 22,1 0-1,-1 0 1,1 0 0,-1 0 0,1 0 0,0 1-1,0-1 1,-1 0 0,4-1 0,-4 3-4,-1 0 0,1 0 1,-1 0-1,1 0 0,0 0 0,-1 0 1,1 0-1,-1 0 0,1 0 0,0 0 1,-1 0-1,1 0 0,-1 0 0,1 1 1,-1-1-1,1 0 0,-1 0 1,1 1-1,0-1 0,-1 0 0,0 1 1,1-1-1,-1 0 0,1 1 0,-1-1 1,1 1-1,-1-1 0,0 1 0,1-1 1,-1 1-1,0-1 0,1 1 0,-1-1 1,0 1-1,0-1 0,0 1 0,0-1 1,1 1-1,-1 0 0,0-1 1,0 1-1,0 1 0,3 12 106,-1 0-1,0 1 1,0-1 0,-2 29-1,2 19 112,-1-43-189,-2-14-52,1-1 0,0 0-1,1 0 1,-1 1 0,1-1 0,0 0-1,0 0 1,0 0 0,3 7 0,-3-11-10,-1 1 0,0-1 0,1 0 0,-1 0 0,0 1 0,1-1 0,-1 0 0,1 0 0,-1 0 0,1 1 0,-1-1 0,0 0 0,1 0 0,-1 0 0,1 0 0,-1 0 0,1 0 0,-1 0 0,0 0 0,1 0 0,-1 0 0,1 0 0,-1-1 0,1 1 0,-1 0 0,0 0 0,1 0 0,-1 0 0,1-1 0,-1 1 0,0 0 0,1 0 0,-1-1 0,0 1 0,1 0 0,-1-1 0,0 1 0,1 0 0,-1-1 0,0 1 0,11-14-326,5-13-412,-2-1 1,17-47 0,3-6-56,-33 159 3931,-1-72-3092,0 0 0,0-1-1,1 1 1,0 0 0,0-1 0,0 1-1,1 0 1,4 9 0,-5-13-16,0-1 1,0 1 0,0 0-1,0-1 1,1 1 0,-1-1-1,1 1 1,-1-1 0,1 0-1,-1 0 1,1 1 0,0-1-1,-1 0 1,1 0 0,0-1 0,0 1-1,0 0 1,0-1 0,0 1-1,0-1 1,0 1 0,0-1-1,0 0 1,0 0 0,0 0-1,0 0 1,0 0 0,0-1-1,3 0 1,-2 0 23,0 0 0,0 0 0,0-1 0,0 1 0,0-1 0,0 1 0,-1-1 0,1 0 0,-1 0 0,1 0 0,-1-1 0,3-3 0,28-38 246,-16 20-292,-9 12 36,-6 9-22,-1 0 0,1 0-1,0 0 1,0 1 0,0-1-1,0 1 1,0-1-1,1 1 1,-1 0 0,1 0-1,-1 0 1,1 0 0,0 0-1,0 1 1,0-1 0,0 1-1,4-2 1,-6 3 14,-1 1 0,1-1 0,-1 1 1,1-1-1,0 0 0,-1 1 0,1-1 1,-1 1-1,1-1 0,-1 1 0,1 0 0,-1-1 1,0 1-1,1-1 0,-1 1 0,0 0 0,1-1 1,-1 1-1,0 0 0,0-1 0,1 1 1,-1 0-1,0 0 0,0-1 0,0 1 0,0 0 1,0-1-1,0 2 0,0 28 191,0-25-137,0 212 635,0-216-897,2-20-1260,6 3 1442,1 1 0,0 0 0,2 0 0,17-19 0,-16 19 106,0 0 0,0-1 0,15-29 0,-25 39-320,7-10 1454,-7 17-459,-1 9-678,-1 20 109,-1-13-163,0 0-1,2 1 1,0-1 0,7 33 0,-7-47-33,0 1 1,0-1-1,0 0 0,1 1 1,-1-1-1,1 0 1,0 0-1,0 0 0,0 0 1,0 0-1,0-1 1,1 1-1,-1 0 0,1-1 1,0 0-1,0 0 1,-1 0-1,2 0 0,-1 0 1,0 0-1,0-1 1,0 0-1,1 1 0,-1-1 1,1 0-1,-1-1 1,1 1-1,-1-1 0,6 1 1,-7-1 7,1 1 0,0-1 1,0 0-1,0 0 0,-1 0 0,1 0 1,0-1-1,0 1 0,0-1 0,-1 1 1,1-1-1,0 0 0,-1 0 0,1 0 1,-1-1-1,1 1 0,-1 0 0,0-1 1,1 0-1,-1 0 0,0 1 0,0-1 1,0 0-1,0-1 0,-1 1 1,1 0-1,0 0 0,-1-1 0,0 1 1,0-1-1,1 1 0,-1-1 0,-1 0 1,1 1-1,0-5 0,3-9 18,0-1 0,-2 0-1,0 0 1,-1 0 0,-1 0-1,0 0 1,-5-27 0,4 40-22,0 0 0,0 0 0,-1-1 1,1 1-1,-1 1 0,0-1 1,0 0-1,0 0 0,-1 1 0,1-1 1,-1 1-1,0 0 0,0 0 0,0 0 1,0 0-1,-1 0 0,-4-3 1,2 3 38,0 0 1,0 0-1,0 1 1,0-1-1,0 1 1,0 1-1,-1-1 1,1 1 0,-1 0-1,-11 0 1,17 5-68,1-1 1,-1 1-1,1 0 1,-1-1-1,1 1 1,0 0-1,0-1 1,2 7-1,-1-8 14,0 0-1,0-1 0,1 1 0,-1 0 0,1-1 0,-1 0 0,1 1 0,0-1 0,-1 0 0,1 0 0,0 0 0,0 0 0,0 0 0,0-1 0,0 1 0,0 0 0,0-1 0,0 1 0,0-1 0,0 0 0,0 0 0,4 0 0,1 1-24,0-1 0,0 0-1,0-1 1,0 0 0,13-2 0,-12-1-38,0-1 0,1 0 0,-1 0-1,-1-1 1,1 0 0,-1 0 0,0 0 0,-1-1 0,1 0 0,-1-1 0,-1 0 0,1 0-1,-1 0 1,-1 0 0,1-1 0,-2 1 0,1-1 0,3-16 0,-7 24 126,0 1 1,1-1-1,-1 0 1,0 0-1,-1 0 1,1 0-1,0 1 1,0-1-1,0 0 1,0 0-1,-1 0 1,1 0 0,0 1-1,-1-1 1,1 0-1,0 0 1,-1 1-1,1-1 1,-1 0-1,0 1 1,1-1-1,-1 1 1,1-1-1,-1 1 1,0-1-1,1 1 1,-1-1-1,0 1 1,0-1-1,1 1 1,-1 0-1,0-1 1,0 1-1,0 0 1,1 0-1,-1 0 1,0 0-1,0-1 1,0 1-1,0 0 1,0 1-1,1-1 1,-1 0-1,0 0 1,0 0-1,0 0 1,1 1 0,-1-1-1,0 0 1,0 1-1,0-1 1,1 0-1,-1 1 1,0-1-1,1 1 1,-2 0-1,2 0-52,-1-1 0,1 1 0,-1-1-1,1 1 1,-1-1 0,1 1 0,-1-1-1,1 1 1,0-1 0,-1 1 0,1 0 0,0-1-1,0 1 1,-1 0 0,1-1 0,0 1 0,0 0-1,0-1 1,0 1 0,0 0 0,0-1 0,0 1-1,0 0 1,0-1 0,0 1 0,0 0 0,0-1-1,1 1 1,-1-1 0,0 1 0,0 0 0,1-1-1,-1 1 1,0-1 0,1 1 0,-1 0 0,1-1-1,-1 1 1,1-1 0,-1 0 0,1 1 0,-1-1-1,2 1 1,25 14-451,-13-11 395,1-2-1,30 3 1,-35-5 80,-1 0 0,0 1 0,0 0 0,0 0 0,0 1 0,0 0 0,0 1 0,0 0 0,-1 0-1,1 1 1,11 7 0,-18-9 30,0 1 0,0-1-1,0 1 1,0-1 0,0 1-1,-1 0 1,1 0 0,-1-1-1,0 1 1,0 0 0,0 0 0,0 0-1,-1 0 1,1 1 0,0 3-1,-1 53 625,-1-35-472,-2 85-496,-2-39-5172,1-36-4079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3:09.5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66 5061,'0'2'601,"-1"-1"0,1 0 0,-1 0-1,0 1 1,1-1 0,-1 0 0,0 0 0,0 0 0,0 0 0,0 0 0,0 0 0,0 0 0,0-1 0,0 1 0,0 0-1,0 0 1,0-1 0,-2 1 0,2-1-404,1 0-1,0 0 1,-1 0-1,1 0 1,0 0-1,-1-1 1,1 1-1,0 0 1,-1 0-1,1 0 1,0-1-1,0 1 0,-1 0 1,1-1-1,0 1 1,0 0-1,-1 0 1,1-1-1,0 1 1,0 0-1,0-1 1,0 1-1,0-1 1,-1 1-1,1 0 1,0-1-1,0 1 1,0-1-1,-1-14-1995,1 13 1806,0-1 1,0 0 0,0 0 0,0 0 0,0 0 0,1 1 0,0-1 0,-1 0 0,1 0-1,0 1 1,0-1 0,1 0 0,-1 1 0,3-4 0,-2 4-19,0 0 1,0 1 0,0-1-1,0 1 1,1 0-1,-1-1 1,0 1 0,1 0-1,-1 0 1,1 1-1,-1-1 1,1 1 0,0-1-1,-1 1 1,1 0-1,3 0 1,0-1-12,0 1 1,0 0 0,-1 0-1,1 0 1,0 1-1,-1 0 1,11 3-1,-13-3 9,-1 1 0,1-1 0,-1 1 0,0 0 0,1-1 0,-1 1 0,0 0 0,0 0 0,0 1 0,-1-1 0,1 0 0,0 0 0,-1 1 0,0-1 0,1 1 0,-1 0 0,1 3 0,3 13 43,0-1 0,-2 1 0,0 0 0,-1 0 0,-1 0 0,-1 0 0,-1 0 0,0 0 0,-1 0 0,-1 0 0,-1-1 0,-8 24 0,4-20-31,0 0 1,-2-1-1,0 0 1,-2-1-1,0 0 0,-1-1 1,-1-1-1,-19 20 1,32-37-21,0 1 0,0-1 0,0 0 0,0 0 1,0-1-1,0 1 0,0 0 0,0 0 0,0 0 0,-1-1 1,1 1-1,0-1 0,-1 1 0,1-1 0,0 1 1,-1-1-1,1 0 0,-1 1 0,1-1 0,-3 0 1,3-1-29,0 1 0,0-1 1,0 0-1,0 1 0,1-1 1,-1 0-1,0 1 1,0-1-1,1 0 0,-1 0 1,0 0-1,1 0 0,-1 0 1,1 0-1,-1 0 0,1 0 1,0 0-1,-1 0 0,1 0 1,0 0-1,-1-1 1,0-11-336,0 1 0,0-1 0,2-21 0,0 19 672,-2 14-253,1-1 1,0 1-1,0 0 0,0 0 1,0-1-1,0 1 0,0 0 1,1-1-1,-1 1 0,0 0 1,1-1-1,-1 1 0,1 0 1,-1 0-1,1 0 0,0-1 1,-1 1-1,1 0 0,0 0 1,0 0-1,0 0 0,0 0 1,1-1-1,0 2-14,-1 0 0,1-1 0,-1 1 1,0 0-1,1 1 0,-1-1 0,1 0 0,-1 0 0,0 0 1,1 1-1,-1-1 0,0 1 0,1-1 0,-1 1 0,0 0 1,0-1-1,0 1 0,1 0 0,-1 0 0,0 0 0,0 0 1,0 0-1,1 1 0,5 4-5,1 2-12,1-1 0,0 0 0,19 12 0,-25-17-373,0-1 1,0 0 0,1 1-1,-1-1 1,0 0 0,1-1-1,-1 1 1,1-1 0,-1 1-1,1-1 1,-1 0 0,1 0-1,-1-1 1,0 1 0,1-1-1,-1 1 1,6-3 0,21-15-6199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3:09.9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9225,'0'0'8103,"0"11"-6725,-1 18-868,-6 49-1,7-77-541,-1 0 0,1-1-1,0 1 1,0 0-1,0-1 1,0 1 0,0 0-1,0-1 1,0 1 0,0 0-1,0-1 1,0 1-1,0 0 1,0-1 0,0 1-1,1-1 1,-1 1 0,0 0-1,0-1 1,1 1 0,-1-1-1,1 1 1,-1 0-1,0-1 1,1 1 0,-1-1-1,1 1 1,-1-1 0,1 0-1,-1 1 1,2 0-1,21 0-1117,-10-2 1425,11 1-220,-16-1-49,1 1 1,-1 0-1,1 0 0,-1 1 0,1 0 0,11 3 0,-18-3 42,1 0 0,-1 0-1,0 0 1,0 0-1,-1 1 1,1-1 0,0 1-1,0-1 1,-1 1-1,1-1 1,0 1 0,-1 0-1,0 0 1,1 0-1,-1 0 1,0 0 0,0 0-1,0 0 1,0 0-1,-1 0 1,1 0 0,-1 1-1,1-1 1,-1 0 0,0 0-1,1 1 1,-1-1-1,-1 5 1,1 5 277,0 0 0,-1-1 0,0 1 1,-6 23-1,6-31-317,0-1 1,-1 1-1,0 0 0,1-1 1,-1 0-1,0 1 1,-1-1-1,1 0 0,0 0 1,-1 0-1,0 0 1,0 0-1,0-1 0,0 1 1,0-1-1,0 0 0,-1 0 1,1 0-1,-4 1 1,4-2-280,0 0 1,0 0-1,1-1 1,-1 1-1,0-1 1,0 0 0,0 0-1,0 0 1,-4 0-1,6 0-200,0-1 0,-1 1-1,1 0 1,0-1-1,0 1 1,-1-1 0,1 1-1,0-1 1,0 1 0,0-1-1,-1 0 1,1 0 0,0 0-1,-1-1 1,-12-20-8695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3:10.2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13805,'0'0'5029,"7"0"-4837,7 7-32,10 2 289,4 0-449,3-2 192,1-3-865,1-4-1185,1 0-2914,-3 0-3652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3:10.6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71 132 9641,'-4'3'830,"-1"1"1,1 0-1,-1-1 0,1 2 0,1-1 1,-1 0-1,0 1 0,-3 6 0,3-4-354,0 0 0,1 1 0,0 0 0,-4 16 0,3-3-343,1 1-1,1 0 1,1 28 0,1-46-145,1 0 0,-1 0 0,1 0 0,0 0 0,0 0 0,0 0 0,0 0 1,1 0-1,-1 0 0,1-1 0,0 1 0,0-1 0,1 1 0,-1-1 0,1 0 0,0 0 0,-1 0 0,1 0 0,0-1 0,1 1 0,-1-1 0,0 0 0,1 0 0,-1 0 0,1 0 0,0 0 0,0-1 0,6 2 0,-5-1-32,1-1-1,0 0 1,-1 0 0,1 0 0,0-1-1,0 0 1,-1 0 0,1 0-1,0-1 1,0 0 0,-1 0 0,1-1-1,0 1 1,-1-1 0,0 0-1,1 0 1,-1-1 0,0 0-1,9-6 1,-6 1-47,0-1 1,0 1-1,-1-1 0,0-1 0,-1 1 1,0-1-1,0 0 0,-1-1 0,-1 1 1,0-1-1,0 0 0,-1 0 1,3-19-1,-1-3-109,-2 0-1,-1-1 1,-3-49 0,1 80 266,-1 0-1,1 0 1,-1 0 0,1 0 0,-1 0 0,0 0-1,0 1 1,0-1 0,0 0 0,-1 1 0,1-1-1,-1 0 1,1 1 0,-1 0 0,0-1 0,0 1-1,0 0 1,0 0 0,0 0 0,-1 0 0,1 1-1,-1-1 1,1 0 0,-1 1 0,0 0-1,1 0 1,-6-2 0,-1 1 242,0 0 1,0 1-1,0-1 0,0 2 0,0 0 0,-1 0 1,-16 2-1,23-1-282,-1 0 0,1 0 1,-1 0-1,1 1 0,0-1 0,0 1 1,0 0-1,0 0 0,0 0 0,0 0 1,0 0-1,1 0 0,-1 1 0,1 0 1,-1-1-1,1 1 0,0 0 0,0 0 1,1 0-1,-1 0 0,0 0 0,1 1 1,0-1-1,0 1 0,-1 3 0,-2 8-369,1 0-1,1 0 1,0-1-1,1 25 0,1-31-481,0 0-1,0 0 1,1 0-1,0 0 1,1 0 0,-1 0-1,4 8 1,14 17-7759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3:10.9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18 294 15759,'0'0'136,"-1"0"0,0 0 0,1 0 1,-1 0-1,0 0 0,1-1 0,-1 1 0,1 0 0,-1 0 1,0-1-1,1 1 0,-1 0 0,1-1 0,-1 1 1,1-1-1,-1 1 0,1-1 0,-1 1 0,1-1 0,0 1 1,-1-1-1,1 1 0,0-1 0,-1 0 0,1 1 0,-1-2 1,-3-25 1004,4 18-1123,1 1 1,0-1 0,0 0 0,4-10-1,1 3-30,1 1 0,1 1 0,1-1-1,0 2 1,1-1 0,0 1 0,1 0 0,0 1-1,1 1 1,1-1 0,0 2 0,0 0 0,15-8-1,10 3-78,-37 15 84,0 0 0,-1 0 1,1-1-1,0 1 0,0 0 0,0 0 0,0 0 0,-1 0 0,1 0 1,0 0-1,0 0 0,0 0 0,0 1 0,0-1 0,-1 0 0,1 0 1,0 1-1,0-1 0,0 0 0,-1 1 0,1-1 0,0 1 1,-1-1-1,1 1 0,0-1 0,-1 1 0,1 0 0,-1-1 0,1 1 1,-1 0-1,1-1 0,-1 1 0,1 0 0,-1 0 0,0-1 0,1 1 1,-1 0-1,0 0 0,0 0 0,1 0 0,-1 1 0,0 27 111,0-1 0,-2 1 0,-1-1-1,-2 0 1,-7 29 0,4-23 146,2 1-1,-4 64 1,10-95-248,1 0 0,-1 1 0,1-1 0,0 0 0,0 0 0,0-1 0,1 1 0,0 0 0,-1 0 0,1-1 0,0 1 0,1-1 0,-1 1 0,1-1-1,-1 0 1,1 0 0,0 0 0,0 0 0,1-1 0,-1 1 0,0-1 0,1 0 0,-1 0 0,1 0 0,0-1 0,0 1 0,6 1 0,1 1-56,1-1 0,-1-1-1,0 0 1,1 0 0,0-1 0,-1-1 0,1 0 0,20-3 0,-27 2-75,0 0 1,0 0-1,-1-1 1,1 0-1,-1 0 1,1 0-1,-1-1 0,0 0 1,0 1-1,0-2 1,0 1-1,0 0 1,-1-1-1,6-6 1,-1 0-851,-1-1 0,0 0 0,-1 0 0,8-19 0,4-18-4930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3:18.3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1441 35 3876,'-2'-3'542,"0"1"1,0-1 0,0 1-1,0-1 1,-1 1-1,1 0 1,-1-1 0,1 1-1,-1 1 1,0-1 0,0 0-1,0 1 1,0-1-1,0 1 1,0 0 0,-5-1-1,7 4-436,0 0-1,1 0 0,-1 1 0,0-1 0,1 0 0,-1 0 0,1 1 0,0-1 1,-1 0-1,2 5 0,-1-6-39,10 266 877,2-52-802,-25 202 702,-1 58-587,-4 45 22,9 73 1108,12-430-1368,30 281 46,-1-33-59,-20 200 252,-2 197-80,0 16 46,8-499-72,3 160-78,-21-477-69,1 91 34,-4 0 0,-28 172 0,-14-56 103,-86 454 412,87-389-529,-75 376 42,117-647-66,-56 263 18,47-203-13,-5 138-1,16-185 10,0 3-42,0 1-1,6 35 1,-4-52-3,0 1 1,1-1 0,0 0 0,1 0-1,0 0 1,0-1 0,0 1 0,1-1 0,12 14-1,-9-14-12,-1 0 1,2 0-1,-1-1 0,1-1 0,0 1 0,1-1 0,0-1 0,-1 0 0,2 0 0,-1-1 1,0 0-1,18 3 0,13 1 68,85 7-1,-80-11-55,1144 56 357,-1182-60-325,568-13 67,654-27 82,-335 23-17,102 0-101,1586 17 16,-2542 1-57,101-5-109,-122 2 104,-1 0-1,0-2 1,0 0-1,0-1 1,21-9 0,-37 13 19,-1 0 0,1-1 0,-1 1 0,1-1 0,-1 1 0,0-1 0,0 0 0,0 0 0,0 0 1,0 0-1,-1 0 0,1-1 0,0 1 0,-1 0 0,0-1 0,0 1 0,1-1 0,-1 1 0,-1-1 1,1 0-1,1-4 0,-1-4 30,0-1 0,-1 1 0,0 0 1,-2-13-1,1 2-3,-26-271-208,35-530-140,6 268 157,-14-2776-1053,51 1921 1009,-25 1075 285,16-431 162,-41 702-266,-2 0 1,-4 1 0,-16-87-1,-107-277 113,122 413-42,0 0-1,0 0 1,-1 1-1,-1 1 1,0-1-1,-1 1 1,0 0 0,-1 1-1,0 0 1,-1 1-1,0 0 1,-1 0-1,0 2 1,0-1 0,-1 1-1,0 1 1,0 0-1,-1 1 1,-24-7 0,-39-7 18,-1 4 0,-124-11 0,20 5 201,-353-78-131,152 27-204,-238-41 222,-888-147-123,1004 199-24,-706 4 0,871 56 119,-424 7 98,101 42 349,191-10-422,259-25-274,-395 33 1063,472-28-1513,0 6 0,-186 58 0,290-71-3021,13-9-3704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3:18.9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217 211 10474,'0'-3'537,"1"-43"4419,-1 27-4505,2 0 0,0 0 0,7-30 0,-8 46-370,2-6 203,-1 1 0,0-1 0,1-17 1,-11 25-50,0 2-251,1 0 1,0 1 0,0 0 0,0 0 0,0 1 0,0-1 0,1 2 0,-1-1 0,1 1 0,0-1 0,0 2 0,0-1 0,0 1 0,-9 10 0,-8 9-78,-36 51 0,53-67 99,0 1 0,1 0 0,0 0 0,0 1 0,1-1 0,-5 20 0,8-26-4,0 1 0,0-1 0,1 1 0,-1-1 0,1 1 0,0-1 0,0 1 0,0-1 0,1 1 0,-1-1 0,1 1 1,0-1-1,0 1 0,0-1 0,0 0 0,1 0 0,-1 1 0,1-1 0,0 0 0,0 0 0,0 0 0,0-1 0,4 5 0,9 5-44,0-1 0,1 0-1,1-1 1,0-1-1,0-1 1,0 0 0,1-1-1,0-1 1,1-1 0,-1-1-1,1 0 1,37 2 0,-37-5-661,0-1 1,0-1-1,20-4 0,-24 2-550,0 0 1,0-1-1,-1-1 0,15-7 0,26-17-6904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3:19.3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152 1 6630,'0'0'8055,"0"7"-7050,0 0-769,-1 0 1,0 1 0,0-1 0,-1 0 0,0 0 0,0 0 0,-1 0 0,-4 7 0,-33 55 594,16-31-517,10-13-282,6-15-41,2 0 0,-1 1 0,1 0 0,1 1 0,0-1 0,1 1 0,0 0 0,1 0 0,-4 25 0,11-35 4,0-1 1,0 0 0,1 0 0,-1 0 0,0 0 0,0-1 0,1 0 0,-1 0-1,6 0 1,-3 0 8,17 2 9,52 3 306,90-5 0,-162-1-732,0 1-1,-1-1 0,1 1 1,-1-1-1,1 0 0,-1-1 0,1 1 1,-1 0-1,1-1 0,-1 0 1,0 0-1,0 0 0,5-4 0,18-20-6109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33.7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1 249 8968,'-1'-2'3753,"3"-14"-2760,5-5-911,1 0-1,13-25 0,-11 26-77,-1 0 0,11-39 1,-19 54 82,-1 4 11,0-1 0,0 1 0,1-1 1,-1 1-1,0 0 0,1-1 0,-1 1 1,0 0-1,1-1 0,0 1 0,-1 0 1,1 0-1,0-1 0,-1 1 0,1 0 1,0 0-1,0 0 0,1-1 0,1 20-55,-1 49 152,-3-43-82,6 38 1,-5-61-125,0-1-1,0 0 1,-1 0 0,1 1-1,0-1 1,0 0 0,0 0 0,0 0-1,0 1 1,0-1 0,0 0-1,0 0 1,0 1 0,0-1-1,0 0 1,0 0 0,0 0 0,0 1-1,1-1 1,-1 0 0,0 0-1,0 1 1,0-1 0,0 0 0,0 0-1,0 0 1,1 0 0,-1 1-1,0-1 1,0 0 0,0 0 0,0 0-1,1 0 1,-1 1 0,0-1-1,0 0 1,0 0 0,1 0 0,-1 0-1,0 0 1,0 0 0,0 0-1,1 0 1,-1 0 0,0 0-1,0 0 1,1 0 0,-1 0 0,0 0-1,0 0 1,1 0 0,-1 0-1,0 0 1,0 0 0,1 0 0,9-16-1400,6-24-833,-6 9 1845,-6 15 404,1 0 0,1 0 0,8-15 0,-10 77 2435,-5-9-1992,0-25-390,0-1 0,1 0 1,0 0-1,1 1 0,0-1 0,1 0 0,0 0 0,4 11 0,-6-21-65,0 0 0,1 0 0,-1-1-1,0 1 1,0-1 0,1 1 0,-1 0-1,1-1 1,-1 1 0,0-1 0,1 1-1,-1-1 1,1 1 0,0-1 0,-1 1-1,1-1 1,-1 1 0,1-1-1,0 0 1,-1 1 0,1-1 0,-1 0-1,1 0 1,0 1 0,0-1 0,-1 0-1,1 0 1,0 0 0,-1 0 0,1 0-1,0 0 1,0 0 0,-1 0 0,1 0-1,0 0 1,-1 0 0,1-1 0,0 1-1,-1 0 1,1 0 0,0-1 0,-1 1-1,1-1 1,-1 1 0,1 0 0,0-1-1,-1 1 1,1-1 0,0 0 0,2-2 13,1-1 1,-1 1 0,0-1 0,0 1 0,0-1 0,2-6-1,7-16 10,-1-1 0,-2-1 0,-1 0 0,-1 0 0,3-32 0,-7 73 2160,-1 9-2085,1 0 1,2 0-1,6 22 1,-8-38-283,0-1 0,0 1 0,1-1 0,-1 1 0,1-1 0,0-1 0,5 6 0,21 11-4810,-6-13-2532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3:19.8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216 200 14670,'-1'8'293,"0"-1"0,0 0 0,-1 0 0,0-1 0,-1 1 0,1 0 0,-1-1 0,-5 10 0,-5 11 187,-18 53 465,-34 145 0,65-224-897,-1-5-158,-1-1 1,1 0-1,0 1 0,1-1 0,-1 0 0,1 0 0,0 0 0,0 1 1,1-7-1,0-9-212,2-17-679,2 0 1,1 0-1,2 1 0,22-61 0,-7 21-604,-19 62 1446,27-82 189,-27 87 252,0 0 0,0 1 0,1-1 0,0 1 0,1 0-1,0 0 1,0 1 0,8-9 0,-10 14-244,0 0-1,-1-1 1,1 1 0,0 1-1,0-1 1,0 0 0,0 1-1,1 0 1,-1 0 0,0 0-1,0 1 1,1-1 0,-1 1-1,0 0 1,1 0 0,-1 1-1,0-1 1,0 1 0,1 0-1,-1 0 1,0 0 0,0 1 0,0 0-1,0-1 1,0 1 0,0 0-1,-1 1 1,1-1 0,-1 1-1,1 0 1,-1 0 0,0 0-1,0 0 1,2 4 0,0 1 35,0 0 0,-1 1 0,0-1 0,0 1 0,-1 0 0,0 0 0,-1 0 0,0 0 0,0 0 0,0 13 0,-2-15-14,0 1-1,0-1 1,0 0-1,-1 1 1,0-1-1,-1 0 1,0 0-1,0 0 1,0 0-1,-1 0 1,1-1-1,-2 1 1,-6 11-1,1-7-30,0 1-1,-1-1 1,0 0-1,0-1 0,-1-1 1,-1 1-1,1-2 0,-1 1 1,-1-2-1,0 0 0,0 0 1,0-1-1,-1-1 0,0 0 1,-18 4-1,-101 6-6609,83-8 1607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3:24.3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112 46 4580,'-3'0'528,"1"-1"0,0 1 0,0-1 0,0 0 0,0 0 0,0 1 0,0-1 0,0-1 0,0 1 0,0 0 0,0 0 0,0-1 0,1 1 0,-1-1 0,0 1 0,1-1 0,0 0 0,-1 0 0,-1-3 0,11 3 273,0 1 0,-1 0 0,1 1 1,0-1-1,12 2 0,-9-1-558,36 1-386,-25 1-11,-1-2 0,0 0-1,0-1 1,0-1 0,0-1 0,24-7-1,-77 10 1494,24-1-1308,0 0-1,1 1 1,-1 0-1,0 1 0,-8 1 1,-13 4-12,-1-2 0,1-1 0,-1-1 0,-50-4 0,20 1 254,44-1 62,16 2-368,0 0 0,0 0-1,0 0 1,0 0 0,0 0 0,0 0-1,0 0 1,0 0 0,0 0 0,0 0-1,0 0 1,0 0 0,0 0 0,0 0-1,0 0 1,0 1 0,0-1 0,0 0-1,0 0 1,0 0 0,0 0-1,0 0 1,0 0 0,0 0 0,0 0-1,0 0 1,0 0 0,0 0 0,0 0-1,0 0 1,0 0 0,0 0 0,0 0-1,0 0 1,0 0 0,0 0-1,0 0 1,0 1 0,0-1 0,0 0-1,3 6-2370,1 3-2048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3:28.3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187 121 8616,'-51'-16'224,"6"9"-1537,13-2 1409,8-2 321,3 0 31,13 0 481,2 0 96,6 1-256,0 1-673,0 1-64,20-1-961,7 2-1153,1 5-1441,1 2-161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3:29.0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23 16303,'-2'0'353,"6"0"-2211,21 0 1922,3 0-512,2 0 320,1-3-65,3-1 225,1 1-1953,8-3-1891,1-1-4292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3:28.7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195 51 14318,'-24'11'160,"5"0"-1442,5-6 1218,-2-5 0,2 0-1153,-5 0 32,-1-14 1089,2-4-384,-4-6-2307,-7 3-3331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3:29.5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111 67 545,'-11'1'10544,"-2"-1"-6547,-9-1-2746,21 1-1180,1 0 0,-1 0 1,0 0-1,0 0 0,0 0 0,0 0 1,1-1-1,-1 1 0,0 0 1,0-1-1,1 1 0,-1-1 1,0 1-1,0 0 0,1-1 0,-1 1 1,0-1-1,1 0 0,-1 1 1,1-1-1,-1 0 0,1 1 1,-1-1-1,1 0 0,0 1 1,-1-1-1,1 0 0,0 0 0,-1 0 1,1 1-1,0-1 0,0-2 700,-11-4 897,-8-13-6171,4-1-2986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6:09.2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136 18 8328,'-9'-3'4764,"8"3"-4598,1 0 0,-1 0 0,1 0 0,-1 0 0,1 0-1,-1 0 1,0 0 0,1 0 0,-1 0 0,1-1 0,-1 1-1,1 0 1,0 0 0,-1-1 0,1 1 0,-1 0-1,1-1 1,-1 1 0,1-1 0,0 1 0,-1 0 0,1-1-1,0 1 1,-1-1 0,1 1 0,0-1 0,0 1-1,-1-1 1,1 1 0,0-1 0,0 1 0,0-1 0,0 1-1,0-1 1,0 1 0,0-1 0,0 0 0,0 1-1,0-2 1816,-5 14-785,-8 7-1134,2 1 1,0 1-1,1-1 0,1 2 0,1-1 0,1 1 1,-5 25-1,3 4-50,1 0 0,0 55 0,6-49-92,5 58 0,-3-110 8,0-1 0,1 1 1,0-1-1,0 1 0,0-1 0,1 0 1,-1 1-1,1-1 0,0 0 0,0 0 1,0 0-1,1-1 0,0 1 0,-1-1 1,1 1-1,1-1 0,-1 0 0,6 5 1,-5-5-354,1-1 1,-1 0 0,0 0 0,1 0-1,-1-1 1,1 1 0,-1-1 0,1 0-1,0 0 1,-1-1 0,6 1 0,21-1-5342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6:09.9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69 1 9897,'0'0'9620,"0"5"-9460,-1 16-37,-2 0 1,0-1-1,-2 1 0,-10 29 0,-6 32 169,13-35-406,1 0 0,1 58 0,7-104 65,0 0 1,0-1-1,0 1 0,0-1 0,0 1 1,0-1-1,0 1 0,0-1 0,0 0 1,0 1-1,0-1 0,1 0 0,-1 0 1,0 0-1,0 0 0,0 0 0,0 0 1,0 0-1,0 0 0,2-1 0,26-2 155,-10-4 150,-12 4-137,1 0 1,0 1-1,0 0 1,0 0-1,0 1 1,0 0-1,9 0 1,15 2 150,32 0-1497,-60-2 348,0 1 0,-1-1 0,1 0 0,0 0 0,-1 0 0,1 0 1,-1-1-1,4-1 0,14-14-7620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6:10.3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4036,'0'0'384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6:10.8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193 19 8264,'-1'-1'461,"1"0"1,0 0 0,-1 0-1,1 0 1,-1 0-1,0 0 1,1 0-1,-1 0 1,0 0-1,1 0 1,-1 0 0,0 1-1,0-1 1,0 0-1,0 0 1,0 1-1,0-1 1,0 1 0,0-1-1,0 1 1,-1-1-1,0 1-264,0-1 0,0 1-1,1 0 1,-1 0 0,0 0-1,0 0 1,0 1 0,1-1-1,-1 1 1,0-1 0,0 1-1,-1 0 1,-4 2-258,0 1-1,1 0 1,0 0-1,0 0 1,-8 9-1,0-1 197,2 0 0,0 1 0,0 1 0,-14 24 0,21-31-107,2 0 0,-1 1 1,1 0-1,0 0 0,0 0 1,1 0-1,1 0 0,-1 0 1,1 1-1,0-1 0,1 17 0,1-24 3,-1 1 0,1 0 0,-1 0 0,1 0-1,0 0 1,0 0 0,0-1 0,0 1 0,0 0-1,0-1 1,0 1 0,0-1 0,1 1-1,-1-1 1,1 0 0,-1 1 0,1-1 0,-1 0-1,1 0 1,0 0 0,-1 0 0,1 0 0,0-1-1,2 2 1,52 12 204,-44-12-257,78 13 36,-29-10-7566,-43-4 751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34.1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21 296 6054,'0'0'279,"-1"0"1,0 0 0,1 1-1,-1-1 1,0 0-1,1 0 1,-1 0 0,0 0-1,1 0 1,-1 0 0,1 0-1,-1 0 1,0 0 0,1 0-1,-1-1 1,0 1-1,1 0 1,-1 0 0,1 0-1,-1-1 1,0 1 0,1 0-1,-1-1 1,1 1-1,-1-1 1,1 1 0,-1-1-1,1 1 1,0-1 0,-1 1-1,1-1 1,-1 1-1,1-1 1,0 1 0,0-1-1,-1 0 1,0-12-18,1 10-855,2-19 641,0-1 1,1 1 0,10-35-1,-6 29-105,6-46 0,-9 29 222,-4 45 166,3 26-625,2-6 525,1 0-1,0-1 0,18 34 1,-6-10-96,-8-16-86,-6-15-80,1 1 0,1-1 0,-1 0 0,10 13 0,-15-24-674,-3-5-4527,-12-16-2193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6:11.6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81 9513,'0'0'2215,"4"1"2469,6 7-3351,-4 9-963,-2 1-1,0 0 1,-2 0 0,1 0-1,-2 0 1,-1 1 0,-2 31-1,0 1-267,2 119-1608,0-655 262,0 484 1367,29 1 88,-7-1 22,0 2 0,32 3 0,-48-3-209,-1 0 0,1 0-1,-1 1 1,0 0 0,1 0-1,-1 0 1,0 0 0,0 1-1,-1 0 1,1 0 0,0 0-1,-1 0 1,0 1 0,8 8-1,-11-10-39,1 0-1,-1 0 1,1 1-1,-1-1 1,0 0 0,1 1-1,-1-1 1,-1 1-1,1 0 1,0-1-1,0 1 1,-1 0-1,0-1 1,0 1-1,1 0 1,-1-1-1,-1 1 1,1 0-1,-1 3 1,0-1 29,-1 0 1,0 0-1,0 0 0,-1 0 1,1-1-1,-1 1 1,0-1-1,0 1 0,-5 4 1,-6 5 41,0-1 0,-1-1 0,0 0 0,-24 14 0,20-15 52,-35 13-1,26-12 23,27-11-453,1 0 0,-1 0 0,1 0 0,0 0 0,-1 0 0,1 1 0,0-1 0,0 0 0,-1 0 0,1 0 0,0 0 0,0 0 0,0 0 0,1 1 0,-1-1-1,0 0 1,0 0 0,1 0 0,0 2 0,7 9-5532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6:12.5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103 105 13677,'-25'-11'6127,"3"9"-4220,20 3-1899,0-1 0,0 1 0,0 0 0,0 0 1,0 0-1,0 0 0,0 0 0,1 1 0,-1-1 0,0 0 0,1 1 1,-1-1-1,1 1 0,0 0 0,0-1 0,-1 1 0,1 0 1,0 0-1,0 0 0,-1 3 0,-2 7-11,0 0 0,0 1-1,1 0 1,1 0 0,0 0 0,0 0 0,2 0-1,0 0 1,1 15 0,-1-26-5,1 0 0,-1 0 0,0-1 0,1 1 0,-1 0 0,1 0-1,0 0 1,0-1 0,0 1 0,0 0 0,0-1 0,0 1 0,0-1 0,0 1 0,0-1 0,1 0 0,-1 1 0,1-1-1,-1 0 1,1 0 0,-1 0 0,1 0 0,0 0 0,0 0 0,-1-1 0,1 1 0,0 0 0,0-1 0,0 0 0,0 1-1,-1-1 1,1 0 0,0 0 0,0 0 0,0 0 0,3-1 0,-1 1-11,0 0 0,0 0 0,0-1-1,0 0 1,0 0 0,0 0 0,0 0 0,-1-1 0,1 1-1,0-1 1,-1 0 0,1 0 0,-1 0 0,1-1 0,-1 1 0,3-4-1,0-2-44,-1-1 0,-1 1 0,1-1-1,-1 1 1,-1-1 0,0-1 0,0 1-1,-1 0 1,0-1 0,1-11 0,-1-13-109,-2-50 1,0 84 172,0-2 12,0 0 0,0 0 1,-1 0-1,1 0 0,0 0 1,-1 0-1,1 0 0,-1 0 1,0 0-1,0 0 0,1 0 1,-1 0-1,0 1 0,-1-1 0,1 0 1,0 1-1,0-1 0,-1 1 1,1-1-1,-1 1 0,1 0 1,-3-2-1,0 1 99,1 1 0,0 0 1,-1 0-1,1 0 0,-1 0 0,1 0 0,-1 1 1,0-1-1,1 1 0,-1 0 0,-6 1 0,9-1-105,0 1 0,-1 0 0,1-1-1,0 1 1,-1 0 0,1 0 0,0 0 0,0-1-1,0 1 1,0 0 0,0 1 0,0-1 0,0 0-1,0 0 1,0 0 0,0 1 0,1-1 0,-1 0-1,0 1 1,1-1 0,-1 0 0,1 1 0,0-1-1,-1 1 1,1 2 0,-6 43-99,5-39 78,1-4-11,-1 0-1,1 0 1,0 1-1,0-1 1,0 0-1,1 0 1,1 8-1,-1-10-1,0 0 0,0-1 0,0 1 0,1 0 0,-1 0-1,0-1 1,1 1 0,-1-1 0,1 1 0,0-1 0,0 1 0,-1-1-1,1 0 1,0 0 0,4 2 0,-2-1-22,0 0 1,1 0-1,-1-1 1,1 1-1,-1-1 1,1 0-1,-1 0 1,1-1-1,0 1 0,-1-1 1,1 0-1,0 0 1,-1-1-1,1 1 1,0-1-1,-1 0 0,6-2 1,-4 0 16,0 1-1,-1-1 1,0-1 0,1 1 0,-1-1 0,0 0-1,0 0 1,-1 0 0,0 0 0,1-1 0,-1 0-1,3-6 1,4-4-12,-1-2-1,-1 1 1,12-29 0,-21 53 205,1 0 0,-1 0 0,1 0 0,1 0 0,-1 0 1,1 0-1,1 0 0,-1 0 0,7 11 0,-9-17-203,1 0 0,0 0 0,0 0 0,0 0 0,0 0 0,1 0-1,-1-1 1,0 1 0,1 0 0,-1 0 0,1-1 0,0 1 0,0-1 0,-1 0 0,1 1 0,0-1 0,0 0-1,0 0 1,0 0 0,0 0 0,1-1 0,-1 1 0,0-1 0,0 1 0,0-1 0,1 0 0,-1 1 0,0-1-1,0 0 1,1-1 0,-1 1 0,0 0 0,0-1 0,1 1 0,-1-1 0,0 0 0,4-1 0,1-3-144,1 1 1,-1-1-1,-1 0 1,1-1 0,-1 0-1,0 0 1,0 0-1,7-11 1,-4 3 250,14-16-330,-22 29 394,0-1-1,0 1 1,0 0 0,1 0 0,-1 0-1,0-1 1,1 1 0,-1 1 0,1-1-1,-1 0 1,1 0 0,0 1 0,-1-1 0,1 0-1,0 1 1,2-1 0,6 32 1751,-2 10-1154,-5-22-694,1 0-1,1 0 1,0 0 0,1-1-1,1 0 1,13 24 0,-19-41-155,0 1 1,0-1-1,0 0 1,0 1 0,0-1-1,0 0 1,1 0-1,-1 1 1,0-1-1,1 0 1,-1 0 0,1-1-1,0 1 1,-1 0-1,1 0 1,-1-1 0,1 1-1,2 0 1,-2-1-231,0 0 0,0-1 0,0 1 0,0 0 0,0-1-1,0 1 1,0-1 0,0 1 0,0-1 0,-1 0 0,1 0 0,0 0 0,0 0 0,-1 0 0,1 0 0,-1 0 0,1-1 0,-1 1 0,0-1 0,1 1-1,-1-1 1,0 1 0,2-4 0,11-21-6100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6:13.0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249 1 14221,'0'0'4186,"-15"0"-1656,5 0-2470,-1 0 0,0 0 0,0 1 0,1 1 0,-1 0 0,1 0 0,-1 1 0,1 0 0,0 1 0,0 0 0,0 1 0,1 0 0,0 0 0,0 1 0,0 0 0,0 1 0,1 0 0,0 0 0,1 1 0,-13 16 0,18-22-83,1 0 0,0 0-1,0 0 1,0 1 0,0-1 0,0 0-1,1 0 1,-1 1 0,1-1 0,-1 1 0,1-1-1,0 0 1,0 1 0,0-1 0,0 1-1,0-1 1,1 0 0,-1 1 0,1-1-1,0 0 1,-1 1 0,1-1 0,0 0 0,0 0-1,0 0 1,1 0 0,-1 0 0,3 3-1,4 5-89,1-1-1,1 0 0,-1 0 0,17 10 0,-17-13 125,0 2-1,0-1 0,9 10 1,-15-13 7,0 0 0,0 0 0,-1 1 0,1-1 0,-1 0 0,0 1-1,0 0 1,-1-1 0,1 1 0,-1 0 0,0 0 0,-1 0 0,1 0 0,-1-1 0,0 1 0,0 0 0,0 0 0,0 0 0,-1 0 0,0 0 0,0 0 0,-1 0 0,1-1-1,-1 1 1,0 0 0,0-1 0,-1 0 0,1 1 0,-1-1 0,0 0 0,0 0 0,0-1 0,-1 1 0,1-1 0,-8 6 0,2-2 48,-1 0-32,-1 1 0,0-1 0,0-1 0,0 0 0,-1 0 0,-15 4 0,19-10-3916,16-7-3668,-2 2 6832,15-16-5907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6:14.2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18 6214,'-11'-10'3687,"3"6"3476,3 23-5003,-3 61-1945,3 0 0,8 118 0,1-172-789,-3-26 542,-1 0 0,0 0-1,0 0 1,0 0-1,0 0 1,1 0-1,-1 0 1,0 0 0,0 0-1,0 0 1,0 0-1,1 0 1,-1 0 0,0 0-1,0 0 1,0 0-1,0 0 1,1 0 0,-1 0-1,0-1 1,0 1-1,0 0 1,0 0-1,0 0 1,1 0 0,-1 0-1,0 0 1,0-1-1,0 1 1,0 0 0,0 0-1,0 0 1,0 0-1,0 0 1,0-1 0,0 1-1,1 0 1,-1 0-1,0 0 1,0 0-1,0-1 1,0 1 0,0 0-1,0 0 1,0 0-1,0 0 1,0-1 0,0 1-1,-1 0 1,1 0-1,0 0 1,0 0 0,0-1-1,0 1 1,6-47-1722,-4 15 1168,-3 0 1,0 0 0,-2 0-1,-1 0 1,-16-55-1,17 76 1020,1 1-1,0-1 1,0 0-1,0-20 1,3 29-419,-1 1 1,1 0 0,-1 0 0,1 0-1,-1 0 1,1 0 0,0 0 0,-1 0-1,1 0 1,0 0 0,0 0 0,0 0-1,0 1 1,0-1 0,0 0 0,0 0-1,0 1 1,0-1 0,0 1 0,0-1-1,0 1 1,0-1 0,1 1 0,0 0-1,32-9 193,-34 9-206,8-1 61,0 0 1,1 0-1,-1 1 1,0 0 0,0 0-1,1 1 1,-1 0-1,0 0 1,0 1-1,0 0 1,9 3-1,-13-3-9,-1 0-1,1 0 0,0 0 1,-1 0-1,0 1 1,1-1-1,-1 1 1,0 0-1,0 0 0,-1 0 1,1 0-1,-1 1 1,1-1-1,-1 1 1,0-1-1,0 1 0,-1 0 1,1 0-1,-1-1 1,1 1-1,-1 0 1,-1 1-1,2 6 0,-1 1 24,0 0 0,-1 0-1,0 0 1,-1 0-1,0-1 1,0 1-1,-2 0 1,1-1-1,-2 1 1,1-1-1,-10 18 1,4-11 159,-45 73 337,48-82-559,0 0 0,-1-1 1,0 0-1,0 0 0,-1-1 1,0 0-1,-15 10 0,29-15-6806,9-3 4472,12-7-1770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6:14.5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115 1 7079,'-1'0'7735,"-9"5"-6918,0 2-429,2 0-1,-1 1 1,1 0 0,0 0 0,1 1-1,0 0 1,0 0 0,-9 19 0,12-21-294,0 1 0,1-1 1,0 1-1,1-1 0,0 1 0,0 0 1,1 0-1,-1 0 0,2 0 1,-1 0-1,1 0 0,1 0 0,1 12 1,-1-17-97,0 0 0,1 0 0,-1 0 1,1-1-1,0 1 0,0 0 0,0-1 1,0 0-1,0 1 0,1-1 0,-1 0 1,0 0-1,1 0 0,0 0 0,0-1 1,-1 1-1,1-1 0,0 1 0,0-1 1,0 0-1,5 1 0,6 2-28,1-1-1,1 0 1,14 1 0,-9-1-871,0-2 1,36-3 0,-49 2 51,-1-1-1,1-1 1,-1 0 0,1 0-1,-1 0 1,0-1 0,0 0-1,0 0 1,0-1-1,9-6 1,16-17-7292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6:15.1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 11050,'0'9'3177,"0"101"-4,0 147-2609,-6-259-1915,2-8 976,1 1 0,0-1-1,1 0 1,0 0 0,-1-21 0,3-57-396,0 46 777,-1 15 26,1 17 44,-1 0 1,1 0 0,1 0 0,1-12 0,-1 21-31,0 0-1,0-1 1,0 1 0,0 0-1,0 0 1,0 0 0,0 0-1,0 0 1,0 0-1,0 0 1,1 0 0,-1 0-1,0 1 1,1-1-1,-1 0 1,1 1 0,-1-1-1,0 1 1,1 0 0,-1-1-1,1 1 1,-1 0-1,1 0 1,-1 0 0,1 0-1,2 0 1,42 3 858,-40-2-880,-1 1 1,1-1 0,-1 1 0,1 0 0,-1 0 0,0 1-1,1 0 1,-1 0 0,-1 0 0,1 0 0,0 1-1,-1-1 1,0 1 0,0 1 0,0-1 0,5 7 0,-4-4-39,0 1 1,-1 0-1,1 0 1,-2 0 0,1 1-1,-1 0 1,0-1 0,-1 1-1,2 15 1,-1-7 77,-1 1 0,-1-1 1,-1 1-1,-1-1 0,-4 33 0,4-45-40,0 0-1,-1-1 0,0 1 0,1 0 1,-1 0-1,-1-1 0,1 1 0,-1-1 0,0 1 1,0-1-1,0 0 0,0 0 0,-1-1 1,0 1-1,1-1 0,-1 1 0,-1-1 1,1-1-1,0 1 0,-1 0 0,1-1 0,-1 0 1,0 0-1,-7 2 0,0-2-911,-1 0 0,1-1-1,-1 0 1,-15-1 0,14 0-1936,1 0-1100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6:15.4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13036,'8'30'2146,"7"10"-512,1 11-97,-4 10-384,0 7-576,-8 15 192,-4 11-609,0 14 32,-4 4-1153,-14-9-2434,-11-22-6310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6:49.2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86 10570,'0'-1'183,"0"1"0,0-1 1,0 0-1,0 1 0,0-1 0,0 1 0,0-1 0,1 1 1,-1-1-1,0 0 0,0 1 0,0-1 0,1 1 0,-1-1 1,0 1-1,1-1 0,-1 1 0,1 0 0,-1-1 0,0 1 1,1-1-1,-1 1 0,1 0 0,-1-1 0,1 1 0,-1 0 1,1 0-1,0-1 0,-1 1 0,1 0 0,-1 0 0,1 0 1,-1 0-1,1 0 0,0 0 0,-1 0 0,1 0 0,-1 0 1,1 0-1,0 0 0,-1 0 0,1 0 0,-1 0 0,2 1 1,5 11 872,10 71-167,7 111-1,-15-107-845,20 88 1,-27-207-992,-5-46 0,-14-19 553,5 36 46,-6-107-1,16 137 303,1 18 39,1 0 0,0 0 0,0 0 0,5-26 0,-4 36 4,0 0-1,0 0 0,0 0 1,1 0-1,-1 0 0,1 0 1,-1 0-1,1 0 0,0 1 1,0-1-1,0 1 0,1-1 1,-1 1-1,0 0 1,1 0-1,0 0 0,-1 0 1,1 0-1,0 1 0,0-1 1,0 1-1,0 0 0,0 0 1,5-1-1,3-1-19,0 1 0,0 0 0,1 1 0,-1 1 0,0-1 0,0 2 0,0 0 0,0 0 0,0 1 0,0 0-1,12 4 1,-18-4 30,1 0-1,0 1 1,0 0-1,-1 0 0,1 0 1,-1 1-1,0-1 0,0 1 1,-1 0-1,1 1 0,-1-1 1,0 1-1,0 0 0,0 0 1,-1 0-1,1 1 1,-1-1-1,-1 1 0,1 0 1,-1-1-1,2 9 0,-2-8 34,-1 0-1,1 0 0,-2 0 1,1 1-1,-1-1 1,1 0-1,-2 1 0,1-1 1,-3 10-1,2-12-22,0-1 0,0 0 0,0 1 0,-1-1 0,0 0 0,0 0 0,0 0 1,0 0-1,0 0 0,0-1 0,-1 1 0,1-1 0,-1 1 0,0-1 0,0 0 0,0 0 0,-5 3 0,-2 0-21,-1-1-1,0-1 1,0 1-1,0-2 1,0 1 0,0-1-1,-20 0 1,-80-5 736,109 3-698,-13-3-250,23-1-3262,27-3-2590,-35 7 6070,34-7-6445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6:49.6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11082,'0'11'3652,"0"7"-2531,0 6 577,2 5-705,2 5-97,0-2-255,0 6-417,-2 4 161,2-1-417,-1 2 256,-3-7-224,0-3 64,0-10-96,0-5-321,0-5-415,0-4-962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6:50.0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15695,'63'5'4694,"-1"5"-3438,-29-4-1172,50 2 0,-50-7-128,-20 1-117,0-1 0,-1-1 1,1 0-1,0-1 1,0-1-1,0 1 0,-1-2 1,16-4-1,-24 8-4376,-4 5-1576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1:56:20.5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76 14478,'-15'27'1025,"5"7"-385,0 10 417,6 4-993,2 3 161,2-1-354,0-6 97,0-10-800,0-11-1090,6-12-1986,-2-11-2690</inkml:trace>
  <inkml:trace contextRef="#ctx0" brushRef="#br0" timeOffset="1">1 0 11115,'2'0'800,"10"0"-351,6 0 672,3 6-641,3-1 193,2-3-449,3-2 96,-3 0-448,-3 0 0,-7 0-2274,-6-4-1890,-4-1-2723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34.4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9513,'0'11'3171,"7"4"-2370,7 7 352,13 2-481,10-4-736,4-4 128,3 3-3747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6:50.3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13741,'0'6'4100,"0"1"-3363,0 9 608,2 11-512,0 8-97,0 10-447,0 5-193,0 2 96,0 4-320,2 0 192,0-7-929,4-9-1121,0-11-2114,0-20-4035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6:50.7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1 1409,'-1'37'13901,"-6"17"-9292,-1 28-3922,6-37-268,1-24-297,0 0 0,1 0 1,1 1-1,4 22 0,-3-40-125,-1 0-1,1 0 0,0-1 1,0 1-1,0 0 0,0-1 1,1 0-1,-1 1 0,1-1 1,0 0-1,0 0 0,0 0 1,0-1-1,1 1 0,-1-1 1,1 0-1,-1 0 0,1 0 1,0 0-1,0-1 0,0 1 0,0-1 1,0 0-1,7 1 0,-6-1-21,1 0-1,0 0 0,0-1 1,0 0-1,0 0 0,0 0 1,0-1-1,0 0 0,0 0 1,0 0-1,0-1 0,0 0 1,-1 0-1,1 0 0,-1-1 1,9-5-1,-6 1-96,-1 0 1,0-1-1,0 0 0,-1 0 1,1 0-1,-2-1 0,1 0 1,-2 0-1,1 0 0,-1-1 1,0 0-1,-1 1 0,0-1 1,-1-1-1,0 1 0,0 0 1,-1 0-1,-1-1 0,1 1 1,-2-1-1,0 1 0,0 0 1,-3-14-1,1 16 104,1 1 1,-1 0 0,0-1-1,-1 1 1,0 0-1,0 1 1,0-1-1,-1 1 1,0 0 0,0 0-1,-12-10 1,9 8 214,-1 1 0,-1 0 0,1 0 0,-1 1 0,0 0 0,-1 1 0,-14-6 0,22 10-155,0 0 1,0 0 0,0 0 0,0 0 0,0 1 0,0-1 0,0 1 0,0 0 0,-1-1 0,1 2 0,0-1 0,0 0 0,0 1 0,0-1 0,0 1 0,0 0 0,0 0 0,0 0 0,0 0 0,0 1 0,0-1 0,1 1 0,-1 0 0,1 0 0,-1 0 0,1 0 0,0 0 0,-4 4 0,2 0-198,0 1 0,1 0-1,0 0 1,0 0 0,0 1 0,1-1 0,0 0 0,0 1 0,1 0 0,-1 11 0,1 40-4334,1-36-92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6:51.1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55 212 14830,'0'0'2237,"0"9"373,-1 51-1118,3 79-400,0-131-1131,-1 0-1,1 0 1,1-1 0,-1 1-1,1-1 1,1 0 0,-1 0-1,1 0 1,1 0 0,-1 0-1,1-1 1,0 0-1,1 0 1,-1 0 0,1-1-1,0 0 1,0 0 0,1 0-1,0-1 1,0 0 0,0 0-1,0-1 1,0 1 0,1-2-1,-1 1 1,1-1 0,0 0-1,0-1 1,0 0 0,0 0-1,-1-1 1,1 0-1,0 0 1,12-2 0,-16 0-33,0 1 0,0-1 1,0 0-1,0 0 0,0 0 1,-1-1-1,1 1 0,0-1 1,-1 0-1,0 0 0,0 0 1,0 0-1,0-1 0,0 1 1,-1-1-1,0 0 0,1 1 1,-1-1-1,-1 0 0,1-1 1,2-6-1,0-5-48,0 1-1,0-1 1,-2 0 0,2-27 0,-2 8 210,-2 0-1,-8-64 1,6 87 10,-1 0 1,0 0-1,-1 1 0,0-1 1,-1 1-1,0 0 0,-1 0 1,0 0-1,0 1 0,-2 0 1,-13-16-1,13 18-20,0 0-1,0 1 1,-1 0-1,0 0 1,0 1-1,0 0 0,-1 1 1,0 0-1,-11-4 1,15 7-239,0 0-1,0 1 1,1 0 0,-1 0-1,0 0 1,0 1 0,0 0-1,0 0 1,0 0 0,0 1-1,0 0 1,1 0 0,-1 1-1,0-1 1,0 1 0,1 0-1,-1 1 1,1-1 0,-5 4-1,-44 39-5488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6:56.8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316 16 13421,'-14'-4'305,"0"1"428,1 0-1,-1 1 0,-20-1 1,29 3-699,0 0 0,-1 0 0,1 0 0,0 1 1,0 0-1,0 0 0,0 0 0,0 0 0,1 1 0,-1 0 1,0 0-1,1 0 0,-1 1 0,1-1 0,-1 1 0,1 0 1,0 0-1,1 1 0,-8 7 0,-4 3 179,2 1 0,-1 1 0,2 0 0,0 1 1,-16 31-1,22-36-53,1 0 0,0 1 1,1 0-1,1 0 1,0 0-1,0 0 1,1 0-1,1 1 0,0 23 1,2-32-132,-1 1 0,1-1 0,0 0 0,1 0 1,-1 0-1,1 0 0,0 0 0,0 0 0,1 0 0,-1 0 0,1-1 1,0 1-1,4 3 0,-1-1-8,0-1 0,1 0 0,0 0-1,0 0 1,1-1 0,-1 0 0,11 4 0,-2-2-118,0 0 1,0-1-1,0-1 1,1-1-1,0 0 0,0-2 1,29 2-1,-30-3-569,-1-1-1,1-1 0,26-5 1,-34 4-108,-1 0 0,0-1 1,1 0-1,-1 0 1,11-7-1,23-20-5568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6:57.2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1 13549,'-6'-1'5157,"2"8"-3505,0 15-2355,3-16 1291,-29 191-326,16-92-284,12-81-55,0 36 0,5-59-1,1 0-1,-1 0 1,1 0 0,-1-1 0,1 1 0,-1-1 0,1 0 0,0 0 0,-1 0 0,5-1 0,-2 1 98,14 0 10,0-1 66,1 1 1,0 1-1,0 1 1,-1 1 0,25 6-1,-40-7-246,-1 0 0,1-1 0,0 0-1,0 0 1,-1-1 0,1 1 0,0-1 0,0 0 0,0 0-1,0-1 1,0 1 0,-1-1 0,6-1 0,-5 0-560,-1-1 0,0 1 1,1-1-1,-1 1 0,0-1 1,0 0-1,0-1 0,-1 1 1,1-1-1,-1 1 0,0-1 1,4-6-1,15-24-6716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6:57.8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187 210 14414,'-4'4'277,"0"0"1,1 1-1,0-1 1,0 1 0,0 0-1,1 0 1,-1 0-1,1 0 1,0 0 0,1 1-1,-1-1 1,1 0-1,-1 10 1,-1 11-242,2 41-1,1-47 145,0 63 128,0-49-642,0-29-548,0-12-703,2-76-3125,16-116-1,5 80 4453,-21 108 377,1 1 547,-1-1 1,1 0 0,1 1-1,8-17 1,-11 25-473,0-1 0,1 1-1,-1 0 1,1-1 0,0 1 0,0 0 0,0 0 0,0 1-1,0-1 1,0 0 0,0 1 0,1-1 0,-1 1 0,1 0 0,-1 0-1,1-1 1,-1 2 0,1-1 0,0 0 0,-1 1 0,1-1-1,0 1 1,4 0 0,0-1-30,-1 2 1,0-1-1,1 1 1,-1 0-1,0 0 1,0 0-1,0 1 0,12 5 1,-15-5-104,0 0 0,1 0 0,-1 0 1,0 1-1,-1-1 0,1 1 0,0 0 0,-1 0 0,1 0 1,-1 0-1,0 0 0,0 0 0,0 1 0,0-1 0,-1 1 1,2 4-1,-2-3 1,0 0 0,0 0 0,0 1 0,-1-1 0,1 0 0,-1 0 0,-1 0 1,1 0-1,-1 1 0,0-1 0,0 0 0,0 0 0,-1 0 0,0-1 0,0 1 0,0 0 1,0-1-1,-1 1 0,0-1 0,0 0 0,0 1 0,0-1 0,-1-1 0,1 1 0,-9 5 0,1 1-26,-2 0 0,1-2 0,-1 0-1,-1 0 1,0-1 0,0 0 0,-23 6-1,16-7 80,-1-2 0,1 0 1,-1-1-1,-27-1 0,-10-1-3392,47-1 1889,5 0-4522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6:58.5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149 0 7815,'-41'60'2915,"2"8"-801,11 15-384,6 13-449,8 7-416,9-2-96,5-13-673,0-12 160,23-15-352,9-14 128,7-7-481,8-15-2209,3-23-3556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6:59.1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94 14253,'-2'0'115,"1"1"-1,-1-1 1,0 1-1,1 0 1,-1-1-1,1 1 1,-1 0-1,1 0 1,-1 0-1,1 0 1,0 0-1,-1 0 1,1 1-1,0-1 1,0 0-1,0 1 1,0-1-1,0 1 1,0-1-1,0 1 1,0-1-1,1 1 1,-1-1-1,1 1 1,-1 0-1,1-1 1,-1 1-1,1 2 1,-9 65-537,7-48 614,-8 59-171,-8 101-501,27-385-2121,-5 168 2337,1 0 0,3 1 0,19-61 1,-25 91 339,0-1 1,1 1 0,-1 0 0,1 0 0,0 0 0,1 0 0,-1 1 0,1-1-1,0 1 1,7-7 0,-8 9-77,-1 1 0,1-1 0,0 1 0,-1-1 0,1 1 0,0 0-1,0 0 1,0 0 0,0 0 0,0 1 0,0-1 0,0 1 0,0 0 0,0 0 0,0 0 0,0 0 0,0 0-1,0 1 1,0-1 0,0 1 0,0 0 0,3 1 0,-3 0 16,0 0 0,0 0 0,0 0-1,0 0 1,-1 1 0,1-1 0,-1 1 0,0 0 0,1-1 0,-1 1 0,-1 0-1,1 1 1,0-1 0,-1 0 0,1 0 0,-1 1 0,0-1 0,0 0 0,0 1-1,-1-1 1,1 1 0,-1 7 0,1-3 100,-1 0 0,0 1 0,0-1 0,-1 1 0,0-1 0,0 0 0,-1 1 0,-5 13 0,4-15-12,-1 0-1,0-1 0,-1 0 0,0 0 1,0 0-1,0-1 0,-1 1 0,0-1 0,0 0 1,0-1-1,0 0 0,-1 0 0,-12 6 1,8-5-178,0 0 1,-1-1 0,0-1 0,1 1-1,-1-2 1,-1 0 0,-22 1 0,34-3-1539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7:00.4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194 171 3491,'1'-24'13429,"1"-4"-9797,3-59-5243,-6 85 1604,1 0 0,0 1 0,-1 0 0,1-1 0,-1 1 0,1-1 1,-1 1-1,0 0 0,1-1 0,-1 1 0,0 0 0,0-1 0,0 1 1,0 0-1,0 0 0,0 0 0,0 0 0,0 0 0,-1 0 0,1 0 1,0 1-1,-1-1 0,1 0 0,0 1 0,-1-1 0,1 1 0,-1-1 0,1 1 1,-1 0-1,1 0 0,-1-1 0,1 1 0,-1 0 0,1 0 0,-1 1 1,-2-1-1,0 0-31,-1 1 0,0-1 0,1 1 0,-1 0 0,1 0 0,-1 0 0,1 1 0,0 0 0,0 0 0,-1 0 0,-4 3 0,0 3 0,1 1 0,0-1 1,1 1-1,0 0 1,0 1-1,1 0 1,1 0-1,-1 0 0,-6 19 1,7-13-6,0 0 1,0 0 0,2 0-1,0 1 1,1-1-1,0 19 1,2-34 3,0-1-1,0 1 1,0-1 0,0 1 0,0 0-1,0-1 1,0 1 0,1 0 0,-1-1-1,0 1 1,0-1 0,1 1 0,-1-1 0,0 1-1,1-1 1,-1 1 0,0-1 0,1 1-1,-1-1 1,1 1 0,-1-1 0,0 1-1,1-1 1,0 0 0,-1 1 0,1-1-1,-1 0 1,1 0 0,-1 1 0,1-1-1,-1 0 1,1 0 0,0 0 0,-1 0-1,1 0 1,0 0 0,-1 0 0,1 0-1,-1 0 1,1 0 0,0 0 0,-1 0-1,1 0 1,0 0 0,2-1-35,0 0 1,0 0-1,0 0 0,0 0 1,0 0-1,0-1 0,0 1 1,3-4-1,5-4-95,0-2 0,-1 0 0,0 0 0,-1-1 0,-1 0 0,0 0-1,8-16 1,-6 9 204,2 1-1,22-28 1,-34 46 32,0 0 0,0 0 1,0 0-1,0 0 0,0 0 0,-1 1 0,1-1 1,0 0-1,0 0 0,0 0 0,0 0 1,0 0-1,0 1 0,0-1 0,0 0 1,0 0-1,0 0 0,0 0 0,0 0 1,0 1-1,0-1 0,0 0 0,0 0 1,0 0-1,0 0 0,0 0 0,0 1 1,0-1-1,0 0 0,0 0 0,1 0 1,-1 0-1,0 0 0,0 0 0,0 0 1,0 1-1,0-1 0,0 0 0,0 0 1,0 0-1,1 0 0,-1 0 0,0 0 0,0 0 1,0 0-1,0 0 0,0 0 0,0 0 1,1 0-1,-1 1 0,0-1 0,0 0 1,0 0-1,0 0 0,0 0 0,1 0 1,-1 0-1,0 0 0,0-1 0,0 1 1,0 0-1,0 0 0,1 0 0,-1 0 1,0 0-1,0 0 0,0 0 0,0 0 1,-1 12 182,-6 17 97,4-19-338,-1 0 0,2 0 0,0 0 1,0 1-1,1-1 0,0 0 0,0 1 1,1 0-1,1-1 0,2 15 0,-2-23-22,-1 0 0,1-1-1,-1 1 1,1 0 0,0-1 0,0 1-1,0-1 1,0 0 0,0 1 0,0-1-1,0 0 1,0 1 0,1-1 0,-1 0-1,0 0 1,1 0 0,-1 0 0,1 0-1,-1-1 1,1 1 0,-1 0 0,1-1-1,0 1 1,-1-1 0,1 1 0,0-1 0,0 0-1,-1 0 1,1 0 0,0 0 0,-1 0-1,1 0 1,0 0 0,3-1 0,0 0 1,0-1 1,0 1 0,0-1 0,0 0-1,-1-1 1,1 1 0,0-1 0,-1 0-1,0 0 1,5-4 0,3-5 87,-1-1-1,20-29 1,11-12 60,-40 52-153,0 0 0,0 1 0,1-1-1,-1 0 1,0 1 0,1-1 0,-1 1 0,1 0 0,0 0-1,0 0 1,-1 0 0,1 1 0,5-2 0,-7 2 10,0 0 1,0 0-1,0 0 1,0 0-1,0 0 1,0 0-1,0 0 1,0 0-1,1 0 1,-1 1-1,0-1 1,0 0-1,0 1 1,0-1-1,0 1 1,0-1-1,0 1 1,-1-1-1,1 1 1,0 0-1,0 0 1,0-1-1,-1 1 1,1 0-1,0 0 1,0 0-1,-1 0 1,1 0-1,-1 0 1,1-1-1,-1 2 1,0-1 0,1 0-1,-1 0 1,0 0-1,1 2 1,0 8 51,0 1 1,-1-1 0,0 1 0,-1-1 0,0 0 0,-1 1 0,0-1 0,-1 0 0,0 0 0,-1 0 0,0 0-1,-1-1 1,0 0 0,-11 17 0,12-22-20,0 5-439,20-17 330,11-7 97,-1-1 0,0-1 0,-1-1 0,26-24 0,81-91 66,-132 132-65,0 0 0,0 0 0,0 1 0,0-1 0,0 0 0,0 0 0,0 0 1,0 0-1,0 0 0,0 0 0,0 0 0,0 0 0,0 1 0,1-1 0,-1 0 0,0 0 0,0 0 0,0 0 0,0 0 0,0 0 1,0 0-1,0 0 0,0 0 0,0 1 0,0-1 0,0 0 0,0 0 0,0 0 0,1 0 0,-1 0 0,0 0 0,0 0 1,0 0-1,0 0 0,0 0 0,0 0 0,0 0 0,0 0 0,1 0 0,-1 0 0,0 0 0,0 0 0,0 0 0,0 0 1,0 0-1,0 0 0,0 0 0,0 0 0,1 0 0,-1 0 0,0 0 0,0 0 0,0 0 0,0 0 0,0 0 0,0 0 1,0 0-1,0 0 0,0-1 0,1 1 0,-1 0 0,0 0 0,0 0 0,0 0 0,0 0 0,0 0 0,0 0 0,0 0 0,0-1 1,0 17 345,-6 17-187,-58 140-110,29-84-80,34-88-1,1 0-1,-1 0 1,1 0 0,0 0 0,-1 0 0,1 0 0,0 0 0,0 0 0,-1 1-1,1-1 1,0 0 0,0 0 0,0 0 0,1 0 0,-1 0 0,0 1 0,1 0-1,-1-2-3,0 0-1,1 1 0,-1-1 0,0 0 0,1 0 0,-1 0 0,0 1 0,1-1 0,-1 0 0,1 0 0,-1 0 0,1 0 0,-1 0 0,0 0 0,1 0 0,-1 0 0,1 0 0,-1 0 0,1 0 0,-1 0 0,0 0 1,1 0-1,-1 0 0,1 0 0,-1-1 0,0 1 0,1 0 0,0 0 0,3-3-109,0 1 1,0 0 0,0-1-1,0 0 1,0 0-1,4-5 1,121-147-198,-45 52 160,-82 115 3028,0 58-2667,-3-17-265,-1 25-915,7-31-3890,4-28-1919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7:00.7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 13997,'0'0'1217,"0"18"-2978,-7 19-1763,3 12-4900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36.1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108 105 6726,'-3'1'255,"0"-1"0,0 1 0,0 0 0,0 0 0,1 0 0,-1 0 0,0 1 0,1-1 0,-1 1 0,1-1 0,0 1 0,-1 0 0,1 0 0,0 0 0,0 0 0,0 1 0,0-1 0,0 0 0,1 1 0,-1-1 0,1 1 0,0 0 0,0-1 0,-2 5 0,-3 9 355,0 1 0,-6 29 0,12-46-588,-1 7 70,-1 0 0,1 0 1,0 0-1,1-1 0,0 1 0,0 0 1,0 0-1,1 0 0,0 0 0,0 0 1,4 8-1,-4-12-87,0-1 1,0 0 0,0 1-1,1-1 1,-1 0-1,1 0 1,0 0 0,0 0-1,0 0 1,0-1 0,0 1-1,0 0 1,0-1-1,0 1 1,0-1 0,1 0-1,-1 0 1,1 0-1,-1 0 1,1 0 0,-1-1-1,1 1 1,0-1-1,-1 1 1,1-1 0,-1 0-1,1 0 1,0 0 0,-1-1-1,1 1 1,4-2-1,-5 1 15,1 0 0,0 0 0,-1 0 0,1-1 0,-1 1 0,1-1 0,-1 0 0,0 0 0,1 0 0,-1 0 1,0 0-1,0 0 0,-1 0 0,1-1 0,0 1 0,-1-1 0,1 0 0,-1 1 0,0-1 0,0 0 0,1-5 0,3-6 48,-1-1 1,3-28-1,-4 4-115,-2-58 0,-2 92 40,1 0 13,0 0 0,0 0 0,-1 1 0,0-1-1,0 1 1,0-1 0,-1 1 0,1-1 0,-1 1 0,0 0 0,0-1 0,-1 1 0,-3-5 0,3 6 41,1 1 0,-1-1 1,0 1-1,1 0 0,-1 0 1,0 0-1,0 0 0,0 1 1,0-1-1,-1 1 0,1 0 1,0 0-1,-1 0 0,1 0 1,-1 0-1,1 1 0,0-1 1,-6 1-1,6 1-38,0 0 1,0 0-1,0 0 0,0 0 0,0 0 1,0 0-1,1 1 0,-1-1 0,1 1 1,-1 0-1,1 0 0,-1 0 0,1 0 0,0 0 1,0 1-1,0-1 0,0 0 0,1 1 1,-1 0-1,1-1 0,-1 1 0,1 0 1,-1 3-1,-3 5-65,1 0 0,1 0 0,-1 0-1,-2 23 1,5-30-23,-1 55-1761,2-57 1451,0 1-1,0-1 0,0 1 1,1-1-1,-1 0 1,1 0-1,-1 1 1,1-1-1,0 0 0,0 0 1,0 0-1,0 0 1,1 0-1,-1 0 1,0 0-1,1 0 0,-1 0 1,1-1-1,0 1 1,2 2-1,19 5-6448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7:01.1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0 350 833,'1'-10'1938,"0"0"-1,0 0 1,1 0 0,4-16 0,5-4-2037,18-36 1,-13 32 610,-4 4-393,-5 13 398,0 1-1,1 0 1,0 0 0,1 1-1,13-17 1,-16 31 856,-4 10-839,-1 21-359,-2-23 71,1 220-17,1-226-242,-1 0 0,0 0 0,0 0 0,1 0 0,-1 0 0,0 0 0,1 0 0,-1 0 0,1 0 0,-1 0 0,1 0 1,-1 0-1,1-1 0,0 1 0,0 0 0,-1 0 0,1-1 0,0 1 0,0 0 0,0-1 0,0 1 0,0-1 0,-1 1 0,1-1 0,0 0 0,0 1 0,0-1 0,0 0 0,0 1 0,0-1 0,1 0 0,-1 0 0,0 0 0,0 0 0,0 0 0,0 0 0,0-1 0,0 1 1,0 0-1,0 0 0,1-1 0,2 0-53,0 0 1,0 0-1,-1 0 1,1 0 0,-1 0-1,1-1 1,-1 1-1,0-1 1,1 0 0,-1 0-1,3-3 1,4-7-519,-1-1 1,0 0 0,-1 0 0,-1-1-1,0 0 1,-1 0 0,7-23-1,-7 16 488,-1 0 0,0-1 0,-2 0 1,1-38-1,-4 60 198,0 0 1,0-1 0,0 1-1,0 0 1,0-1 0,0 1 0,0 0-1,-1-1 1,1 1 0,0 0-1,0-1 1,0 1 0,0 0-1,0 0 1,-1-1 0,1 1 0,0 0-1,0-1 1,-1 1 0,1 0-1,0 0 1,0 0 0,-1-1 0,1 1-1,0 0 1,-1 0 0,1 0-1,0 0 1,-1-1 0,1 1-1,0 0 1,-1 0 0,1 0 0,0 0-1,-1 0 1,1 0 0,0 0-1,-1 0 1,1 0 0,0 0 0,-1 0-1,1 0 1,0 0 0,-1 0-1,1 1 1,0-1 0,-1 0-1,1 0 1,0 0 0,-1 0 0,1 1-1,-1-1 1,-16 13 459,14-6-464,1 0 0,-1 0 0,1 0 0,0 1-1,1-1 1,0 0 0,-1 13 0,4 55 494,-1-64-573,-1-10-39,0 0 1,0 1-1,0-1 1,0 0-1,1 1 1,-1-1-1,0 0 1,1 0-1,-1 0 1,1 1 0,0-1-1,-1 0 1,1 0-1,0 0 1,0 0-1,-1 0 1,1 0-1,0 0 1,0 0-1,0-1 1,0 1-1,0 0 1,1 0 0,-1-1-1,0 1 1,1 0-1,3 0-582,-1 0 0,0 0 0,0 0 0,1-1-1,-1 1 1,7-1 0,11 0-4347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7:01.4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 1602,'0'0'4484,"2"0"-4708,2 0-833,0 0 736,-2-6 417,4 1-832,-2-4-2692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7:01.9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80 242 3459,'33'-87'2675,"-26"65"2293,-7 22-4899,0 0 1,0 0-1,0 0 1,0 0-1,0 0 0,0 0 1,0-1-1,0 1 1,0 0-1,0 0 0,0 0 1,0 0-1,0 0 1,0 0-1,0-1 0,0 1 1,0 0-1,0 0 1,0 0-1,0 0 0,0 0 1,0 0-1,0-1 1,0 1-1,0 0 0,0 0 1,0 0-1,0 0 0,0 0 1,-1 0-1,1 0 1,0 0-1,0 0 0,0-1 1,0 1-1,0 0 1,0 0-1,0 0 0,0 0 1,-1 0-1,1 0 1,0 0-1,0 0 0,0 0 1,0 0-1,0 0 1,0 0-1,-1 0 0,1 0 1,0 0-1,0 0 1,0 0-1,0 0 0,-12 10 1247,4 3-1177,-1 1 0,2 0 0,0 0 0,1 0 1,0 1-1,1 0 0,1 0 0,0 0 1,1 0-1,1 1 0,0 0 0,1 24 0,1-38-142,1 0-1,-1-1 1,1 1 0,-1 0-1,1-1 1,0 1-1,0-1 1,-1 1-1,1 0 1,0-1-1,1 0 1,-1 1-1,0-1 1,0 0-1,1 1 1,-1-1 0,0 0-1,1 0 1,-1 0-1,1 0 1,-1-1-1,1 1 1,0 0-1,-1-1 1,1 1-1,2 0 1,-2 0-22,0-1 0,0 1 1,0-1-1,0 1 0,0-1 0,0 0 0,0 0 1,0 0-1,0 0 0,0 0 0,0 0 0,0-1 1,0 1-1,1-1 0,-2 1 0,1-1 0,0 0 1,0 1-1,0-1 0,0 0 0,0-1 0,-1 1 1,4-2-1,0-4-34,-1 0 0,1 0 0,-1-1 0,0 1 0,-1-1 0,0 0 0,0 0 0,-1 0 0,0 0 0,0 0 0,0-9 0,1-17-610,-2-47 0,-1 51 227,0 25 440,0-6 29,0 0 0,-1 0 0,0-1 0,0 1 0,-5-14 0,6 23 38,-1-1 0,0 0 0,-1 1 0,1-1 0,-1 1-1,1-1 1,-1 1 0,1 0 0,-1-1 0,0 1 0,0 0 0,0 0 0,-1 0 0,1 1-1,0-1 1,-1 0 0,1 1 0,-1 0 0,1-1 0,-1 1 0,0 0 0,0 0-1,1 1 1,-1-1 0,-6 0 0,6 1 5,0-1 0,-1 1 0,1 1 0,-1-1 0,1 0 0,-1 1 0,1 0 0,-1 0 0,1 0 0,0 0 0,0 0 0,-1 1 0,1 0 0,0-1 0,0 1 0,0 0 0,1 0 0,-1 1 0,1-1 0,-1 0 0,1 1-1,-1 0 1,1 0 0,0-1 0,1 1 0,-1 0 0,0 1 0,1-1 0,-2 4 0,0 1-53,0 0 1,1 0-1,0 0 0,0 0 1,1 1-1,0-1 0,0 0 0,1 1 1,0-1-1,1 0 0,2 17 0,-1-22-23,-1 1 0,0-1 0,1 0 0,0 1 0,0-1 0,0 0 0,0 0 0,0 0 0,0 0 0,1-1 0,0 1 0,-1-1 0,1 1 0,0-1 0,0 0 0,0 0 0,1 0 0,-1-1 0,0 1 0,1-1 0,-1 0 0,1 0 0,-1 0 0,4 1 0,11 1-922,0-1 0,-1 0-1,29-1 1,-45-1 771,38-3-4204,-5-12-1629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2:37:02.3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0 12300,'6'0'2274,"5"0"-1826,7 16 449,2 19 128,0 8-352,1 13 63,-11 14-255,-6 13 288,-4 11-577,-6 7 96,-23 7-672,-5 0-737,-9-3-1090,-7-15-7430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9:07.2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60 204 10602,'-6'-5'529,"1"0"0,-1 0 0,1-1 0,0 1 0,1-1 0,-1 0 0,-2-7-1,6 11-471,0 0-1,0 0 0,1 0 0,-1 0 0,1 0 0,0 0 0,-1 0 0,1 0 1,0 0-1,0 0 0,0 0 0,1 0 0,-1 0 0,0-1 0,1 1 0,0 0 0,-1 0 1,1 1-1,0-1 0,0 0 0,0 0 0,0 0 0,0 0 0,0 1 0,1-1 1,-1 1-1,1-1 0,-1 1 0,4-3 0,9-9-1,1 1 1,0 0-1,1 1 0,22-12 1,-31 20-44,-1-1 1,1 1 0,1 0-1,-1 1 1,0 0 0,1 0-1,-1 1 1,1 0 0,0 0-1,-1 0 1,1 1-1,0 0 1,13 3 0,-20-3 13,1 1 0,-1 0 1,1-1-1,-1 1 0,1 0 0,-1 0 1,1 0-1,-1 0 0,0 0 0,0 0 1,1 0-1,-1 1 0,0-1 1,0 0-1,0 1 0,-1-1 0,1 0 1,0 1-1,0 0 0,-1-1 0,1 1 1,-1-1-1,1 1 0,-1 0 1,1 1-1,1 49 678,-2-40-581,-1 5-107,-1 0 0,-1 0-1,0 0 1,-2 0 0,0 0-1,0-1 1,-2 0 0,0 0-1,0-1 1,-16 22-1,-8 9-285,-71 81 0,93-117 94,-21 22 27,28-31 60,0 1 0,0 0-1,0-1 1,0 0 0,0 1 0,0-1-1,-1 0 1,1 0 0,0 0-1,-1 0 1,1-1 0,-1 1 0,-4 0-1,7-31-1426,1 24 1621,0 0-1,0 1 1,1-1 0,0 0-1,0 1 1,1-1 0,-1 1-1,1-1 1,1 1 0,-1 0-1,1 1 1,-1-1-1,1 0 1,0 1 0,1 0-1,-1 0 1,1 0 0,0 1-1,8-5 1,-11 7 3,0 0 1,0 0 0,0 1-1,-1-1 1,1 1 0,0 0-1,0-1 1,0 1-1,0 0 1,0 0 0,0 0-1,0 0 1,0 1 0,0-1-1,0 0 1,-1 1-1,1 0 1,0-1 0,0 1-1,0 0 1,-1 0 0,1 0-1,0 0 1,-1 0-1,3 1 1,2 4 35,0 1 1,0-1-1,-1 1 1,8 12-1,16 18-60,-25-35-489,0 1 1,0-1-1,0 0 1,0 0-1,0 0 0,0-1 1,1 1-1,-1-1 1,0 0-1,1-1 0,-1 1 1,1-1-1,-1 1 1,1-1-1,-1-1 0,1 1 1,-1 0-1,5-2 1,24-7-6216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9:07.7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97 0 13837,'-5'3'297,"1"0"0,0 0 0,-1 0 0,1 0 0,0 1-1,1 0 1,-1 0 0,1 0 0,0 0 0,-6 9 0,-24 49 1263,30-56-1586,1 1 1,-1-1-1,2 0 1,-1 0-1,1 1 1,-1-1-1,2 1 1,-1 10-1,23-17-1426,43-1 1341,-28-1 300,62 6 0,-96-3-113,-1-1-1,1 1 1,0 0-1,-1 0 1,1 0-1,-1 0 1,1 1-1,-1-1 1,0 1-1,1-1 1,-1 1-1,0 0 0,0 0 1,0 0-1,0 0 1,-1 0-1,1 0 1,0 0-1,-1 1 1,0-1-1,1 1 1,-1-1-1,0 1 1,0-1-1,-1 1 1,1 0-1,0-1 1,-1 1-1,0 0 1,0 3-1,1 0 7,-1 0 0,0 0 0,0-1 0,0 1-1,-1 0 1,0 0 0,0-1 0,-1 1 0,1 0 0,-1-1 0,0 0 0,-1 1-1,-5 8 1,4-9-163,-9 13 247,0-2 0,-24 24-1,33-36-384,0-1-1,-1 1 1,1-1-1,-1 0 0,1 0 1,-1 0-1,0-1 1,0 0-1,-1 0 1,1 0-1,0 0 1,0-1-1,-1 0 0,-10 1 1,4-4-2600,4-5-2097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9:08.1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26 13997,'0'0'4773,"3"0"-4293,9 0-384,8 0 129,7 0-225,6 0 416,4 0-480,-3 0-192,3-2-1506,0-7 321,0 0-1506,6 4-2851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9:08.4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111 105 9801,'-16'16'2342,"1"1"-1,0 1 1,-16 24-1,26-34-2156,1 1-1,0-1 0,0 1 0,0 0 0,1-1 0,1 2 1,0-1-1,0 0 0,0 0 0,0 17 0,2-20-172,0 0 0,0-1-1,1 1 1,-1-1-1,1 1 1,0 0 0,1-1-1,0 0 1,3 9 0,-3-11-20,0-1 1,0 1 0,0-1-1,0 0 1,0 0 0,0 0-1,1 0 1,-1 0 0,1-1-1,-1 1 1,1-1 0,0 1 0,0-1-1,0 0 1,-1 0 0,1 0-1,0-1 1,0 1 0,0-1-1,4 1 1,-2 0-114,1-1 0,0 0 0,-1 0 0,1 0 0,0-1 0,-1 0-1,1 0 1,-1 0 0,1 0 0,-1-1 0,0 0 0,0 0 0,0-1 0,0 0 0,0 1 0,0-1 0,7-7 0,-3 2-125,0-1 0,-1 0-1,-1 0 1,0-1 0,0 0 0,-1 0 0,8-18 0,-7 13 108,-1 0 0,-1 0 1,0-1-1,-2 0 0,1 0 0,-2 0 0,0 0 0,-1 0 1,-1-1-1,-2-23 0,1 36 188,1 0-1,-1 1 1,0-1-1,0 1 1,0-1 0,0 1-1,-1 0 1,1-1 0,-1 1-1,0 0 1,0 0-1,0 0 1,-1 0 0,1 0-1,-1 1 1,1-1 0,-1 1-1,0 0 1,0-1-1,0 1 1,0 1 0,-6-4-1,2 2 212,0 1 1,-1-1-1,1 1 0,-1 0 0,0 1 0,0 0 0,1 0 1,-1 1-1,-13 1 0,17-1-242,0 1 0,1 0 0,-1 1-1,1-1 1,-1 1 0,1-1 0,0 1 0,-1 0 0,1 0 0,0 1 0,1-1-1,-1 0 1,0 1 0,0 0 0,1 0 0,0-1 0,0 2 0,0-1 0,0 0 0,0 0-1,0 1 1,-2 6 0,2-3-360,0-1-1,0 1 1,0 0 0,1 0-1,-1 8 1,1-10-454,1 0 1,0-1-1,0 1 1,1 0-1,0-1 1,0 1-1,2 7 1,12 11-6637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9:08.9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25 325 13837,'-1'0'3290,"-7"-5"-1396,6 0-1778,-1 0 0,1 0 0,0 0 0,1 0 1,-1 0-1,1 0 0,0 0 0,0-1 0,1 1 1,-1 0-1,1-1 0,0 1 0,2-10 0,-1 7-109,0-1-1,1 1 0,0 0 0,0-1 0,0 1 1,1 0-1,8-14 0,0 6-19,0 0 0,0 1 0,2 1 0,0 0 0,21-18 0,-27 26-17,1 1 1,0-1 0,0 2 0,1-1-1,-1 1 1,1 0 0,0 1-1,0 0 1,0 0 0,0 1-1,0 0 1,18-1 0,-23 3-51,0-1 0,0 1 0,0 0 0,0 1 0,0-1 0,-1 1 0,1-1 0,0 1 0,0 0 0,0 0 0,-1 1 0,1-1 0,-1 1 0,1 0 0,3 3 0,-4-2 7,-1 0-1,1 0 0,-1 0 1,0 0-1,0 0 1,-1 1-1,1-1 1,-1 1-1,1-1 0,-1 1 1,0 0-1,-1-1 1,1 1-1,-1 0 1,1 0-1,-1 4 0,0 14 24,-1-1 0,-1 1-1,-1 0 1,-1 0-1,0-1 1,-11 29 0,12-40 71,-1 3 21,0 1 0,1-1-1,1 1 1,-1 20 0,2-31-32,1 0 1,1 0-1,-1 0 1,0 0-1,1 0 0,-1 0 1,1-1-1,0 1 1,0 0-1,0 0 1,0 0-1,0-1 1,1 1-1,-1-1 1,1 1-1,0-1 1,0 1-1,-1-1 1,2 0-1,-1 0 1,0 0-1,0 0 1,1-1-1,-1 1 1,1 0-1,5 2 1,3 0 61,1-1 0,1 1 1,-1-2-1,0 0 0,1 0 1,-1-1-1,1-1 0,-1 0 0,15-2 1,-17 1-429,1 0 0,-1-1 1,0-1-1,0 0 0,0 0 1,0-1-1,0 0 1,-1 0-1,0-1 0,0-1 1,10-7-1,16-23-7625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9:12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41 12011,'-2'0'3460,"10"0"-2948,12 0 705,5 0-32,4 0-96,-1-2-672,1-4 127,0 3-512,-3 1 96,-3-4-256,-3 3-416,-3-3-898,-5 1-1408,0-2-3556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36.5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5541,'5'3'6950,"4"-2"-3307,26-1-2230,-24-1-46,22 0-403,53-9 0,-78 9-938,19 2-8530,-22 5 2386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9:13.0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50 0 14414,'-12'35'1441,"3"10"353,-1 6-321,2 2-576,2 3-513,4 1-95,0-1-289,2 6-64,0-4-1538,0-1-3138,4-13-9130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9:13.3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 14702,'3'0'3139,"-1"0"-2082,6 0 544,2 2-864,10-2 0,7 0 384,6 2-288,4-1-513,-2 1-352,-5-2 0,-5 0-1153,-5 0-673,-1 0-2786,-13-16-7688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9:13.7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141 0 11307,'-3'0'392,"0"1"1,0-1 0,0 0 0,0 1 0,1 0-1,-1 0 1,0-1 0,1 2 0,-1-1-1,0 0 1,1 0 0,0 1 0,-1 0 0,-3 2-1,2 1-45,-1-1-1,1 1 1,0 0-1,0 0 1,1 1-1,-5 6 1,-1 9 286,0-1 1,-10 39-1,11-27-446,2 0-1,1 0 0,-2 36 0,6 101 28,1-94-121,1-32-99,2-1 0,12 65 0,-10-84-86,0-1 0,2 1 0,1-1 0,0 0 0,2-1 0,14 25 0,-9-28-611,-6-13-1506,-9-5 2017,1 0 0,-1 0 1,0 0-1,1 0 0,-1-1 0,0 1 1,1 0-1,-1 0 0,0 0 1,0-1-1,1 1 0,-1 0 0,0-1 1,0 1-1,1 0 0,-1-1 1,0 1-1,0 0 0,0-1 0,1 1 1,-1 0-1,0-1 0,0 1 1,0 0-1,0-1 0,0 1 0,0-1 1,0 0-1,1-21-4794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9:14.3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21 320 5797,'-1'-2'842,"0"0"-1,0 0 1,0 0-1,0 0 1,0 0-1,1 0 1,-1 0-1,1-1 1,-1 1-1,1 0 1,0 0-1,0 0 1,0-4-1,0 2-263,1 0-1,0 0 0,0 0 0,0 1 0,0-1 1,4-7-1,3-3-800,1 1-1,0 0 1,11-12 0,0 0 1422,88-136-142,-108 160-1073,17 34 624,7 23-569,1-1 1,41 62-1,-65-117-50,-1 1 0,0-1 1,0 0-1,0 0 0,0 0 0,0 1 1,0-1-1,0 0 0,0 0 0,0 1 1,0-1-1,0 0 0,0 0 1,0 0-1,0 1 0,0-1 0,0 0 1,0 0-1,0 1 0,0-1 0,0 0 1,-1 0-1,1 0 0,0 1 1,0-1-1,0 0 0,0 0 0,0 0 1,-1 0-1,1 1 0,0-1 0,0 0 1,0 0-1,0 0 0,-1 0 1,1 0-1,0 0 0,0 1 0,0-1 1,-1 0-1,1 0 0,0 0 0,0 0 1,-1 0-1,1 0 0,0 0 1,-1 0-1,-20 3 3,-24-5 184,-4-4 98,-159-10 1454,212 21-5204,17 5-1691,9-2-4907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9:09.9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120 282 9353,'0'0'5829,"0"-2"-4718,3-10-1013,-1 0 0,1-1 0,1 1 0,0 1 0,1-1 0,0 1 0,1-1 0,10-15 0,6-13 23,-16 27-66,-1 4 35,0 0 1,-1 0 0,0-1-1,0 1 1,-1-1 0,-1 0-1,0 0 1,2-19 651,-5 33-717,0 0 1,1-1-1,-1 1 1,1 0-1,0 0 1,0-1-1,1 1 1,0 5-1,0 6-35,15 350 229,-16-364-194,0 0 0,0-1 0,0 1 1,-1-1-1,1 1 0,0-1 0,0 1 1,-1-1-1,1 1 0,0-1 0,-1 1 1,1-1-1,0 1 0,-1-1 0,1 0 1,-1 1-1,1-1 0,-1 0 1,1 1-1,-1-1 0,1 0 0,-1 1 1,1-1-1,-1 0 0,1 0 0,-1 0 1,1 0-1,-1 1 0,0-1 0,1 0 1,-1 0-1,1 0 0,-1 0 0,0-1 1,-29 1-241,20 0 218,-180 10 109,290-12 1551,-55 3-1349,49-6-1,103-9-649,-170 9-7132,-13 0 117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9:10.6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233 106 14286,'0'0'5562,"0"-21"-4414,0 20-1132,0-6-15,0 1-1,0-1 1,-1 1-1,0-1 1,0 1-1,-3-9 0,3 13 4,1 0 0,-1 0-1,0 1 1,-1-1-1,1 0 1,0 1-1,0-1 1,-1 1 0,1-1-1,-1 1 1,1 0-1,-1-1 1,0 1-1,0 0 1,1 0-1,-1 0 1,0 0 0,0 1-1,0-1 1,0 0-1,0 1 1,0 0-1,0-1 1,0 1-1,-2 0 1,-3-1 4,0 1-1,1 0 1,-1 1 0,0-1-1,1 1 1,-1 1 0,1-1-1,-1 1 1,1 0 0,0 1-1,0-1 1,0 1 0,0 0-1,-8 6 1,6-3 1,0 1 0,1 0 0,-1 0 1,1 0-1,1 1 0,-1 0 0,2 1 0,-10 15 0,14-21-12,0-1 0,0 1-1,0-1 1,0 1-1,0 0 1,1-1-1,-1 1 1,1 0-1,0-1 1,0 6-1,0-7-6,32 0-267,-28-1 252,0-1 0,0 1 0,0-1 0,1 0 1,-1 0-1,0 0 0,0-1 0,0 1 0,0-1 0,-1 0 0,1 0 0,0 0 1,4-4-1,3-4-61,0 0 1,14-18-1,-17 19 7,-1 1 0,1-1 0,1 2 0,-1-1 0,11-6 0,-15 57 1158,-2-34-1031,0 0 0,0 0 1,1-1-1,0 1 0,1-1 1,0 0-1,0 0 0,1 0 0,0 0 1,0-1-1,1 0 0,0 0 1,0 0-1,1-1 0,-1 0 0,15 10 1,-14-12-346,0 0 0,1 0-1,-1 0 1,1-1 0,0 0 0,0 0 0,0-1 0,1 0 0,-1-1 0,0 0 0,13 1 0,7-2-3141,-1 0-2295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9:11.1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92 0 10954,'-3'1'456,"0"-1"-1,1 0 0,-1 1 0,0-1 0,1 1 0,-1 0 1,0 0-1,1 0 0,-1 0 0,1 1 0,-1-1 1,-3 4-1,1-2-114,1 1 0,0 0-1,0 0 1,1 0 0,-1 1 0,-3 6 0,3-6-248,1 0 0,1 1 0,-1-1 0,1 1 0,0 0 0,0 0 0,1-1 0,-1 1 0,1 0 0,1 0 0,-1 0 0,1 13 0,1-18-88,-1 0 0,1 0 0,0 0 0,-1 0 0,1 0 0,0 0 0,0-1 0,0 1 0,0 0 0,0 0 0,0-1 0,0 1 0,0 0 0,0-1 0,0 1 0,0-1 0,0 1 0,0-1 0,0 0 0,1 1 0,-1-1 0,2 0 0,33 5 121,-32-5-121,38 3-19,-16-2-19,0 1 1,-1 1 0,1 1-1,-1 1 1,35 12 0,-57-16 20,-1 0 0,1 0-1,-1 1 1,0-1 0,1 1 0,-1-1 0,0 1 0,0 0 0,0 0 0,0 0 0,-1 0 0,1 0 0,0 0 0,-1 0-1,0 0 1,1 1 0,-1-1 0,0 1 0,0-1 0,1 4 0,-1 2 31,0 1 0,0-1 0,-1 1 1,1-1-1,-3 10 0,2-13 45,-1-1 0,-1 0 0,1 0 0,-1 0 1,0 0-1,0 0 0,0 0 0,0 0 0,0 0 0,-1-1 0,0 1 1,0-1-1,-3 4 0,-46 38 556,51-44-617,-6 5 55,-1-1-1,0 0 1,0 0-1,-1 0 0,0-1 1,0 0-1,-12 3 1,18-6-162,0-1 0,0 1 1,0-1-1,1 0 0,-1 0 1,0 0-1,0 0 1,0 0-1,1 0 0,-1-1 1,0 0-1,-4-1 0,5 1-155,0 0-1,0 0 0,0-1 0,1 1 0,-1 0 1,0-1-1,1 1 0,-1-1 0,1 0 0,0 1 1,-1-1-1,1 0 0,0 0 0,0 0 0,0 0 1,0 0-1,1 0 0,-2-3 0,-2-22-5062,0-4-3433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9:11.5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 11339,'0'-3'4132,"2"3"-2531,10 0 545,8 0-704,7 0 95,6 0-416,6 0-128,-2 0-769,4 0 32,0 0-448,-1 0 0,1 0-1089,-4 0-609,0 0-1345,0 0-2082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59:23.0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59 10442,'0'-2'433,"0"-1"0,-1 0 0,1 1 0,-1-1 0,1 1 1,-1-1-1,0 1 0,-3-5 0,3 5-236,0-1 0,0 0-1,0 1 1,0-1 0,0 0 0,0 1 0,1-1-1,-1-5 1,1 5 3024,1 14-1975,4 43-1015,23 169-18,-24-162-102,3-1 0,3 0 0,25 89 0,-33-145-147,-1-1-1,1 1 1,-1-1 0,1 0 0,0 0 0,0 1 0,0-1 0,1-1 0,-1 1 0,4 3 0,-5-5 39,0 0 1,1 0 0,-1-1 0,0 1 0,0 0 0,0-1 0,1 1 0,-1-1 0,0 1 0,1-1-1,-1 0 1,0 1 0,1-1 0,-1 0 0,1 0 0,-1 0 0,0 0 0,1 0 0,-1 0 0,1-1-1,-1 1 1,0 0 0,1-1 0,-1 1 0,0-1 0,1 1 0,-1-1 0,0 0 0,0 0 0,0 1 0,2-3-1,6-7 24,0 0-1,-1-1 1,0 0-1,-1 0 1,0-1-1,-1 1 1,9-25 0,0 2 33,203-382 890,-211 403-815,-4 7-29,0 0 1,0 0 0,0 0-1,0-1 1,-1 1-1,0 0 1,1-13-1,-1 17 101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36.8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87 11339,'-15'-3'4792,"15"3"-4754,0-1 0,0 0 0,0 1 0,0-1 0,0 0 0,0 1 0,0-1 0,1 1 1,-1-1-1,0 0 0,0 1 0,0-1 0,1 1 0,-1-1 0,0 1 0,1-1 0,-1 0 0,0 1 0,1-1 0,-1 1 0,1 0 0,-1-1 0,1 1 0,-1-1 0,1 0 0,8-6-54,-1 0-1,1 0 0,0 1 1,0 0-1,1 1 0,0 0 1,0 0-1,0 1 0,0 0 1,1 1-1,0 0 0,-1 1 1,1 0-1,0 1 1,0 0-1,12 0 0,-22 1-1,0 1-1,0-1 0,1 0 1,-1 0-1,0 1 0,0-1 1,0 0-1,0 1 0,0-1 0,0 1 1,0 0-1,-1-1 0,1 1 1,0 0-1,0-1 0,0 1 1,-1 0-1,1 0 0,0 0 1,-1 0-1,1 0 0,0 0 1,-1 0-1,0 0 0,1 0 1,-1 0-1,1 0 0,-1 0 1,0 0-1,0 0 0,0 0 1,0 0-1,0 0 0,0 2 0,-1 44-16,0-40 41,0 2 23,-1-1 1,0 1-1,-1-1 1,1 1-1,-2-1 0,1 0 1,-10 15-1,-40 51 105,38-55-88,1 0 0,-16 29 0,30-48-58,-1 0-1,1 0 0,0 1 1,0-1-1,0 0 1,0 0-1,0 0 0,0 1 1,0-1-1,0 0 1,0 0-1,0 0 1,0 1-1,0-1 0,0 0 1,0 0-1,0 0 1,0 1-1,0-1 0,0 0 1,0 0-1,0 0 1,0 1-1,0-1 1,1 0-1,-1 0 0,0 0 1,0 0-1,0 1 1,0-1-1,0 0 0,1 0 1,-1 0-1,0 0 1,0 0-1,0 0 0,0 1 1,1-1-1,-1 0 1,0 0-1,0 0 1,1 0-1,13 2-166,16-4 50,-13-1-687,-1-2-1,0 0 0,0-1 0,-1 0 0,0-1 1,0-1-1,0 0 0,18-15 0,2-3-2359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37.2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144 20 1826,'-6'-2'1581,"0"1"0,0 1 1,-1-1-1,1 1 0,0 0 0,-8 2 1,9-1-1036,0 0 1,-1 0 0,1 1 0,0-1 0,0 1 0,-10 6 0,12-6-508,0 0 0,-1 0 1,1 1-1,0-1 0,0 1 1,1 0-1,-1 0 0,0 0 1,1 0-1,0 0 0,0 1 1,0-1-1,0 1 0,0 0 1,1-1-1,-1 1 0,1 0 1,0 0-1,0 0 0,1 0 1,-1-1-1,1 8 0,0-10-53,1 0 1,-1 0-1,1 0 0,-1-1 0,1 1 0,-1 0 0,1 0 0,0 0 1,-1 0-1,1-1 0,0 1 0,0 0 0,-1-1 0,1 1 0,0 0 1,0-1-1,0 1 0,0-1 0,0 1 0,0-1 0,0 0 0,0 1 1,0-1-1,0 0 0,0 0 0,0 0 0,0 0 0,0 0 0,0 0 1,1 0-1,42 1-431,-35-1 193,-4 0 175,-1 0 1,1-1-1,0 1 1,0-1-1,-1 0 1,1 0-1,-1 0 1,1-1-1,-1 0 1,1 0-1,-1 0 1,0 0-1,7-5 1,-8 4 82,-1 1-1,1-1 1,-1 0 0,0 1 0,0-1 0,0 0-1,0 0 1,0-1 0,-1 1 0,1 0 0,-1 0-1,0-1 1,0 1 0,0-1 0,0 1 0,-1-1-1,1 1 1,-1-8 0,0 10 33,0-1 0,0 1-1,0-1 1,0 1 0,0-1 0,0 0-1,-1 1 1,1-1 0,-1 1 0,1-1-1,-1 1 1,1-1 0,-1 1 0,0 0 0,1-1-1,-1 1 1,0 0 0,0 0 0,0-1-1,0 1 1,0 0 0,-1 0 0,1 0-1,-2-1 1,-1 1 54,1-1 0,-1 1 0,0 0-1,0 0 1,0 1 0,0-1 0,0 1 0,-8 0-1,8 0-81,0 0-1,1 0 0,-1 0 1,0 1-1,1-1 0,-1 1 1,1 0-1,-1 0 0,1 0 1,-1 0-1,1 1 0,-6 2 1,7-2-50,0 1 0,-1-1 0,1 1 0,0-1 0,0 1 1,1 0-1,-1 0 0,0 0 0,1 0 0,0 0 0,0 0 0,0 0 1,0 0-1,-1 6 0,-3 25-2179,4-11-3385,1-8-2831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37.6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31 13196,'-17'-1'2274,"-11"1"370,26 1-2632,1-1-1,0 1 1,0-1-1,0 1 1,0-1-1,0 1 1,1 0-1,-1-1 1,0 1-1,0 0 1,0 0-1,0 0 1,1 0-1,-1 0 1,1 0-1,-1 0 1,0 0-1,1 0 1,-1 0-1,1 0 1,0 0-1,-1 0 0,1 0 1,0 1-1,-3 11-9,1-1 0,0 1 0,1 0 0,1 0 0,0-1 0,1 1 0,0 0 0,1-1 0,5 22 0,-6-30-32,1 1 0,-1-1 1,1 0-1,0 1 1,0-1-1,1 0 0,-1 0 1,1 0-1,0-1 0,0 1 1,0-1-1,0 0 0,1 1 1,-1-1-1,1-1 0,0 1 1,0 0-1,0-1 0,0 0 1,0 0-1,0 0 0,1-1 1,-1 1-1,1-1 1,-1 0-1,1 0 0,0-1 1,-1 1-1,6-1 0,-8 0 14,-1-1-1,0 1 1,0-1-1,1 1 0,-1-1 1,0 1-1,0-1 1,0 1-1,0-1 1,0 0-1,0 0 0,0 0 1,0 1-1,0-1 1,0 0-1,0 0 1,0 0-1,-1-1 1,1 1-1,0 0 0,-1 0 1,1 0-1,-1 0 1,1-1-1,-1 1 1,0 0-1,1 0 0,-1-3 1,6-42 66,-6 42-31,1-17 28,1-2-24,-2-44 0,0 62 1,-1 0 0,0 0 0,1 0 0,-2 0 1,1 0-1,0 1 0,-1-1 0,0 0 0,0 1 0,0-1 0,-1 1 0,0 0 0,1 0 0,-8-7 0,9 9 0,0 1 0,-1 0 0,0-1 0,1 1 0,-1 0 0,0 0 0,1 0 0,-1 0 0,0 0 0,0 0 0,0 1 0,0-1 0,0 1 0,0-1 0,0 1 0,0 0 0,0 0 0,0-1 0,0 2 0,0-1 0,-4 0 0,3 1-32,1 1 0,-1-1 0,1 0-1,-1 1 1,1-1 0,-1 1 0,1 0 0,0 0-1,0 0 1,0 0 0,0 0 0,0 0-1,-2 4 1,-3 5-424,1-1 0,1 1 0,0 0 0,1 1 0,0-1 0,-3 13 0,2 30-5701,5-34 1691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38.0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139 0 7047,'0'0'4005,"-8"0"-2720,3 1-1046,1 0 0,0 0 0,-1 0 0,1 0 0,0 1 0,0 0 0,0 0 0,0 0 0,0 0 0,0 1 0,0-1 0,1 1 0,-1 0 0,1 0 0,0 0 0,0 1 0,0-1 0,-4 8 0,3-5-179,0 0 0,0 0 0,0 0-1,1 1 1,0 0 0,1-1 0,-1 1-1,1 0 1,1 0 0,-1 1 0,0 8-1,2-15-69,0 0 0,0 0 0,0 0 0,0 0 0,0 0 0,0 0 1,0 0-1,0 0 0,1 0 0,-1 0 0,0-1 0,0 1 0,1 0 0,-1 0 0,1 0 0,-1 0 0,1 0 0,-1-1 0,1 1 0,0 1 0,20 1-104,-17-3 165,-1-1-32,0 1 1,0-1-1,-1 0 0,1 1 1,-1-1-1,1 0 0,0-1 0,-1 1 1,0 0-1,1-1 0,-1 1 1,0-1-1,0 0 0,0 0 1,0 0-1,0 0 0,0 0 0,0 0 1,-1-1-1,1 1 0,-1 0 1,0-1-1,0 1 0,0-1 1,0 0-1,0 1 0,0-1 0,0 0 1,-1 1-1,0-1 0,1 0 1,-1 0-1,0 1 0,0-1 1,-1 0-1,1 0 0,-1 1 0,-1-6 1,2 7-27,-1 1 0,0-1 0,1 1 0,-1-1 0,0 1 0,0-1-1,0 1 1,1-1 0,-1 1 0,0 0 0,0-1 0,0 1 0,0 0 0,0 0 0,0 0 0,0-1 0,0 1 0,0 0 0,1 0 0,-1 0 0,0 1 0,0-1 0,0 0 0,0 0 0,-1 1 0,-25 8-680,21-3 172,1 1 0,0 0 0,1 0 0,-1 0 0,1 0 0,1 1 0,0-1 0,0 1 0,0 0 0,-1 9 1,-5 20-4782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38.4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202 18 5061,'0'-1'384,"0"0"1,1 1 0,-1-1-1,0 1 1,0-1 0,1 0-1,-1 1 1,0-1-1,0 1 1,0-1 0,0 0-1,1 1 1,-1-1 0,0 0-1,0 1 1,0-1 0,-1 0-1,1 1 1,0-1-1,0 0 1,0 1 0,0-1-1,-1 0 1,-12-1 3761,-20 18-3788,21-6-321,1 0-1,0 2 0,0-1 0,1 1 0,1 1 0,0 0 0,1 0 0,0 0 0,-6 16 0,3-5-42,2-1 0,1 1 0,1 1 0,-8 45 0,14-61-6,-1 1 0,2 0 0,-1 0 0,1 0 0,1 0 0,1 12-1,-1-19 5,0-1-1,-1 1 1,2 0-1,-1-1 0,0 1 1,0-1-1,1 1 0,-1-1 1,1 0-1,0 0 0,0 0 1,0 0-1,0 0 1,0 0-1,0 0 0,0-1 1,1 1-1,-1-1 0,1 1 1,-1-1-1,1 0 0,-1 0 1,1 0-1,0 0 0,5 0 1,6 2 84,0-1 0,0-1 1,1 0-1,-1-1 0,19-2 1,-27 2-130,-1-1 0,1 0 1,0 0-1,-1 0 0,1-1 1,-1 1-1,0-1 0,1-1 1,-1 1-1,0-1 0,0 0 0,0 0 1,-1 0-1,1-1 0,-1 0 1,4-4-1,-4-1-3561,-4 1-4362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40.9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67 133 2819,'-1'0'868,"1"-1"1,-1 1-1,0-1 1,1 1-1,-1-1 1,0 1-1,1 0 1,-1-1-1,0 1 1,0 0-1,1 0 1,-1-1-1,0 1 1,0 0-1,-1 0 0,0 17-824,1 1-1,0 19 0,1-25-135,0-11 87,0 0 0,0 0 0,1 0 0,-1 1 0,0-1 0,0 0 0,1 0 0,-1 0 0,0 0 0,1 0 0,-1 0 0,1 0 0,0 0 0,-1 0 0,1 0 0,0 0 0,0 0 0,-1 0 0,1 0 0,0-1-1,0 1 1,0 0 0,1 0 0,1 0 0,-1 0 0,1 0 0,0 0 0,-1 0 0,1 0 0,0-1-1,0 1 1,0-1 0,4 0 0,-3 0 25,0 0 1,0 0-1,0 0 0,0-1 1,0 0-1,-1 0 0,1 0 1,0 0-1,-1 0 1,1-1-1,-1 0 0,1 1 1,-1-1-1,6-5 0,-5 0 8,0 0-1,0 0 0,-1 0 1,0 0-1,-1-1 0,0 1 1,0-1-1,0 0 0,-1 0 1,0 1-1,0-1 0,-1 0 0,0 0 1,-1 0-1,0 0 0,-2-11 1,1 14-5,0 1 0,0-1 1,0 1-1,-1 0 0,0 0 0,0-1 1,0 2-1,0-1 0,0 0 0,-1 1 1,1 0-1,-1-1 0,0 1 1,0 1-1,-8-5 0,8 5 45,0-1 1,-1 1-1,1 0 0,-1 0 0,1 0 0,-1 1 1,0 0-1,1 0 0,-1 0 0,0 0 1,0 1-1,0 0 0,0 0 0,0 0 0,1 0 1,-6 2-1,8-1-74,-1 0 0,1 0 0,0 1 0,0-1 0,0 1 0,0-1 0,0 1 0,0-1 1,1 1-1,-1 0 0,0 0 0,1 0 0,-1 0 0,1 0 0,0 1 0,0-1 0,0 0 0,0 1 0,0-1 0,0 0 0,1 1 0,-1 3 1,-1 6-166,0 1 0,2 0 1,0 14-1,0-17-190,-1-8 155,1-1 1,0 1-1,0-1 0,0 1 0,1-1 1,-1 0-1,0 1 0,0-1 0,1 1 1,-1-1-1,1 1 0,-1-1 0,1 0 0,0 1 1,0-1-1,-1 0 0,1 0 0,0 1 1,0-1-1,0 0 0,0 0 0,0 0 1,1 0-1,-1 0 0,0-1 0,0 1 1,1 0-1,-1 0 0,0-1 0,1 1 1,-1-1-1,1 1 0,-1-1 0,2 1 1,19 1-5171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41.7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 7335,'-6'1'2338,"4"-1"-96,8 0-1857,13 0 447,5 0-223,5 0 32,0 0-1,-4 0-63,-4 0-321,-5 0-128,-3 0-128,-3 0 64,2 0-544,-1 0-1538,-1 0-3203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1:56:20.8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36 6342,'0'4'1986,"9"-2"-993,13-2 961,4 0-129,5 0-1184,1-2-289,1-11 129,-5 2-129,-8 1-448,-5 4 128,-11 6-1249</inkml:trace>
  <inkml:trace contextRef="#ctx0" brushRef="#br0" timeOffset="1">5 162 2979,'0'0'5733,"0"4"-5124,6 0 1152,16 1-63,6 1 0,9-1-962,3-1-383,3-4-385,4 0-289,-3 0-1088,-5-9-2274,-5-13-4229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42.0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0 7623,'0'15'3171,"0"-6"-1890,-6 4-256,2 7-352,2 4 32,2 2-193,0 1-192,0 3-95,6 1-193,9 2 0,-1 0-1089,-1-7-1730,1-10-2754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42.4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1 7847,'-1'3'444,"0"1"-1,-1-1 1,1 1-1,-1-1 0,0 0 1,0 1-1,0-1 1,0 0-1,0 0 1,-1 0-1,0 0 0,-4 3 1,-8 11 721,9-8-964,0 0 0,1 0 0,1 0-1,-1 1 1,1 0 0,1 0 0,0 0 0,0 0 0,1 0 0,1 1 0,-1-1 0,2 1 0,0 16 0,0-24-200,0 0 0,1-1 0,-1 1 0,1 0 0,0-1 0,0 1 0,0-1 0,0 0 0,0 1 0,0-1 0,0 0 0,1 1-1,-1-1 1,1 0 0,0 0 0,0 0 0,0-1 0,-1 1 0,2 0 0,-1-1 0,0 1 0,0-1 0,0 1 0,1-1 0,-1 0 0,1 0 0,4 1 0,-1 0-28,0-1 0,0 1-1,0-1 1,1 0 0,-1-1 0,0 0 0,0 0-1,1 0 1,-1-1 0,12-2 0,-17 2 14,1 0 1,0 0 0,-1 0-1,1 0 1,-1 0-1,1 0 1,-1-1 0,0 1-1,0 0 1,1-1 0,-1 1-1,0-1 1,0 0-1,0 1 1,-1-1 0,1 0-1,0 1 1,-1-1 0,1 0-1,-1 0 1,1 0 0,-1 1-1,0-1 1,0 0-1,0 0 1,0 0 0,0-3-1,0 2 32,0 0-1,-1-1 0,1 1 1,0 0-1,-1 0 0,0 0 1,0 0-1,0 0 0,0 0 0,0 0 1,0 0-1,-1 1 0,0-1 1,1 0-1,-5-3 0,5 4-9,-1 1 0,0-1-1,0 1 1,0 0-1,0-1 1,0 1 0,0 0-1,0 1 1,0-1-1,0 0 1,0 0 0,-1 1-1,1 0 1,0-1 0,0 1-1,-1 0 1,1 0-1,0 0 1,-1 0 0,1 0-1,0 1 1,-5 1-1,4-1 11,0 1-1,0 0 0,1 0 1,-1 0-1,0 0 0,1 1 1,-1-1-1,1 1 1,0-1-1,0 1 0,0 0 1,0 0-1,-2 5 0,-1 3-289,0 0 0,1 0 0,0 1 0,1-1 0,1 1 0,0 0 0,-2 21 0,4-26-519,0-5 283,0 0 0,0 0 0,0 0 1,0 0-1,0 0 0,0 0 0,0 0 1,1 0-1,-1 0 0,1 0 1,0 0-1,1 2 0,10 3-6289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42.9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67 7783,'0'5'1442,"1"-4"-1246,-1 0 1,0 0-1,0-1 0,1 1 0,-1 0 1,0 0-1,0 0 0,0-1 0,0 1 1,0 0-1,0 0 0,0 0 0,0 0 1,-1-1-1,1 1 0,0 0 0,0 0 1,-1-1-1,1 1 0,0 0 0,-1 0 1,1-1-1,-1 1 0,1 0 0,-1-1 1,1 1-1,-1-1 0,1 1 0,-1 0 1,0-1-1,1 1 0,-1-1 0,0 0 0,1 1 1,-1-1-1,0 0 0,-1 1 0,4-10-585,1 2 307,0 0 1,1 1-1,0-1 0,1 1 1,0 0-1,0 0 1,7-6-1,-9 9 38,0 0-1,0 0 1,0 0-1,1 1 1,-1-1 0,1 1-1,0 0 1,0 0 0,0 1-1,0-1 1,0 1-1,0 0 1,0 0 0,7-1-1,-10 2 41,0 0-1,1 1 0,-1-1 1,0 1-1,0-1 1,0 1-1,0-1 0,0 1 1,0 0-1,0-1 0,-1 1 1,1 0-1,0 0 1,0 0-1,-1 0 0,1 0 1,0 0-1,-1 0 1,1 0-1,-1 0 0,1 0 1,-1 0-1,1 0 1,-1 0-1,0 0 0,0 0 1,1 0-1,-1 1 1,0-1-1,0 0 0,0 2 1,0 45 259,0-36-267,0-11-96,0-1-1,0 1 0,0 0 1,0-1-1,0 1 0,0 0 1,0-1-1,0 1 0,0 0 1,1-1-1,-1 1 0,0 0 0,0-1 1,1 1-1,-1 0 0,0-1 1,1 1-1,-1-1 0,1 1 1,-1-1-1,1 1 0,-1-1 1,1 1-1,-1-1 0,1 1 1,0-1-1,-1 0 0,1 1 1,-1-1-1,1 0 0,0 1 1,-1-1-1,1 0 0,0 0 1,-1 0-1,1 0 0,0 0 1,0 0-1,-1 0 0,1 0 1,0 0-1,-1 0 0,1 0 1,0 0-1,-1 0 0,1-1 1,0 1-1,-1 0 0,1 0 1,0-1-1,-1 1 0,1 0 1,-1-1-1,1 1 0,0-2 0,5-2-277,0 0-1,-1 0 1,1-1-1,-1 0 1,0 0-1,4-6 1,-4 5 669,1-1-1,0 1 1,13-10 0,-19 16-138,0 0-1,0 0 1,1 0 0,-1 0 0,0 0 0,1 0 0,-1 0 0,0 0-1,1 0 1,-1 0 0,0 0 0,0 0 0,1 0 0,-1 0 0,0 0-1,1 0 1,-1 1 0,0-1 0,0 0 0,1 0 0,-1 0 0,0 0-1,0 0 1,1 1 0,-1-1 0,0 0 0,0 0 0,0 1 0,1-1 0,-1 0-1,0 0 1,0 1 0,0-1 0,0 0 0,1 0 0,-1 1 0,0-1-1,0 0 1,0 0 0,0 1 0,0-1 0,0 0 0,0 1 0,6 23 1602,4 5-1300,-8-27-635,0 0 1,0-1-1,-1 0 1,1 1-1,1-1 1,-1 0-1,0 0 1,0 0-1,0-1 0,0 1 1,5 1-1,-4-2-417,-1 0 0,1 1-1,0-1 1,0 0-1,-1 0 1,1-1 0,0 1-1,-1-1 1,1 1-1,3-2 1,9-7-2876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43.2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0 128 1153,'5'2'710,"0"0"-1,-1 0 1,1 1-1,-1 0 1,0 0-1,0 0 1,0 0-1,0 1 1,-1 0 0,1-1-1,5 10 1,1 2-1600,0 0 0,8 18 1,-19-37 755,1 0 1,-1 0-1,1 0 1,0 0-1,0 0 1,0 0 0,0 0-1,1 0 1,0-5-1,1-5 86,7-53 979,-5 49 449,1-1-1,0 1 0,12-24 1,-17 42-1344,0-1 1,0 0-1,1 1 1,-1-1 0,0 0-1,1 1 1,-1-1-1,1 1 1,-1-1-1,0 0 1,1 1-1,-1-1 1,1 1-1,-1 0 1,1-1 0,0 1-1,-1-1 1,1 1-1,-1 0 1,1-1-1,0 1 1,-1 0-1,1 0 1,0-1 0,-1 1-1,1 0 1,0 0-1,-1 0 1,2 0-1,0 0 1,-1 1 0,0-1-1,1 1 1,-1 0 0,0 0 0,1-1-1,-1 1 1,0 0 0,0 0-1,0 0 1,0 0 0,2 2-1,22 36 265,-16-14 392,12 47 0,-1-1-691,-13-54-110,4 13 155,-8-10-3115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43.6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 7047,'0'-2'6470,"0"6"-6086,10 12-192,0 4-224,-1-3 32,-3-6-1986,-4-6-4003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49.7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1 512,'-11'12'3921,"4"-14"4466,-4-4-6729,10 5-1641,1 1 1,-1 0 0,0-1-1,0 1 1,0 0 0,0 0-1,1-1 1,-1 1 0,0 0-1,0 0 1,0 0-1,0 0 1,0 0 0,0 0-1,0 1 1,1-1 0,-1 0-1,0 0 1,0 0 0,0 1-1,0-1 1,1 1 0,-1-1-1,0 1 1,0-1-1,0 1 1,-1 1-11,1 0-1,-1-1 1,1 1 0,0 0-1,0 0 1,0 0 0,0 0-1,0 0 1,0 0 0,0 3-1,-1 4-7,0 0 0,0 0 0,1 18-1,0-20 24,1 0 0,0 0 0,1 0 0,0 0 0,0-1 0,0 1 0,5 13 0,-5-18-18,1 0-1,-1 0 1,1 1-1,0-1 1,0 0-1,0-1 1,0 1 0,0 0-1,0 0 1,0-1-1,1 1 1,-1-1-1,0 0 1,1 0 0,-1 0-1,1 0 1,0 0-1,-1-1 1,1 1-1,0-1 1,-1 1 0,1-1-1,3 0 1,-1 1 13,1-1 0,-1 0 0,0 0-1,0 0 1,1 0 0,-1-1 0,0 0 0,0 0 0,0 0 0,0-1 0,7-2 0,-10 2-10,0 0 1,1 0 0,-1 1-1,0-1 1,0-1 0,0 1-1,0 0 1,-1 0 0,1-1-1,-1 1 1,1-1 0,-1 1-1,0-1 1,0 0 0,0 1-1,0-1 1,-1 0 0,1 0-1,-1 0 1,1 1 0,-1-1-1,0-4 1,0 3 5,1 0 0,-1 0 0,0 0 0,-1 0 1,1 0-1,-1 1 0,1-1 0,-1 0 0,0 0 0,-1 0 0,1 1 1,-1-1-1,1 0 0,-1 1 0,-3-4 0,3 4 22,-1 1 0,1 0-1,-1 0 1,0 0 0,0 0-1,0 1 1,0-1 0,0 1 0,0 0-1,0 0 1,0 0 0,-1 0 0,1 0-1,0 1 1,-1-1 0,1 1 0,0 0-1,-5 0 1,5 0-1,1 0 1,-1 0-1,1 0 0,-1 0 1,0 0-1,1 0 0,-1 1 1,1-1-1,-1 1 0,1-1 0,-1 1 1,1 0-1,0 0 0,-1 0 1,1 1-1,0-1 0,0 1 1,0-1-1,0 1 0,0-1 1,0 1-1,0 0 0,0 0 1,1 0-1,-1 0 0,1 0 1,-1 1-1,1-1 0,0 0 1,0 1-1,0-1 0,0 1 0,1-1 1,-1 1-1,0-1 0,1 1 1,0-1-1,0 1 0,0-1 1,0 1-1,0 4 0,0-6-112,0 1 0,1 0-1,-1-1 1,0 1 0,0 0-1,1-1 1,-1 1-1,1 0 1,-1-1 0,1 1-1,0-1 1,-1 1 0,1-1-1,0 1 1,0-1 0,0 0-1,0 1 1,0-1 0,1 0-1,-1 0 1,0 0-1,1 0 1,-1 0 0,0 0-1,1 0 1,-1 0 0,4 1-1,26 10-5227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6:51.9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1 107 224,'14'10'839,"16"11"1170,-29-20-1756,1 0 0,-1-1 0,0 1 0,1-1 0,-1 1 0,0-1 0,1 0 0,-1 1 0,0-1 0,1 0 0,-1 0 0,1 0 0,-1 0 0,1 0 0,-1-1 0,0 1 0,1 0 0,-1-1 0,0 1 0,1 0 0,1-2 0,0-2-238,-1 1 1,0-1-1,1 0 1,-1-1 0,-1 1-1,1 0 1,-1 0-1,1-1 1,-1 1 0,0-1-1,-1 1 1,1-7-1,-1 8 87,0 1-1,0 0 0,0 0 1,0-1-1,0 1 1,-1 0-1,1 0 0,-1 0 1,1 0-1,-1 0 0,0 0 1,0 0-1,-1-3 0,0 4 68,1 0-1,0 0 0,-1 0 1,1 0-1,-1 0 1,1 0-1,-1 1 0,1-1 1,-1 0-1,0 1 0,1 0 1,-1-1-1,0 1 0,0 0 1,1 0-1,-1 0 0,0 0 1,-2 0-1,3 1-166,-1-1 0,1 1 0,-1-1-1,1 1 1,0 0 0,-1 0 0,1 0 0,0 0 0,0 0-1,-1 0 1,1 0 0,0 1 0,0-1 0,0 0-1,0 0 1,1 1 0,-1-1 0,0 1 0,0 1 0,-1 1-1,0 0 0,0-1 1,1 1-1,0 0 1,0 0-1,0 0 1,0 4-1,0-6-6,1-1 0,0 0 0,0 0 0,0 0 0,0 1 0,0-1 0,1 0 0,-1 0 1,0 0-1,0 0 0,1 0 0,-1 1 0,1-1 0,-1 0 0,1 0 0,-1 0 0,1 0 0,0 0 0,-1 0 0,1-1 0,0 1 0,0 0 0,0 0 0,0 0 0,1 0 0,1 0 7,0 0 0,1 0-1,-1-1 1,0 1-1,1-1 1,-1 0-1,6 0 1,-4 0 7,-1 0 0,0 0-1,0 0 0,-1-1 1,1 1-1,0-1 1,0 0-1,-1 0 0,1 0 1,0-1-1,-1 1 0,1-1 1,-1 0-1,0 0 0,0 0 1,0 0-1,0-1 1,0 1-1,0-1 0,0 0 1,-1 1-1,3-5 0,-1 1 22,-1 0-1,0 0 0,-1 0 0,1 0 0,-1 0 0,0-1 0,-1 1 1,0 0-1,0-1 0,0 1 0,-1-11 0,0 17-48,0 0-1,0-1 1,-1 1-1,1 0 1,0 0-1,0 0 1,-1 0 0,1 0-1,0 0 1,-1 0-1,1 0 1,0 0-1,-1 0 1,1 0-1,0 0 1,0 0 0,-1 0-1,1 0 1,0 0-1,-1 0 1,1 0-1,0 0 1,0 0-1,-1 1 1,1-1 0,0 0-1,0 0 1,-1 0-1,1 0 1,0 1-1,0-1 1,0 0-1,-1 0 1,1 0 0,0 1-1,0-1 1,0 0-1,0 0 1,-1 1-1,1-1 1,0 1-1,-19 26-3551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7:02.0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85 4997,'-11'-23'1329,"-5"-14"2289,12 12 4733,4 49-8229,23 180 172,-21-136-1076,-2-35-1127,2 0 1,7 42 0,-2-55-1781,-1-12-854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7:02.4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61 146 3972,'-2'0'6760,"-10"12"-5694,5 6-779,2 0 1,0 1 0,1-1-1,1 1 1,1 0-1,1 1 1,1 27 0,0-46-282,0-1 0,1 1-1,-1 0 1,1 0 0,-1 0 0,0 0 0,1-1 0,0 1 0,-1 0 0,1 0 0,-1-1 0,1 1 0,0-1 0,0 1 0,-1 0 0,1-1 0,0 1-1,0-1 1,0 0 0,-1 1 0,1-1 0,0 0 0,0 1 0,0-1 0,0 0 0,0 0 0,0 0 0,0 0 0,0 0 0,0 0 0,0 0 0,0 0-1,2 0 13,-1 0-1,1 0 1,-1 0-1,1 0 0,-1-1 1,1 1-1,-1-1 1,1 0-1,-1 1 0,0-1 1,1 0-1,3-3 0,-1-1 6,-1 0 0,1-1-1,-1 0 1,0 0 0,0 0-1,-1-1 1,1 1-1,-2-1 1,1 0 0,3-12-1,-1-3-12,0-1-1,2-27 1,-4 23 18,-2-1 0,0 1 0,-4-30 0,3 55-20,0 1 0,-1 0-1,1 0 1,0 0 0,-1-1 0,1 1-1,0 0 1,-1 0 0,1 0 0,-1 0-1,0 0 1,1 0 0,-1 0 0,0 0-1,0 0 1,0 0 0,1 0-1,-1 0 1,0 1 0,0-1 0,0 0-1,0 0 1,-1 1 0,1-1 0,0 1-1,0-1 1,0 1 0,0 0 0,-1-1-1,1 1 1,0 0 0,0 0 0,0 0-1,-1 0 1,1 0 0,0 0 0,0 0-1,-1 0 1,1 0 0,0 1 0,0-1-1,0 0 1,-1 1 0,0 0 0,-3 1-14,1-1 1,0 1-1,0 0 1,0 1-1,0-1 1,0 1-1,0-1 1,1 1-1,-1 0 1,-4 6-1,0 3 5,0 0-1,1 0 0,-11 25 0,8 4-1330,9-37 695,1 1 0,0-1-1,0 1 1,0-1-1,1 0 1,-1 1 0,2 4-1,3-2-3702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7:02.7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86 28 5445,'-5'2'315,"1"-1"1,0 1-1,0 0 0,0 0 0,0 0 1,0 1-1,1-1 0,-1 1 0,1 0 0,0 0 1,-1 0-1,1 1 0,1-1 0,-1 1 1,0 0-1,1-1 0,0 1 0,0 0 0,0 0 1,0 1-1,1-1 0,-1 0 0,0 5 1,-2 9-76,1 0 0,0 0 0,1 0 0,1 24 0,1-39-237,0-1 0,0 1 0,1-1 0,-1 1 0,1 0 1,-1-1-1,1 1 0,0-1 0,0 1 0,0-1 0,1 0 0,-1 1 1,0-1-1,1 0 0,-1 0 0,1 0 0,0 0 0,0 0 0,0 0 1,0-1-1,0 1 0,0-1 0,0 1 0,1-1 0,-1 0 0,0 0 1,1 0-1,-1 0 0,1 0 0,-1 0 0,1-1 0,-1 1 0,1-1 1,0 0-1,3 0 0,-2 1 6,1-1 1,-1 0-1,1-1 0,-1 1 1,1-1-1,-1 0 0,1 0 1,-1 0-1,0 0 0,0-1 1,1 0-1,-1 0 1,0 0-1,0 0 0,-1-1 1,1 1-1,0-1 0,-1 0 1,0 0-1,4-5 0,-1-2-1,-1-1 0,0 0 0,-1 0 0,0-1 0,-1 1 0,0-1 0,-1 1 0,0-1 0,0 0 0,-2 0 0,1 0 0,-2 0 1,-2-19-1,2 27 2,0 1 1,0 0 0,0 0-1,0 0 1,0-1 0,-1 1 0,0 0-1,1 1 1,-1-1 0,0 0 0,-1 0-1,1 1 1,0 0 0,-1-1-1,1 1 1,-1 0 0,0 0 0,0 0-1,1 0 1,-1 1 0,-1-1 0,1 1-1,0 0 1,0 0 0,0 0-1,-1 0 1,-6 0 0,8 0-124,0 1 0,0-1 0,0 1 0,-1 0 0,1 0 0,0 0 0,0 0 0,-1 0 1,1 1-1,0-1 0,0 1 0,0-1 0,-1 1 0,1 0 0,0 0 0,0 0 0,0 0 0,0 0 0,0 0 0,1 1 1,-1-1-1,0 1 0,1-1 0,-1 1 0,1-1 0,-1 1 0,1 0 0,0 0 0,-1 0 0,1 0 0,0 0 0,0 0 0,1 0 1,-1 0-1,0 0 0,1 0 0,-1 1 0,1-1 0,0 0 0,0 4 0,0 1-3848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1:56:21.3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15 6630,'-8'0'7335,"4"4"-6022,4 3 545,0 6-1217,0 1-161,12 4-320,9 2 257,3 2-193,4-1-256,3 1 352,-1-2-512,-1 0 416,-1-4-544,-6-2-449,-3-1-576,-5-2-289,-4-4-992,-2-3-2531</inkml:trace>
  <inkml:trace contextRef="#ctx0" brushRef="#br0" timeOffset="1">28 322 11787,'0'-22'3620,"0"-7"-2724,21-5 546,5-9-673,1 0 255,1-1-31,-2 5-352,-3 6-385,-5 10-448,-4 14-481,-4 7-2690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7:03.1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53 5701,'-4'3'229,"0"1"0,0-1-1,1 0 1,-1 1-1,1 0 1,0 0-1,0 0 1,0 0 0,0 0-1,1 1 1,0-1-1,0 1 1,0 0 0,0-1-1,1 1 1,-1 0-1,1 0 1,1 0-1,-1 0 1,1 0 0,0 9-1,0-13-219,1 0-1,-1 0 1,1 0-1,-1 1 1,1-1-1,0 0 1,-1 0-1,1 0 1,0 0-1,0-1 1,0 1-1,0 0 1,0 0-1,0 0 1,0-1-1,0 1 1,0 0-1,0-1 1,0 1-1,0-1 1,0 0-1,1 1 1,-1-1-1,0 0 0,0 0 1,1 1-1,-1-1 1,0 0-1,0 0 1,1 0-1,0-1 1,1 1 16,0 1 0,-1-1-1,1-1 1,-1 1 0,1 0 0,-1-1 0,1 1 0,-1-1-1,1 1 1,-1-1 0,1 0 0,-1 0 0,0-1 0,1 1-1,-1 0 1,2-2 0,0-3 15,-1 0-1,-1 1 0,1-1 1,-1 0-1,0 0 1,0-1-1,-1 1 0,0 0 1,0 0-1,0-1 1,-1 1-1,0-1 0,-1-11 1,1 5 43,0 11-33,0 0 0,0 0 0,-1 0 0,1 0 0,-1 0 0,1 0 0,-1 0 0,1 1 0,-1-1 0,0 0 0,0 0 0,0 0-1,0 1 1,0-1 0,-1 0 0,1 1 0,0-1 0,-1 1 0,1 0 0,-1-1 0,1 1 0,-1 0 0,0 0 0,1 0 0,-3-1 0,-1 0 110,0 0 0,0 1 0,1 0 0,-1-1 0,0 1 0,0 1 0,0-1 0,0 1 0,-7 0 0,10 1-160,0-1-1,0 1 1,1-1-1,-1 1 1,1 0 0,-1 0-1,1 0 1,-1 0-1,1 0 1,-1 0-1,1 0 1,0 0-1,-1 0 1,1 1 0,0-1-1,0 0 1,0 1-1,0-1 1,0 1-1,1 0 1,-1-1 0,0 1-1,1-1 1,-1 1-1,1 0 1,-1 0-1,1-1 1,0 1 0,0 0-1,0 1 1,-2 11-647,1 0 1,2 24 0,-1-27-338,5 20-3057,13-7-2819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1:47:03.5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121 1 6662,'-7'-1'6728,"-13"4"-5966,14 0-726,0 1 1,1 0-1,0 1 1,0-1-1,0 1 0,1 0 1,0 0-1,-1 1 0,2-1 1,-1 1-1,1 0 1,0 0-1,0 0 0,0 0 1,-2 10-1,-1 4 45,1 0 1,0 1-1,-2 34 1,6-50-10,1 1 0,-1-1 1,1 1-1,1-1 1,-1 1-1,1-1 1,0 1-1,0-1 0,0 1 1,1-1-1,0 0 1,4 9-1,-3-11-42,-1 0-1,1 0 1,-1 0-1,1-1 1,0 1-1,0-1 1,0 0-1,0 0 1,1 0-1,-1 0 1,0 0-1,1-1 1,0 0 0,-1 0-1,1 0 1,0 0-1,-1 0 1,1 0-1,5-1 1,1 1-70,-1-1 0,0 0 0,1 0 1,-1-1-1,0 0 0,0 0 1,0-1-1,1-1 0,-2 1 0,1-1 1,0-1-1,-1 0 0,1 0 0,-1-1 1,0 0-1,-1 0 0,12-10 0,50-49-2864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0:18.9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 1 993,'2'169'5997,"9"84"-4745,3 427-734,-21-528 310,-32 187 0,-8 124-140,46-383-675,-2 41-25,14 125 0,-8-161-1185,-3-69-1156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0:19.6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2 3171,'-21'-2'4281,"20"2"-2546,5 0-1697,10 1 74,0 1 1,0 1-1,0 0 1,18 7-1,19 4 9,26 0 98,132 8 0,81-17 300,-80-3-392,484 5-37,-453-24-71,13 1-16,-229 16-4,23-1-6,0 3 0,86 13 0,-2 10 29,1-6-1,226 4 1,-349-23-205,-1 0 0,1-1 1,0 0-1,0-1 0,0 0 1,-1-1-1,1 0 0,-1 0 1,1-1-1,-1 0 0,0 0 1,-1-1-1,9-6 0,-5-2-2822,-10 4-2067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0:22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0 593 224,'2'0'216,"0"-1"0,0 0 0,0 1 1,0-1-1,0 0 0,-1 0 0,1 0 0,0 0 0,-1-1 0,1 1 0,-1 0 0,1-1 0,-1 1 0,0-1 1,1 1-1,-1-1 0,0 0 0,0 0 0,0 1 0,0-1 0,0-3 0,19-46 3767,-19 46-3639,2-2-220,20-67 1354,64-139 0,-72 186-1304,-5 4 88,2 2 0,0 0 0,28-35 0,-36 51-242,1-1 1,0 2-1,0-1 1,0 1-1,1 0 1,-1 0-1,1 0 1,0 1 0,0-1-1,1 2 1,-1-1-1,0 1 1,1 0-1,0 0 1,-1 1 0,1-1-1,0 2 1,9-1-1,-8 0-14,-1 2 0,1-1 0,0 1-1,0 0 1,8 3 0,-12-3 0,0 1 0,0-1 0,-1 1 0,1 1 0,-1-1 0,1 0 0,-1 1 0,0-1 0,0 1 0,0 0 0,4 6 0,61 65 68,8 10 213,-67-72-211,-1-1 0,-1 2-1,0-1 1,0 1 0,-2 0 0,6 16 0,1 17 251,-3 1 1,5 55 0,10 51 311,-18-125-556,27 96 168,-28-110-238,0 0 1,2 0-1,-1-1 0,2 0 1,-1 0-1,16 18 0,8 8 28,-26-31-33,0-1-1,0 1 0,1-1 1,0-1-1,0 1 1,1-1-1,0 0 0,0-1 1,0 0-1,0 0 0,1 0 1,0-1-1,10 4 1,-3-3 20,0 0 0,0-1 0,29 3 0,-38-6 9,1-1-1,-1 0 1,1-1 0,0 0 0,-1 0 0,1 0 0,-1 0 0,0-1 0,0 0 0,1-1 0,9-5 0,35-15 37,-43 20-57,1-1 1,-1 1-1,0-1 1,0-1-1,0 1 1,0-1 0,-1-1-1,0 0 1,0 0-1,11-13 1,-2-3 15,-1-1 1,-2 0-1,0-2 1,14-38-1,29-110-125,-40 120 91,76-200-74,-73 212 71,1 1 0,2 1 1,54-71-1,-67 98 12,1 1 0,1-1 1,0 1-1,1 1 1,0 0-1,17-11 0,-23 20-25,0-1 0,-1 1 0,1 0 0,0 1 0,0-1 0,0 1 0,0 0 0,11 2 0,6 0 16,-15-2 3,0 1 0,0 0 1,0 1-1,0-1 0,-1 2 1,1-1-1,-1 1 0,0 0 1,1 1-1,-1 0 0,-1 0 1,1 0-1,0 1 0,-1 0 1,0 0-1,9 11 0,3 4 55,-2 1 0,0 1 0,22 41 0,-29-47 17,-2 1 1,0 0 0,-1 0 0,-1 1 0,6 33 0,4 97 296,-10-73-321,2-8 85,2 1 0,36 128 0,-29-137-111,-11-37 15,2 1 0,17 41-1,-21-58-33,1 0 0,-1 0 0,1 0 0,0 0 0,1-1 0,-1 0 0,1 0-1,0 0 1,0 0 0,1-1 0,0 0 0,-1 0 0,1 0 0,8 3 0,-8-4 20,1-1 1,0 1 0,0-1-1,0 0 1,-1-1-1,16 2 1,-20-3-18,1 0 0,-1 0 0,0 0 0,1-1 0,-1 1 0,1-1 1,-1 1-1,0-1 0,0 0 0,1 0 0,-1 0 0,0 0 0,0 0 0,0 0 1,0-1-1,0 1 0,0-1 0,0 1 0,-1-1 0,1 0 0,-1 0 0,1 0 0,1-3 1,13-23 6,-12 19-11,1 1 0,-1 0 0,2 0-1,-1 0 1,1 1 0,0 0 0,0 0-1,1 1 1,12-10 0,-12 10-4,0 0 1,-1 0-1,0 0 0,0 0 0,0-1 1,0 0-1,-1-1 0,-1 1 0,7-13 0,4-12-2,10-37-1,-12 33-5,-6 17-8,-2-1-1,0 0 0,-1 0 0,-1 0 0,-1 0 1,-1-32-1,-1 51 38,-15 3-13495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0:22.7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86 5189,'-3'-3'6281,"4"-7"-4201,4-6-2524,-4 13 517,1 0 1,0-1-1,0 1 1,0 0-1,0 0 1,0 0-1,0 0 1,1 1 0,0-1-1,-1 1 1,1-1-1,0 1 1,0 0-1,0 0 1,0 0-1,1 1 1,-1-1-1,0 1 1,1 0-1,5-2 1,4 1 277,1 0 0,-1 1 0,0 1 0,19 1-1,0 0 19,-11 0-35,0 1 0,22 5 0,-2-1-1191,1-3-4680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0:23.9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233 0 1377,'-29'37'1634,"9"-4"-545,0-3-481,3-3-31,-2 1-129,-1 0-351,1 0-33,-3 3-64,-3-3 32,8-4 96,2-4-96,8-7 0,4-7-64,3-1-32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0:24.3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176 1 897,'0'0'2562,"0"6"-608,-9 16-1217,-6 9 448,-2 8 32,-3 2-480,-2 5-225,0 2-127,0-7 31,5 1-160,2-5 33,5-3-257,3-5 0,7-5-193,0-11-799,0-7-1507,7-6-1729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0:24.7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130 0 1666,'-12'22'2338,"-5"4"-448,-3 5-449,3 1-160,-2 3-192,2-5-320,4-1-128,6-8-257,2-5-384,3-8 32,2-1-64,12-9-2627,15-27 449,2-1-2210</inkml:trace>
  <inkml:trace contextRef="#ctx0" brushRef="#br0" timeOffset="1">130 0 4228,'79'100'3459,"-89"-84"-928,3-3-1602,2-3-225,5-1-448,0 2-191,0 0-98,0-5 1,7-6-1185,5 0-1089,3 0-1377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0:25.0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133 1 1409,'0'0'3684,"0"19"-2980,-5 21 450,-14 14-1,-3 9-641,0 0-127,-3 0-161,6-6-128,4-11 96,10-14-256,5-14-64,0-16-2242,17-2-4069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1:56:21.7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0 0 2626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0:25.6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455 0 2530,'-12'13'1582,"-1"-1"-1,0 0 1,-15 10 0,-49 27 843,46-30-2277,-49 38 1,45-23-238,2 2 1,1 1-1,2 1 0,-25 44 1,41-53-1757,12-14-4723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0:26.0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405 0 1441,'-92'65'5666,"-167"127"1411,254-188-7087,0 0 0,1 1 0,-1-1 0,1 1-1,0 0 1,0 0 0,1 0 0,0 1 0,0-1 0,0 1-1,0 0 1,-2 9 0,4-10-369,0-1 0,1 0 0,-1 0-1,1 0 1,0 1 0,1-1 0,0 7-1,-1-10 172,1 0-1,-1 0 1,0 0-1,1 0 1,-1-1-1,1 1 0,-1 0 1,1 0-1,0 0 1,-1 0-1,1 0 1,0-1-1,0 1 1,-1 0-1,1-1 0,0 1 1,0 0-1,0-1 1,0 1-1,0-1 1,0 0-1,0 1 0,0-1 1,0 0-1,0 1 1,0-1-1,0 0 1,2 0-1,19 1-4120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0:26.3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429 0 2594,'-24'22'2307,"-8"11"-321,-7 4-545,-8 4-416,1 5 32,-1 0-385,3-5-255,5-6-65,5-5-288,7-10 32,5-5-64,12-4-32,3-2-160,-1 4-1281,6 4-1025,2 0-994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0:27.0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1 545,'0'0'5525,"11"18"-1682,62 97-2604,-3-3-316,14 1-3827,-84-112 2710,1-1 0,-1 1-1,1 0 1,0-1 0,-1 1-1,1 0 1,0-1 0,-1 1-1,1-1 1,0 1 0,0-1 0,0 1-1,-1-1 1,1 0 0,0 1-1,0-1 1,0 0 0,0 0-1,1 1 1,1-1-2913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0:27.3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0 2274,'-1'0'157,"0"1"0,1-1 0,-1 0 0,1 1 0,-1-1 0,0 1-1,1-1 1,-1 1 0,1-1 0,-1 1 0,1-1 0,-1 1 0,1-1 0,0 1 0,-1 0 0,1-1-1,0 1 1,-1-1 0,1 1 0,0 0 0,0-1 0,0 1 0,-1 0 0,1 0 0,0-1 0,0 1-1,0 0 1,0-1 0,1 2 0,-1 29 1000,0-23-529,-1 1-412,1 0 1,1 0 0,0-1 0,0 1 0,0 0 0,1-1-1,1 1 1,-1-1 0,1 0 0,1 0 0,-1 0-1,9 12 1,24 49 162,-30-54-305,2 1 0,0-1 0,1-1 0,0 1 0,22 24-1,-29-37-301,0 0-1,-1 0 0,1-1 0,0 1 0,0-1 0,0 1 0,0-1 1,0 0-1,0 0 0,0 0 0,0 0 0,0 0 0,0 0 0,1-1 1,-1 1-1,0-1 0,1 1 0,-1-1 0,0 0 0,1 0 0,-1 0 1,4-1-1,4-4-3679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0:27.6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3491,'0'0'2595,"0"3"-1955,0 14 962,10 7-385,4 4-448,3 5 64,1 2-353,6 4-64,-2-2-255,0-7-161,-10-8 64,3-9-321,-5-8-704,0-5-576,-1 0-1122,1-27-2241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0:28.0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0 3203,'-3'22'3267,"-4"4"-1409,4 4 64,3 1-865,0 4-225,5 4-447,22 9-1,17 4-352,8-4-897,6-11-4740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0:28.4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0 3459,'-1'0'194,"0"0"-1,0 0 0,0 1 1,1-1-1,-1 0 0,0 0 1,0 1-1,0-1 0,1 0 1,-1 1-1,0-1 0,0 1 1,1-1-1,-1 1 0,0-1 1,1 1-1,-1-1 0,1 1 1,-1 0-1,1-1 0,-1 1 1,1 0-1,-1 0 0,1-1 1,-1 3-1,-5 28 2106,5-20-1907,1 0 0,1 1 0,3 16 0,-2-20-331,1 1 0,0-1 0,1 0 0,-1 0 0,2 0 0,8 12 0,39 45 284,-27-34-284,-3-2-537,-17-20 127,1 0 0,0-1 1,1 0-1,0 0 0,1 0 0,-1-1 0,10 7 0,-9-12-4621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0:28.7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57 3427,'0'0'4581,"0"9"-4197,0 11 545,7 4 96,0 2-321,8 4-95,0 1-513,-1 1 32,1-3-96,0-3 0,-3-9-128,3-6-480,4-11-706,1 0-1408,0-20-2051</inkml:trace>
  <inkml:trace contextRef="#ctx0" brushRef="#br0" timeOffset="1">221 1 4965,'0'19'5028,"0"16"-4419,0 11 736,10 2-672,0 0-481,4-3-96,1-8-192,-13-15-3203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0:30.0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18 320,'0'-1'177,"0"1"0,-1 0 0,1 0-1,0 0 1,0 0 0,-1 0 0,1-1 0,0 1-1,0 0 1,0 0 0,0 0 0,-1-1-1,1 1 1,0 0 0,0 0 0,0-1-1,0 1 1,0 0 0,0 0 0,0-1 0,-1 1-1,1 0 1,0 0 0,0-1 0,0 1-1,0 0 1,0 0 0,0-1 0,0 1 0,0 0-1,1 0 1,-1-1 0,0 1 0,0 0-1,0 0 1,0-1 0,0 1 0,0 0 0,1-1-1,10-4 2047,17 2-1198,116 7-838,-137-4-2178,-4-4-1175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1:56:22.0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102 1 7111,'-6'47'8081,"-18"28"-8047,8-30 408,-5 32-289,-13 35-386,34-111-194,14-7-2504,-9 4 2926,0 1 0,0-1-1,0 1 1,0 0 0,0 0 0,0 1-1,1-1 1,-1 1 0,0 0 0,0 1-1,0-1 1,0 1 0,0 0 0,0 0-1,0 1 1,0 0 0,0-1 0,0 2-1,5 2 1,14 4 350,-21-7-296,1-1-1,0 1 0,0-1 1,1 0-1,-1-1 0,0 1 0,0-1 1,0 0-1,0 0 0,1 0 0,-1 0 1,0-1-1,0 0 0,0 0 0,0 0 1,0 0-1,0-1 0,0 1 0,0-1 1,0 0-1,-1 0 0,1 0 1,-1-1-1,0 1 0,1-1 0,-1 0 1,0 0-1,-1 0 0,1 0 0,0-1 1,-1 1-1,2-5 0,2-2 134,0-1 0,-1 0 0,-1 0-1,0 0 1,-1-1 0,0 1 0,0-1 0,-1 0 0,-1 1-1,0-17 1,-11 44 2338,4 9-2270,1 1 1,2 0-1,0 0 1,2 0-1,3 49 1,0-11-169,-2-59-159,3 75-16,-2-73-510,0 0-1,1-1 1,-1 1 0,1 0-1,1-1 1,-1 0 0,1 1 0,0-1-1,5 7 1,10 3-6796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0:30.3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 4068,'-9'17'3235,"1"0"-1698,6 7 289,-1 2-417,3-2-255,-2 2-194,2 5-479,0-3-257,0 1-224,0-6-32,0-1-2050,0-2-2947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0:31.2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142 18 4164,'-17'0'3295,"7"0"4322,13 0-7500,41 0 19,50-8 0,-94 8-135,0 0-1,0-1 1,0 1-1,0 0 1,0 0 0,0 0-1,0 0 1,0 0-1,0 0 1,0-1-1,0 1 1,0 0-1,0 0 1,0 0-1,0 0 1,0 0 0,0-1-1,0 1 1,0 0-1,0 0 1,0 0-1,0 0 1,0 0-1,0 0 1,0-1-1,0 1 1,0 0 0,0 0-1,0 0 1,0 0-1,0 0 1,1 0-1,-1 0 1,0-1-1,0 1 1,0 0-1,0 0 1,0 0 0,0 0-1,0 0 1,1 0-1,-1 0 1,0 0-1,0 0 1,0 0-1,0 0 1,0 0-1,-17-4 92,-222 4-402,237 0-2637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0:34.2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79 1409,'-25'48'4543,"-13"30"-187,45-95-3994,2 1 0,0 1 0,12-18 0,-12 21-350,-1 0 0,0-1 0,-1 0-1,0-1 1,-1 1 0,0-1 0,4-18 0,-47 86 2257,33-45-2195,0 0 0,1 0 1,-1 1-1,2 0 0,0-1 0,0 1 0,0 0 1,2 0-1,-1 14 0,2-23-74,0-1 0,-1 1 0,1 0 0,0 0-1,0-1 1,0 1 0,0 0 0,0-1 0,0 1 0,-1-1 0,2 1 0,-1-1-1,0 0 1,0 1 0,0-1 0,0 0 0,0 0 0,0 0 0,0 0 0,0 0-1,0 0 1,0 0 0,0 0 0,2 0 0,33-4-130,-29 1 45,-1-1 0,0 1 1,0-1-1,0 0 0,-1-1 0,1 1 1,-1-1-1,0 0 0,0 0 1,7-11-1,0-1-331,-1-1 1,13-27 0,-23 44 419,-1 0 0,1 0 0,0 0 0,-1 0 1,1 0-1,-1 0 0,1 0 0,-1 0 1,0-1-1,1 1 0,-1 0 0,0 0 1,0 0-1,0-1 0,0-1 0,-12 10 167,-21 27 224,31-32-361,-11 12 249,6-7-175,1-1 1,-1 1-1,1 1 1,1-1-1,0 1 1,0 0 0,0 0-1,-4 12 1,9-18-125,0-1-102,2-4-138,31-32-466,10-11-5581,-38 40 1610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0:35.2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87 1153,'-1'-1'356,"0"0"0,0 1 0,0-1 0,0 0 0,0 0 0,0 0 0,0 1 0,1-1 0,-1 0 0,0 0 0,0 0 0,1 0 0,-1 0 0,1-1 0,-1 1-1,1 0 1,-1 0 0,1-2 0,-1 0 1947,1 15-2144,-2 64-58,19-92-122,-10 6 20,0 0 0,-1 0 0,0-1 0,-1 0 0,7-19 0,12-24 50,-35 104 516,4-31-555,1 0 0,0 0 0,1 0 0,2 1 0,0 0 0,-1 21 0,4-40-13,1-1 0,-1 0 0,0 1 0,1-1 0,-1 0 0,0 1 0,1-1 0,-1 0 0,0 0 0,1 1 0,-1-1 0,1 0 0,-1 0 0,0 0 0,1 0 1,-1 0-1,1 1 0,-1-1 0,0 0 0,1 0 0,-1 0 0,1 0 0,-1 0 0,1 0 0,-1 0 0,0 0 0,1-1 0,-1 1 0,1 0 0,0 0 0,13-3-39,-10-2 2,1 0 0,-1 0 0,0 0 0,0 0 0,-1 0 0,0-1 0,0 0 0,0 0 0,0 0 0,-1 0 0,0 0 0,0 0 0,0-8 0,-2 13 408,-2 1-291,-1 1 0,0-1 0,1 0 0,-1 1 0,0 0 0,1-1 0,-1 1 0,1 0 0,-1 0 0,1 0 0,0 1-1,-1-1 1,1 1 0,0-1 0,0 1 0,0 0 0,0 0 0,0 0 0,0 0 0,1 0 0,-1 0 0,1 0 0,-1 0 0,1 1 0,0-1 0,0 1-1,0-1 1,0 1 0,0-1 0,0 1 0,1-1 0,0 1 0,-1 4 0,3-6-423,0 0-1,0 0 1,0-1-1,1 1 1,-1-1 0,0 1-1,0-1 1,1 0-1,-1 0 1,0 0 0,0 0-1,4 0 1,-4 0-484,18 0-4797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0:36.0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140 74 192,'-1'-1'227,"1"1"1,0-1-1,0 1 0,-1-1 1,1 1-1,0 0 0,-1-1 1,1 1-1,0-1 0,-1 1 0,1 0 1,-1-1-1,1 1 0,-1 0 1,1-1-1,-1 1 0,1 0 0,-1-1 1,1 1-1,-1 0 0,1 0 1,-1 0-1,1 0 0,-1 0 0,0 0 1,1 0-1,-1 0 0,0 0 1,-16 10 1891,-12 30-2256,25-33 633,-13 18-332,4-8 166,2 1 0,0 0 0,-12 30 0,23-48-329,0 0 0,0 0 0,0 0 1,0 0-1,0 0 0,-1 0 0,1 0 0,0 0 0,0 1 0,0-1 0,0 0 0,0 0 0,0 0 1,0 0-1,0 0 0,0 0 0,0 0 0,0 0 0,0 0 0,0 0 0,0 1 0,0-1 0,0 0 1,0 0-1,0 0 0,0 0 0,0 0 0,0 0 0,0 0 0,0 0 0,0 0 0,0 1 0,0-1 1,0 0-1,1 0 0,-1 0 0,0 0 0,0 0 0,0 0 0,0 0 0,0 0 0,0 0 0,0 0 1,0 0-1,0 0 0,0 0 0,0 0 0,0 0 0,1 1 0,-1-1 0,0 0 0,0 0 0,0 0 0,0 0 1,0 0-1,0 0 0,0 0 0,0 0 0,0 0 0,1 0 0,-1 0 0,6-3 22,1-3-32,-1 0 1,0 0-1,0 0 1,-1-1-1,0 1 1,0-1-1,0 0 1,3-9-1,29-66-955,-33 71 1121,-1 0 0,-1 0 0,0-1 0,0 1 0,-1-1 1,-1-20-1,-2 32-55,1 0 0,0 0 0,0-1 0,-1 1 0,1 0 0,0 0 1,-1 0-1,1 0 0,0 0 0,-1 1 0,1-1 0,0 0 0,0 1 1,-3 0-1,1 2 4,-1 0-1,1 0 1,0 1 0,0 0 0,1-1-1,-1 1 1,1 0 0,0 0 0,0 0 0,-2 6-1,-14 48 355,15-45-457,1-1 1,-1 26-1,16-43-152,-8-2 72,-1 0-1,1-1 1,-1 0 0,0 0 0,-1 0 0,0 0-1,0 0 1,-1-1 0,0 1 0,-1-1 0,1 0-1,-1-17 1,-1 25 451,-1 2-304,0-1 0,0 0 0,0 1 0,0-1 0,0 0 1,0 1-1,0-1 0,0 1 0,0 0 0,0-1 0,0 1 0,0 0 0,1-1 0,-2 3 1,-2 6-67,1 0 1,0 0 0,1 1 0,0-1 0,1 1 0,0-1 0,0 1-1,1 0 1,0-1 0,3 17 0,-2-24-201,-1-1 1,0 0-1,1 1 0,-1-1 1,1 0-1,0 0 1,-1 1-1,1-1 0,0 0 1,0 0-1,0 0 1,0 0-1,0 0 0,0 0 1,0 0-1,0 0 1,0-1-1,0 1 0,0 0 1,1 0-1,-1-1 0,0 1 1,0-1-1,1 0 1,-1 1-1,1-1 0,1 1 1,21 2-7498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0:36.5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160 0 320,'-4'0'5708,"-17"0"-4268,18 1-1370,1-1 0,-1 1-1,0 0 1,1-1-1,-1 1 1,1 1-1,-1-1 1,1 0 0,0 1-1,-1-1 1,1 1-1,0 0 1,0-1-1,0 1 1,0 0 0,-3 5-1,-28 40 985,27-36-766,-45 77 1351,50-87-1217,11-13-381,-1-1-1,-1-1 1,0 1-1,-1-1 1,11-27-1,-14 31-32,-3 7 11,1-1 0,-1 0 0,0 1 0,1-1 0,-2 0 0,1 0 0,0 0 0,-1-5 0,0 8 408,-2 3-230,0 0 0,0 1 0,0-1 0,1 0 1,-1 0-1,1 1 0,-1-1 0,1 1 0,0-1 0,-2 5 0,0-1 165,2-2-467,-1 0 0,1 0 0,-1 0-1,1 1 1,1-1 0,-1 0 0,1 1-1,-1-1 1,1 0 0,0 1 0,1-1-1,-1 1 1,3 6 0,5 2-3285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0:47.8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143 68 1057,'-5'-1'1342,"2"0"-626,1 0-1,0 0 1,-1 0 0,1 1 0,-1-1 0,1 1 0,-1 0-1,1 0 1,-1 0 0,-2 0 0,4 1-644,0-1 0,0 1 1,0 0-1,0 0 0,0 0 1,0 0-1,0 0 1,0 0-1,0 0 0,0 0 1,0 0-1,1 0 0,-1 0 1,0 0-1,1 1 0,-1-1 1,1 0-1,0 0 0,-1 1 1,1-1-1,0 0 0,0 3 1,-3 17 78,0 0 1,2 0-1,3 41 1,0-8-176,-16-81-286,8-31 317,6 47 44,-1 1 0,1 0 1,-2 0-1,0 0 0,-3-12 1,2 19 1376,1 10-1000,-1 14-608,3-18 335,-3 25 35,2 38 0,1-50-132,0-15 22,-1-6-50,0 0 1,1 0-1,-1 0 1,1 1-1,0-1 1,0 0 0,2-9-1,-1-3 25,0-16-96,0 23 17,0-1 0,-1 0 0,-1 0 0,0 0 0,0 0 0,-6-20 0,4 105 510,5-74-339,1-8-81,2-13 15,5-54 154,-10 75 90,-2 26 12,1-21-259,0 0 0,-1 1 0,0-1 0,0-1 0,-1 1 1,1 0-1,-1 0 0,0-1 0,0 0 0,-5 6 0,7-10-56,1 0 0,-1 0 0,0 0-1,1 0 1,-1 0 0,0 0 0,1-1 0,-1 1 0,0 0-1,1 0 1,-1-1 0,1 1 0,-1 0 0,0-1-1,1 1 1,-1-1 0,1 1 0,-1-1 0,1 1 0,0-1-1,-1 1 1,1-1 0,-1 1 0,1-1 0,0 1-1,-1-1 1,1 0 0,0 1 0,0-1 0,-1 0 0,1 1-1,0-1 1,0 0 0,0 1 0,0-1 0,0 0-1,0 1 1,0-1 0,0 0 0,-4-34-124,4 34 137,-4-52 259,4 52 10,0 3-446,0 0 91,0 0 0,0 0 0,0 0 0,1 0 0,-1 0 0,1 0 0,-1 0 0,1 0 0,0 0 0,0 0 0,0-1 0,0 1 0,0 0 0,0 0 0,0-1 0,1 1 0,-1-1-1,0 1 1,1-1 0,0 0 0,2 3 0,-1-3-581,1 1 0,0 0-1,-1-1 1,1 0-1,0 0 1,0 0 0,0 0-1,0-1 1,0 1-1,6-1 1,10 0-5534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0:49.0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0 142 1537,'0'-45'11724,"39"41"-10924,-36 5-807,0 0-1,1 0 1,-1 1-1,0-1 1,-1 1-1,1 0 0,0-1 1,0 1-1,-1 0 1,1 1-1,-1-1 1,0 0-1,0 1 1,3 4-1,24 43 196,-18-28-284,-8-55 470,-3 28-344,1-20 184,-2 1 0,-1-1 0,0 0-1,-8-31 1,9 55-189,1 1 1,0 0-1,-1 0 0,1-1 0,0 1 0,-1 0 0,1 0 0,0 0 1,-1-1-1,1 1 0,-1 0 0,1 0 0,0 0 0,-1 0 0,1 0 1,-1 0-1,1 0 0,-1 0 0,1 0 0,0 0 0,-1 0 0,1 0 1,-1 0-1,1 0 0,-1 0 0,1 0 0,0 0 0,-1 0 0,1 1 1,0-1-1,-1 0 0,1 0 0,-1 0 0,1 1 0,0-1 0,-1 0 0,1 1 1,0-1-1,0 0 0,-1 1 0,1-1 0,0 0 0,0 1 0,-1-1 1,1 0-1,0 1 0,0-1 0,0 1 0,0-1 0,0 1 0,0-1 1,0 0-1,0 1 0,-1 0 0,-1 26-17,0 1 0,2-1 0,4 37 0,-3-63-12,-1-1-1,0 1 1,0 0 0,0-1-1,0 1 1,0-1-1,1 1 1,-1 0 0,0-1-1,0 1 1,1-1 0,-1 1-1,1-1 1,-1 1 0,0-1-1,1 1 1,-1-1-1,1 0 1,-1 1 0,1-1-1,-1 1 1,1-1 0,-1 0-1,1 0 1,-1 1-1,1-1 1,0 0 0,-1 0-1,1 0 1,-1 0 0,1 1-1,0-1 1,0 0 25,-1-141 390,0 140-165,-1 1-248,1 0 0,0 0 0,0 0 0,-1 0 0,1 0 0,0 0 0,-1 0 0,1 0 0,-1 0 0,1 0 0,0 0 0,-1 0 0,1 0 0,0 0 1,0 0-1,-1 0 0,1 0 0,0 0 0,-1 0 0,1 0 0,0 1 0,-1-1 0,1 0 0,0 0 0,0 0 0,-1 1 0,1-1 0,0 0 0,-1 1 0,-2 8 1,0 0 1,1 0-1,0 0 0,0 0 0,0 15 0,-8 34 70,9-166 1111,1 108-892,1 4-350,0 1 4,-1-1 1,0 0 0,0 1 0,0-1-1,-1 7 1,0-3-124,2-6-6,-1 0 0,0 0 0,0 0 0,1 0 0,-1 0 0,1 0 0,0 0 1,-1 0-1,1 0 0,0-1 0,2 4 0,8 7-4430,-1-8-2611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0:50.7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106 155 545,'-23'0'8112,"-9"0"-3936,31 0-2894,0 0-1239,0 0 0,1 0 0,-1 0 0,0 0 0,0 0 0,0 0 0,1 0 0,-1 0 0,0 0 0,0 0 0,1 0 0,-1 0 0,0 1 0,0-1 0,1 0 0,-2 1 0,0 4-50,1 0 1,0 0-1,0 0 0,1 1 1,-1-1-1,1 0 1,0 0-1,2 8 0,-2 12-34,-7 74 163,17-273 487,-12 245 1531,2-59-2169,1 1 1,0 0-1,0 0 0,1-1 0,1 1 0,5 14 0,-8-25 22,1-1 0,0 0 0,-1 1 0,1-1 0,-1 0 0,1 1 0,0-1 1,0 0-1,0 0 0,0 1 0,0-1 0,0 0 0,0 0 0,0 0 0,3 1 0,-3-2 10,0-1-1,0 1 0,0-1 1,-1 1-1,1-1 1,0 0-1,0 1 0,0-1 1,-1 0-1,1 0 1,0 0-1,-1 1 0,1-1 1,-1 0-1,1 0 0,-1 0 1,1 0-1,-1 0 1,0 0-1,1 0 0,-1 0 1,0 0-1,0-1 0,7-21 90,-2-1 0,0 1-1,2-40 1,-7 55-21,1 7 586,0 10-293,-1 31-229,1 52-271,9-106-307,-1-20 445,-2 0 1,-1 0 0,1-51-1,-7 84 602,0 18-668,0 142-33,0-158 87,0-25 261,2-13-173,-1-38 117,-2 69-174,1 0-1,-1 1 0,0-1 0,0 0 1,-1 1-1,0-1 0,0 1 0,0 0 1,0-1-1,-4-4 0,5 9-7,1 0 0,-1 0 0,0 0 0,0 0 0,1 0-1,-1 0 1,0 0 0,0 1 0,0-1 0,0 0 0,0 0 0,0 1-1,0-1 1,0 1 0,0-1 0,-1 1 0,1-1 0,0 1 0,0 0-1,0-1 1,-1 1 0,1 0 0,0 0 0,-2 0 0,1 1-10,0-1 1,1 1-1,-1-1 1,0 1-1,0 0 1,0 0-1,1 0 1,-1 0 0,0 0-1,1 1 1,-1-1-1,1 0 1,-2 3-1,-2 2 3,0 0 0,0 0-1,1 1 1,0-1 0,0 1 0,-2 9-1,3-9-8,-1 2-11,1-1 0,1 1 0,0-1 0,0 1 0,0 0 0,0 17 0,2-25 35,1-3 22,4-11-30,0 1-1,-1-1 1,-1 0 0,0 0 0,-1 0 0,0 0-1,-1 0 1,0-1 0,-1 1 0,-2-14 0,1-5 22,-2-3 57,3 34-78,0 0 0,-1 0-1,1 0 1,0 0 0,0 0 0,-1 0 0,1 0 0,-1 0-1,1 0 1,-1 0 0,1 0 0,-1 0 0,0 0 0,1 1 0,-1-1-1,0 0 1,0 0 0,1 1 0,-1-1 0,0 0 0,0 1-1,0-1 1,0 1 0,0-1 0,0 1 0,0 0 0,0-1-1,0 1 1,-1 0 0,1 1-22,-1 0-1,1 0 1,0 0-1,0 1 1,-1-1-1,1 1 1,0-1 0,0 1-1,1-1 1,-1 1-1,0-1 1,0 1-1,1 0 1,-1-1-1,1 1 1,-1 0-1,1 0 1,0-1 0,0 3-1,-1-1-9,-1 14-538,0 0-1,1-1 0,1 18 1,0-17-2337,0-8-3070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0:51.7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91 0 705,'0'44'3546,"0"40"-520,-12 107-1447,12-191-1524,0 0 0,0 0-1,0 0 1,0 0 0,0 0-1,0 0 1,0 0 0,0 0-1,0-1 1,0 1 0,0 0-1,0 0 1,0 0 0,-1 0-1,1 0 1,0 0 0,0 0-1,0 0 1,0 0 0,0 0-1,0 0 1,0 0 0,0 0-1,0 0 1,0 0 0,0 0-1,0 0 1,0 0 0,0 0-1,0 0 1,0 0 0,-1 0-1,1 0 1,0 0 0,0 0-1,0 0 1,0 0 0,0 0-1,0 0 1,0 0 0,0 0-1,0 0 1,0 0 0,-4-12 469,-1-20-507,5-9 87,1 29 26,-1 0-1,0 0 1,-1 0-1,-1 0 1,-3-14-1,5 25-93,0 1 0,0 0 1,0-1-1,0 1 0,0-1 0,0 1 0,0 0 0,0-1 1,0 1-1,0 0 0,-1-1 0,1 1 0,0 0 1,0-1-1,0 1 0,-1 0 0,1 0 0,0-1 0,0 1 1,-1 0-1,1 0 0,0-1 0,0 1 0,-1 0 1,1 0-1,0 0 0,-1-1 0,1 1 0,-1 0 1,1 0-1,0 0 0,-1 0 0,1 0 0,0 0 0,-1 0 1,1 0-1,0 0 0,-1 0 0,1 0 0,-1 0 1,1 0-1,0 0 0,-1 0 0,1 0 0,0 0 0,-1 1 1,1-1-1,0 0 0,-1 0 0,1 0 0,0 1 1,-1-1-1,1 0 0,0 0 0,0 1 0,-1-1 0,1 0 1,0 0-1,0 1 0,0-1 0,-1 0 0,1 1 1,0-1-1,0 0 0,0 1 0,0-1 0,0 0 0,-1 1 1,-11 25 18,0 21 86,-7 62 1,21-187 902,-3 48-942,2 1 0,6-36 0,-7 178 1014,0-112-1394,0 0 0,0 1 0,0-1 0,0 1 1,0-1-1,0 0 0,1 1 0,-1-1 0,0 1 0,1-1 0,-1 0 0,1 0 0,-1 1 1,1-1-1,0 0 0,0 0 0,1 2 0,10 7-7292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1:56:22.4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2787,'0'0'17296,"8"0"-17168,4 3 96,4 4 1,7 2 447,1-1-480,2-1 65,-1-2-353,-1-1-737,-4-4-352,5 0-2179,1 0-4739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0:53.8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16 113 3812,'-1'0'81,"1"1"0,-1-1 0,0 0 0,1 0 0,-1 0 0,0 1 0,1-1 0,-1 0 0,0 0 0,1 1 1,-1-1-1,1 1 0,-1-1 0,1 0 0,-1 1 0,1-1 0,-1 1 0,1-1 0,-1 1 0,1 0 0,0-1 1,-1 1-1,1-1 0,0 1 0,0 0 0,-1-1 0,1 1 0,0 0 0,0-1 0,0 2 0,-2 31 3742,3-22-2567,1 0 0,0 0 0,7 21 0,-9-32-1255,0 1 1,0 0-1,0-1 1,0 1-1,0-1 0,1 1 1,-1-1-1,0 1 1,0 0-1,1-1 1,-1 1-1,0-1 1,1 1-1,-1-1 1,0 0-1,1 1 1,-1-1-1,1 1 0,-1-1 1,1 0-1,-1 1 1,1-1-1,-1 0 1,1 1-1,-1-1 1,1 0-1,-1 0 1,1 0-1,0 1 1,0-1-1,0-1 6,0 1-1,0-1 1,0 0-1,-1 0 1,1 1 0,0-1-1,-1 0 1,1 0-1,-1 0 1,1 0 0,-1 0-1,1 0 1,-1 0-1,0 0 1,1-1-1,9-42 201,-9 36-165,4-31 129,0-42 791,24 143-1010,-18-33 54,-10-24-4,0 0 0,1-1-1,-1 1 1,1 0 0,0-1-1,0 0 1,1 1-1,5 6 1,-6-18 124,-1-1 0,0 1 0,-1-1 0,1-8 0,-1-128 1123,0 312-1297,0-167 11,7-26 256,-7-104 1345,0 128-1393,0 33-294,1-19 120,0 0 0,1-1 0,0 1 0,1-1 0,0 1 0,1-1 0,1 0 0,10 21 0,-14-32-18,0-2 24,1 1 0,0-1 0,0 0 0,0 0 0,-1 1 1,1-1-1,-1 0 0,1-1 0,-1 1 0,1 0 0,-1 0 0,1-1 0,-1 1 0,0-1 1,0 1-1,0-1 0,0 1 0,0-1 0,0 0 0,0 1 0,0-1 0,-1 0 0,1 0 1,-1 0-1,1 1 0,-1-1 0,0-3 0,9-60 120,-9 63-120,3-26 9,-2 20-123,0 22-25,-1 87 131,0-100 0,-47 4-2280,36-2 2411,7-3-8,1 1 0,-1 0 0,1-1 0,-1 2 1,1-1-1,-1 0 0,1 1 0,0 0 0,0 0 0,-5 3 0,7-4-136,0 1 0,0-1 0,0 1 0,0-1 0,1 1 0,-1 0 0,0-1 0,1 1 0,-1 0 0,1-1 0,0 1 0,0 0 0,-1 0 0,1 0-1,0 2 1,0-3 13,0 0-1,0 0 0,0 0 1,0 0-1,0 0 0,1 0 1,-1 0-1,0 0 0,0 0 1,1-1-1,-1 1 0,0 0 1,1 0-1,-1 0 0,1 0 1,-1 0-1,1 0 0,0-1 1,-1 1-1,1 0 0,0-1 1,-1 1-1,1 0 0,0-1 1,0 1-1,0-1 0,-1 1 1,1-1-1,2 1 0,5 1-40,-7-2 56,0 1 1,0-1-1,0 1 1,0-1 0,0 0-1,0 0 1,0 1 0,0-1-1,0 0 1,0 0 0,0 0-1,0 0 1,0 0-1,0 0 1,0 0 0,0-1-1,0 1 1,0 0 0,0-1-1,0 1 1,-1 0 0,1-1-1,0 1 1,0-1-1,0 0 1,0 1 0,0-1-1,-1 1 1,1-1 0,0 0-1,-1 0 1,2-1-1,2 1 59,0 1 0,0-1 0,0 1-1,0 0 1,0 0 0,6 1 0,-5-1-65,11-3-931,-5-7-4296,-8-1-2234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0:59.2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58 134 2947,'-6'-32'4345,"0"22"4248,6 10-8441,0 10-108,-1 1 1,2 0-1,-1-1 1,2 1 0,-1-1-1,1 0 1,1 1-1,0-1 1,0 0 0,1-1-1,1 1 1,-1 0-1,10 13 1,-9-16-32,-5-6-18,1 0 0,-1 0-1,1 1 1,0-1 0,-1 0 0,1 0 0,0 0 0,0 0-1,0 0 1,0 0 0,0 0 0,0 0 0,0-1 0,0 1 0,0 0-1,1 0 1,1 0 0,-3-1 5,0-24 21,1 11 39,-1 0 0,0 0 0,-1 0 0,-1-1 0,-5-23 0,6 34-51,0 0 1,-1 0 0,1 0 0,-1 0 0,1 1 0,-1-1 0,0 0 0,0 1 0,0-1 0,-1 1 0,1 0 0,0 0-1,-1-1 1,0 2 0,1-1 0,-1 0 0,0 0 0,0 1 0,0 0 0,0 0 0,0-1 0,0 2 0,0-1 0,-1 0-1,1 1 1,0-1 0,0 1 0,-1 0 0,-3 0 0,6 0 7,0 0-1,1 0 1,-1 0-1,0 0 1,0 0-1,1 0 1,-1 0-1,0 0 1,0 0 0,1 0-1,-1 0 1,0 1-1,1-1 1,-1 0-1,0 0 1,1 1 0,-1-1-1,0 0 1,1 1-1,-1-1 1,0 1-1,1-1 1,-1 1-1,1-1 1,-1 1 0,1-1-1,-1 1 1,1 0-1,0-1 1,-1 1-1,1-1 1,0 1 0,-1 0-1,1 0 1,0-1-1,0 1 1,0 0-1,-1-1 1,1 1-1,0 0 1,0 0 0,0-1-1,0 1 1,0 0-1,1 0 1,-1-1-1,0 1 1,0 0 0,0-1-1,1 2 1,-1 7-131,0 123 93,5-187 368,-4 22-299,0 17-2,-1 1 1,-2-27-1,-1 37 85,2 3 71,8 8-97,1 0-104,0 1-1,-1 1 1,-1-1 0,1 1 0,-1 0 0,10 18 0,-9-14 1,1 0-1,16 19 0,-23-31-1,-1 1-1,0 0 1,1-1 0,-1 1-1,1 0 1,-1-1-1,1 1 1,-1-1-1,1 1 1,-1-1 0,1 1-1,-1-1 1,1 1-1,0-1 1,-1 0-1,1 1 1,0-1 0,-1 0-1,1 0 1,0 1-1,-1-1 1,1 0-1,0 0 1,0 0 0,-1 0-1,1 0 1,0 0-1,0 0 1,-1 0-1,1 0 1,0 0 0,-1 0-1,1-1 1,0 1-1,0 0 1,-1 0-1,1-1 1,-1 1 0,1 0-1,0-1 1,-1 1-1,1-1 1,-1 1-1,1-1 1,0 1 0,-1-1-1,0 1 1,1-1-1,-1 0 1,1 1-1,-1-1 1,0 1 0,1-1-1,-1-1 1,3-5-5,-1 0 0,0-1 1,0 1-1,1-11 0,-2 7 10,13-90 475,-16 307-469,2-204-43,4-19 53,7-9 20,0-2 0,-2 1 1,-1-1-1,-2 0 0,0-1 0,2-56 0,-8 85 2,0 13-257,-1 27 248,-1-25-42,2 0-1,-1 0 1,2 0 0,0 1 0,4 17-1,-5-32-1,0-1-1,1 1 0,-1 0 0,0-1 0,0 1 1,0-1-1,0 1 0,1 0 0,-1-1 0,0 1 0,1-1 1,-1 1-1,0-1 0,1 1 0,-1-1 0,1 1 1,-1-1-1,1 1 0,-1-1 0,1 1 0,0 0 0,6-10-81,0-21 138,-7 29-39,2-7 3,2-13 116,-1-1 1,0-22 0,-3 43 123,0 8-367,-4 19 85,-14 46 0,10-44 13,-6 41 1,14-69 17,0 1 0,0-1 0,0 1 0,0-1 1,0 1-1,0-1 0,0 1 0,0-1 0,0 0 1,0 1-1,0-1 0,0 1 0,0-1 0,-1 1 1,1-1-1,0 0 0,0 1 0,0-1 0,-1 1 0,1-1 1,0 0-1,0 1 0,-1-1 0,1 0 0,0 1 1,-1-1-1,1 0 0,-1 0 0,1 1 0,0-1 1,-1 0-1,1 0 0,0 0 0,-1 1 0,1-1 1,-1 0-1,1 0 0,-1 0 0,1 0 0,-1 0 1,1 0-1,0 0 0,-1 0 0,1 0 0,-1 0 1,1 0-1,-1 0 0,1 0 0,0 0 0,-1-1 1,1 1-1,-1 0 0,1 0 0,-1 0 0,1-1 1,0 1-1,-1 0 0,1 0 0,0-1 0,-1 1 0,1 0 1,0-1-1,0 1 0,-1-1 0,1 1 0,0 0 1,-1-1-1,-18-25-46,13 13 44,5 9 10,0 0-1,-1 0 0,0 0 1,0 0-1,0 0 1,-1 1-1,1-1 0,-1 0 1,0 1-1,0 0 0,0 0 1,-6-5-1,9 8-7,-1-1 1,0 1-1,0 0 0,0 0 0,1-1 0,-1 1 1,0 0-1,0 0 0,0 0 0,0 0 0,0 0 1,1 0-1,-1 0 0,0 0 0,0 0 0,0 0 0,0 0 1,1 1-1,-1-1 0,0 0 0,0 1 0,0-1 1,1 0-1,-1 1 0,0-1 0,0 2 0,-1-1-5,1 1 0,0 0-1,-1-1 1,1 1 0,0 0-1,0 0 1,0 0 0,0 0-1,0 0 1,0 3 0,-2 7-37,1-1 0,-1 25 0,3-30 39,-1 76-44,1-81-16,1-2 58,0 1 6,0 0-1,0-1 1,-1 1-1,1-1 0,0 1 1,0-1-1,-1 1 1,1-1-1,0 1 1,-1-1-1,1 0 1,-1 0-1,1 1 1,-1-1-1,1 0 1,-1 0-1,1 1 1,-1-1-1,0 0 1,1 0-1,-1 0 1,0-1-1,7-24-1,-6 23 6,8-54-6,-2 0 0,-1-98 1,-7 155 0,0 0 0,0 0 1,0 0-1,0 0 1,0 0-1,1 1 1,-1-1-1,0 0 0,0 1 1,0-1-1,0 1 1,0-1-1,0 1 1,1-1-1,-1 1 1,0-1-1,0 1 0,0 1 1,-5 5-10,1 1 0,0 0 0,1 0-1,0 0 1,0 0 0,1 1 0,0 0 0,0 0 0,1-1 0,-1 14 0,-1 9-41,1 53-1,4-82 42,-1-1 1,1 1-1,0 0 0,-1 0 0,1-1 0,0 1 0,0 0 0,0-1 1,0 1-1,1-1 0,-1 1 0,0-1 0,1 0 0,-1 0 0,0 1 1,1-1-1,0 0 0,-1 0 0,1 0 0,0-1 0,-1 1 0,1 0 1,0-1-1,0 1 0,0-1 0,-1 1 0,5-1 0,-3 1 2,0 0 1,0-1-1,0 1 0,0-1 0,0 0 1,0 0-1,0 0 0,0 0 0,0-1 0,0 1 1,0-1-1,0 0 0,-1 0 0,1 0 0,0 0 1,0 0-1,4-3 0,-2-2 18,-1 1 1,0-1-1,0 0 0,0 0 1,-1-1-1,0 1 0,0-1 1,-1 1-1,0-1 1,0 0-1,1-13 0,0 5 9,-2 1 0,0-1 0,-1 0 0,-3-25 0,3 39-15,0 0-1,0 0 1,-1 0 0,1 0-1,0 0 1,-1 0 0,1 1-1,-1-1 1,1 0 0,-1 0 0,1 1-1,-1-1 1,0 0 0,1 1-1,-1-1 1,0 0 0,1 1 0,-1-1-1,0 1 1,0-1 0,0 1-1,1-1 1,-1 1 0,0 0-1,0 0 1,0-1 0,0 1 0,0 0-1,0 0 1,0 0 0,0 0-1,0 0 1,1 0 0,-1 0 0,0 0-1,0 0 1,0 0 0,-1 1-1,0-1-11,0 1-1,-1-1 1,1 1-1,0 0 1,0-1-1,0 1 0,0 0 1,0 0-1,1 0 1,-1 0-1,0 1 1,0-1-1,1 0 0,-3 3 1,-2 8-12,0 0 0,1 0 0,1 0 0,0 1 0,0 0 0,-1 14 0,-6 79-54,10-105 21,1 0-1,0 0 0,0 0 0,-1 0 0,1 0 1,0 0-1,0 0 0,0 0 0,0 0 1,0 0-1,0 1 0,1-1 0,-1 0 1,0 0-1,0 0 0,1 0 0,-1 0 0,1 0 1,-1 0-1,2 1 0,8-19-196,10-43 103,-10 23 734,5-54 0,-15 96-649,0 0 0,0 0 1,1 0-1,-1 0 0,1-1 0,2 9 0,-2-11-140,1 1-1,-1-1 1,0 0-1,1 0 1,-1 0-1,1-1 1,-1 1-1,1 0 1,0-1-1,0 1 1,0-1-1,0 1 0,0-1 1,0 0-1,0 0 1,4 2-1,24 8-4537,-2 0-2077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1:01.8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87 3043,'0'-5'2067,"-1"-21"-561,-3 15 390,-5 7 4342,14 21-6014,41 83 150,-44-97-337,-2-3 604,0-2-508,-1 0 0,1-1 0,-1 1 0,1 0 1,0 0-1,0-1 0,0 1 0,0 0 0,0-1 0,1-2 1,-1-15-56,0 17-39,-1-1 1,0 1-1,0 0 1,0 0 0,0-1-1,0 1 1,-1 0-1,1 0 1,-1 0-1,0 1 1,0-1 0,0 0-1,0 1 1,0-1-1,-1 1 1,1 0-1,-1 0 1,0-1 0,1 2-1,-1-1 1,0 0-1,0 1 1,0-1-1,0 1 1,-1 0 0,1 0-1,0 0 1,-6 0-1,8 1-42,0 1-1,0 0 0,1 0 0,-1-1 0,0 1 1,1 0-1,-1 0 0,0 0 0,1 0 0,-1 0 1,1 0-1,-1 0 0,1 0 0,0 0 0,-1 0 1,1 0-1,0 1 0,0-1 0,0 0 0,0 0 1,0 0-1,0 2 0,-1 30-90,1-32 94,-1 40 13,0-20-9,0 0 1,4 24 0,-2-42-20,0-1 0,0 1 0,0-1 1,0 1-1,0-1 0,0 0 1,1 0-1,-1 1 0,1-1 1,0 0-1,-1 0 0,1-1 0,0 1 1,0 0-1,3 1 0,-5-2 15,1-1-1,0 1 0,0-1 1,0 1-1,-1-1 1,1 1-1,0-1 0,0 0 1,0 1-1,0-1 1,0 0-1,0 0 1,0 1-1,0-1 0,0 0 1,0 0-1,-1 0 1,1 0-1,0 0 0,0-1 1,0 1-1,0 0 1,0 0-1,0-1 0,0 1 1,0 0-1,0-1 1,-1 1-1,1-1 0,0 1 1,0-1-1,0 1 1,-1-1-1,1 0 0,0 1 1,-1-1-1,1 0 1,-1 0-1,1 0 0,-1 1 1,1-1-1,-1 0 1,1-2-1,4-9 3,-1-1 0,-1-1 0,0 1 0,-1 0 0,0-1 0,-1 1 0,-1-15 0,1 7 90,0 1 1,6-25 0,-7 45-88,0 0 1,0-1-1,0 1 1,0 0 0,0-1-1,1 1 1,-1 0 0,0-1-1,0 1 1,0 0-1,1 0 1,-1-1 0,0 1-1,0 0 1,1 0-1,-1-1 1,0 1 0,0 0-1,1 0 1,-1 0 0,0-1-1,1 1 1,-1 0-1,0 0 1,1 0 0,-1 0-1,0 0 1,1 0-1,-1 0 1,1 0 0,-1 0-1,0 0 1,1 0 0,-1 0-1,0 0 1,1 0-1,-1 0 1,0 0 0,1 0-1,-1 0 1,0 0 0,1 1-1,-1-1 1,0 0-1,1 0 1,-1 0 0,0 1-1,0-1 1,1 0-1,-1 0 1,0 1 0,1-1-1,14 17 29,-10-2-17,-1 0 1,0 0 0,-1 0 0,-1 1 0,1 16 0,-1-12 3,0 0 0,6 21 0,-7-39 6,-1-2-24,0 0 0,1 0-1,-1 0 1,0 0 0,0 0 0,0 0-1,1 0 1,-1 0 0,0 0 0,0 0-1,1 0 1,-1 0 0,0 0 0,0 0-1,1 0 1,-1 0 0,0 0 0,0 0-1,1 0 1,-1 0 0,0 0 0,0 0-1,1-1 1,-1 1 0,0 0-1,0 0 1,0 0 0,1 0 0,-1-1-1,0 1 1,0 0 0,0 0 0,0 0-1,1-1 1,3-12 31,0 0 0,0-1 0,-2 1-1,1-1 1,-1-19 0,5-19 78,3 1 59,-10 50 256,0 23-347,15 101-37,-15-121-79,2-5-22,1-9-19,4-170-56,3 199-567,-7 12 755,-2 0 0,-2 35-1,0-15-31,1-48-71,0-6-262,0-111 455,0 115-144,-1 0 0,1 0 0,-1 0 0,1 0 0,-1 0 0,0 0 0,1 0 0,-1 0 1,0 0-1,0 0 0,0 0 0,1 1 0,-1-1 0,0 0 0,0 0 0,0 1 1,0-1-1,-1 1 0,1-1 0,0 1 0,0-1 0,0 1 0,0 0 0,0 0 1,-1-1-1,1 1 0,0 0 0,0 0 0,0 0 0,-1 0 0,1 0 0,-1 1 1,-44 3-226,37-1 213,0 1 0,0 1 0,0 0 0,1 0 0,0 0 0,0 1 0,-13 12 0,-10 7 3,23-17 1,0 0 1,0 0 0,1 0 0,0 1 0,0 0 0,-10 19 0,17-27 6,0-1 0,-1 0 1,1 1-1,0-1 0,-1 1 1,1-1-1,0 0 0,-1 1 0,1-1 1,0 1-1,0-1 0,0 1 0,0-1 1,-1 1-1,1-1 0,0 1 1,0-1-1,0 1 0,0-1 0,0 1 1,0-1-1,0 1 0,0-1 0,0 1 1,0-1-1,1 1 0,-1-1 1,0 1-1,0-1 0,0 1 0,1-1 1,-1 0-1,0 1 0,0-1 1,1 1-1,-1-1 0,0 0 0,1 1 1,-1-1-1,1 0 0,-1 1 0,0-1 1,1 0-1,-1 0 0,1 1 1,-1-1-1,1 0 0,-1 0 0,1 0 1,-1 1-1,1-1 0,-1 0 0,1 0 1,-1 0-1,1 0 0,-1 0 1,1 0-1,1 0 3,-1-1-1,1 1 1,0 0 0,-1 0-1,1-1 1,-1 1 0,1-1-1,-1 0 1,0 1 0,1-1-1,-1 0 1,0 0 0,1 0-1,-1 0 1,0 0 0,0 0-1,2-2 1,1-7 23,0 0 0,-1 0 0,0-1-1,-1 1 1,0-1 0,0 0 0,-1 1 0,-1-1 0,-1-15 0,1 25-23,0 0 13,15 9-294,-7 1 290,-1 0 0,-1 0 0,0 0 0,0 1 0,-1 0 0,0 0-1,0 0 1,-1 1 0,-1-1 0,0 1 0,0 0 0,-1 0 0,0 0 0,-1 1 0,0-1 0,-2 17 0,1-29-13,0 1 1,0 0-1,0 0 1,1 0-1,-1 0 1,0 0-1,0 0 1,0 0 0,0 0-1,0 0 1,0-1-1,1 1 1,-1 0-1,0 0 1,0 0-1,0 0 1,0 0-1,1 0 1,-1 0-1,0 0 1,0 0-1,0 0 1,0 0-1,0 0 1,1 0-1,-1 0 1,0 0 0,0 0-1,0 1 1,0-1-1,0 0 1,1 0-1,-1 0 1,0 0-1,0 0 1,0 0-1,0 0 1,0 0-1,0 0 1,0 1-1,1-1 1,-1 0-1,0 0 1,0 0-1,0 0 1,0 0-1,0 0 1,0 1 0,0-1-1,0 0 1,0 0-1,0 0 1,0 0-1,0 0 1,0 1-1,0-1 1,0 0-1,0 0 1,7-9-20,2-13 129,-1 0 1,-1-1-1,7-39 1,-14 77 0,0 0 0,3 23 1,-2-31-116,0-1 0,0 0 0,0 1 0,1-1 0,0 0 0,0 0 0,0 0 0,1 0 0,0 0 0,0-1 0,1 1 0,6 7 0,-4-45 150,-5-76 252,-1 60-143,-4 34-104,4 14-188,-1 0 0,1 0-1,0 1 1,-1-1 0,1 0-1,0 0 1,0 1 0,-1-1-1,1 0 1,0 0 0,0 1-1,0-1 1,0 0 0,-1 0-1,1 1 1,0-1 0,0 0-1,0 1 1,0-1 0,0 0-1,0 0 1,0 1 0,0-1-1,0 0 1,0 1-1,0-1 1,0 0 0,0 1-1,0-1 1,0 0 0,0 1-1,0-1 1,0 1 0,0 5-3149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1:11.1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164 1 1826,'-5'3'554,"-1"1"0,1 0 0,0 1 0,0-1 0,0 1 0,1 0 0,-1 1 0,1-1 0,-3 7 0,-34 62 455,21-34-1045,10-20 84,2-8-92,13-31 141,1-1 284,0 1 0,-2-1 0,0 0 1,1-38 1579,-15 91-1849,-2 3 21,3-13 106,1 0 1,1 1-1,1 0 1,2 0-1,-4 41 1,18-67-70,-2-6-110,-2 0 0,1 0 0,-1 0 0,0-1 0,-1 0-1,0 0 1,-1-1 0,7-19 0,-3 10-49,50-113 518,-59 141-359,0 0 1,1 0-1,-1 0 0,2 0 1,0 9-1,1 14-71,-2-25-54,0 0 0,-1 0 0,1-1 0,-1 1 0,-1 0 0,1-1 0,-1 1 0,-5 10 1,69-152 188,-57 124-252,4-7 88,-8 37 119,-3 2 21,-11 40 1,8-44-222,1 0 1,1 0-1,-1 33 1,12-61 4,8-21 61,-1 0 0,-2 0-1,10-39 1,-17 58 313,-3 27-105,-2-6-328,3 28 140,-4 64 1,-1-44-56,1-55-79,2-2-5,-1 1 65,1 0-1,0-1 0,0 0 0,-1 1 0,1-1 1,0 0-1,-1 0 0,1 0 0,-1 0 0,1 0 1,-1 0-1,0 0 0,1-1 0,-1 1 0,0 0 1,1-2-1,20-30 76,-18 27-87,10-16 19,-7 13-30,-1 1 0,-1-2 0,6-12 0,-11 21 34,0 1-1,0 0 0,-1 0 0,1-1 0,0 1 1,-1 0-1,1 0 0,0 0 0,0 0 0,-1-1 0,1 1 1,0 0-1,-1 0 0,1 0 0,-1 0 0,1 0 0,0 0 1,-1 0-1,1 0 0,0 0 0,-1 0 0,1 0 1,0 0-1,-1 0 0,1 0 0,0 0 0,-1 1 0,1-1 1,0 0-1,-1 0 0,1 0 0,0 0 0,-1 1 1,1-1-1,0 0 0,0 0 0,-1 1 0,1-1 0,-17 8-84,11-4 73,-1 1 0,0-1 0,0-1 0,-1 1-1,1-1 1,-1 0 0,0-1 0,0 0-1,-13 2 1,-9-1 9,-39 0 0,13-2-3,-5-1 42,61 0-32,0 1 0,0 0-80,0 0-6,34 1-338,19 0 382,-50-3 19,-1 1 0,1-1 0,0 0 0,0 1 1,0-1-1,0 0 0,-1-1 0,1 1 0,-1-1 0,1 1 0,-1-1 0,1 0 1,-1 1-1,0-1 0,4-4 0,17-23-119,-2 0-1,22-39 1,-42 67 122,0-1-1,-1 1 1,1 0-1,0 0 1,-1-1 0,0 1-1,1 0 1,-1 0 0,0-1-1,1 1 1,-1 0 0,0-1-1,0 1 1,0-1 0,0 1-1,0 0 1,-1-1 0,1 1-1,0 0 1,-1 0 0,1-1-1,-1 1 1,1 0 0,-1 0-1,0-1 1,1 1 0,-1 0-1,0 0 1,0 0-1,0 0 1,0 0 0,1 0-1,-2 0 1,1 0 0,0 1-1,0-1 1,0 0 0,0 0-1,0 1 1,-1-1 0,1 1-1,-2-1 1,-18 0 14,13 1 17,1 0 0,-1 0 1,0 1-1,0-1 1,-8 3-1,13-2-19,0 0-1,0 1 0,1-1 1,-1 1-1,0-1 0,1 1 1,-1 0-1,1 0 0,-1 0 1,1 0-1,0 0 0,0 0 1,0 1-1,0-1 0,1 1 1,-3 4-1,-10 17 4,2 0 0,-14 42 0,23-56-8,0 0-1,0 0 1,1 0-1,1 1 1,-1-1 0,2 0-1,0 1 1,0-1-1,3 21 1,-2-30-7,-1 0 0,1 0 0,0 0 0,-1 0-1,1 0 1,0 0 0,0 0 0,-1-1 0,1 1 0,0 0 0,0 0 0,0-1 0,0 1 0,0-1 0,0 1 0,0-1 0,0 1 0,1-1 0,-1 0 0,0 1 0,0-1 0,0 0 0,0 0 0,0 0 0,3 0 0,33-1 19,-33 1 11,-1-1-17,-1 1 1,1-1-1,-1 0 1,1 0-1,-1-1 1,0 1-1,1 0 1,-1-1 0,0 0-1,0 1 1,0-1-1,0 0 1,0 0-1,0 0 1,2-4-1,28-43 65,-21 30-65,2-1 7,0-1 0,17-40 0,-58 58 469,21 4-485,0 1-1,0-1 0,0 1 1,0 0-1,0 1 0,0 0 1,1 0-1,-1 0 0,1 1 1,0 0-1,0 0 0,0 1 1,-7 6-1,2-1 12,0 1-1,0 0 0,1 0 1,1 2-1,-12 17 1,20-27-81,1-3-31,2 0-54,9 0 111,-1-1 1,1 0-1,-1-1 0,0-1 1,1 1-1,-1-1 0,-1-1 0,1 0 1,0-1-1,10-6 0,1-2-70,-1-1-1,-1-1 0,23-23 1,-31 24 77,-12 7 498,-25 5 469,17 2-977,2 0 91,1 0 0,0 1 0,0 0 0,-1 0 0,1 0 0,-7 4 0,11-5-94,0 1 0,1-1 0,-1 1 0,1 0 0,-1 0 0,1 0 0,-1 0-1,1 0 1,-1 0 0,1 0 0,0 0 0,0 0 0,-1 1 0,1-1 0,0 0 0,0 1 0,0-1 0,1 1 0,-1 0 0,0-1 0,1 1-1,-1-1 1,1 1 0,-1 0 0,1 0 0,0-1 0,-1 3 0,3 6-2673,9-3-2636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22:01:13.2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79 138 705,'-35'47'7920,"33"-44"-7696,1 0-1,-1 0 1,1 0 0,0 0 0,0 0 0,0 0 0,0 0 0,0 1 0,1 3 1313,11-24-1281,3-3-230,0-1 1,14-32-1,-23 43-77,-1-1-1,0 0 1,-1 0 0,0 0 0,-1 0 0,0-1-1,1-19 1,-3 31 622,-3 1-533,0 1 0,1 0 0,0 0 0,-1 0 0,1 1 0,0-1 0,0 0 0,0 1 0,0-1 0,1 1 0,-1 0 0,1 0 0,-1-1 0,0 6 0,-2-2 86,-16 38 1247,-26 76-1,23-55-347,22-60-986,1-5 17,8-19-22,100-190 203,-107 214-186,0-1 0,0 1 1,-1-1-1,0 1 0,0-1 1,0 1-1,-1 7 1,-22 45 295,18-48-288,1 0 0,0-1 0,0 1 0,1 1 1,1-1-1,-1 0 0,2 1 0,-2 11 0,3-20-116,4-1-58,0-1 121,0 1 1,-1-1 0,1 0-1,-1 0 1,1 0-1,-1 0 1,1 0-1,-1-1 1,0 0-1,0 1 1,0-1-1,0-1 1,0 1-1,0 0 1,4-5-1,5-6 27,0-1 0,10-15 0,-7 8-31,-5 7-41,2 0 18,-1 0 1,-1-1-1,-1 0 0,12-26 1,-44 93 342,-36 61 0,30-44-330,28-68 10,2-10-43,5-4 40,0-1 0,0 1 1,2 0-1,-1 0 0,18-20 0,9-17 4,-10 13 47,-23 36 288,-8 13-277,-7 9-61,2-5-2,0 0 0,2 1 0,0 1 0,-9 23 1,18-41 0,1 1 0,-1-1 0,1 1 0,0 0 0,0-1 0,-1 1 0,1-1 0,0 1 0,0 0 0,0-1 0,0 1 0,0 0 0,0-1 0,0 1 1,0 0-1,0-1 0,0 1 0,0 0 0,0-1 0,0 1 0,1 0 0,-1-1 0,0 1 0,0-1 0,1 1 0,-1 0 0,0-1 0,1 1 1,-1-1-1,1 1 0,-1-1 0,1 1 0,-1-1 0,1 1 0,-1-1 0,1 0 0,-1 1 0,1-1 0,-1 0 0,1 1 0,0-1 0,-1 0 0,1 0 1,-1 0-1,1 1 0,0-1 0,-1 0 0,1 0 0,0 0 0,-1 0 0,1 0 0,0 0 0,-1 0 0,1 0 0,0-1 0,-1 1 0,1 0 0,0 0 1,-1-1-1,2 1 0,2-1-19,0 0 0,-1 0 1,1 0-1,0-1 0,0 0 1,0 1-1,-1-1 0,6-4 1,-4 1 19,0 0 0,0 0 0,0 0 0,-1 0 0,0-1 1,0 0-1,0 0 0,-1 0 0,0 0 0,0-1 0,-1 1 0,0-1 0,0 1 0,0-1 1,-1 0-1,1-13 0,-2 19 19,-1 0 0,0 1 0,0-1 0,-1 0 0,1 1 0,0-1 0,0 1 0,0-1 0,0 1 1,0 0-1,-1-1 0,1 1 0,0 0 0,0 0 0,0 0 0,-1 0 0,1 0 0,0 0 0,-2 0 0,-29 1-43,26 0 19,1 0 1,-1 1-1,0 0 1,1 0-1,-1 1 1,1-1-1,0 1 1,0 0-1,0 1 1,0-1-1,1 1 1,-1 0-1,-4 6 1,4-6 9,0 1 0,0-1 0,0 1 0,0-2 1,-1 1-1,1 0 0,-1-1 0,0 0 0,0-1 0,-1 1 0,-6 1 0,-13-3 611,-15 3-557,40-4-63,-1 0 0,1 1 1,0-1-1,0 0 0,-1 1 1,1 0-1,0-1 0,0 1 1,0 0-1,0-1 0,-1 1 0,1 0 1,0 0-1,0 0 0,1 0 1,-1 0-1,0 0 0,0 0 1,0 0-1,1 0 0,-1 1 1,0-1-1,0 2 0,1-3-81,1 0 0,-1 1 0,0-1 0,0 0 0,0 1 0,1-1-1,-1 0 1,0 0 0,0 1 0,1-1 0,-1 0 0,0 0 0,1 0 0,-1 1 0,0-1-1,1 0 1,-1 0 0,0 0 0,1 0 0,-1 0 0,0 0 0,1 0 0,-1 0 0,0 1-1,1-1 1,-1 0 0,0-1 0,1 1 0,-1 0 0,0 0 0,1 0 0,-1 0 0,0 0-1,1 0 1,-1 0 0,0 0 0,1-1 0,-1 1 0,8 0-1496,14 0-5165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21:35.6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78 227 737,'-1'-1'184,"0"1"1,0-1 0,0 1-1,0-1 1,1 0 0,-1 1-1,0-1 1,0 0 0,1 0-1,-1 1 1,0-1 0,1 0-1,-1 0 1,1 0 0,-1 0 0,1 0-1,0 0 1,-1 0 0,1 0-1,0 0 1,-1 0 0,1 0-1,0 0 1,0 0 0,0 0-1,0 0 1,0 0 0,1-2-1,-1-43 3627,1 31-1938,-3-28 183,1 42-1907,0 1 38,0 0-118,-1 23-330,2 64 528,5-290 336,-5 202-496,-9 18 26,-2 9-109,3-9 26,1 0-1,1 0 0,0 0 0,1 1 0,1 0 0,0 0 0,0 19 0,4-37-44,0-23 940,0 6-900,1-1 0,1 1 0,0-1 0,1 1 0,1 0 0,12-32 0,-11 212 88,-5-162-142,0-1-1,0 1 1,0-1 0,0 0-1,0 1 1,0-1-1,0 1 1,0-1-1,0 1 1,1-1-1,-1 1 1,0-1 0,0 0-1,0 1 1,1-1-1,-1 1 1,0-1-1,1 0 1,-1 1-1,0-1 1,1 0 0,-1 0-1,0 1 1,1-1-1,-1 0 1,1 0-1,-1 1 1,0-1-1,1 0 1,-1 0 0,1 0-1,-1 0 1,1 0-1,-1 1 1,1-1-1,-1 0 1,0 0-1,1 0 1,-1 0 0,1 0-1,-1-1 1,1 1-1,-1 0 1,1 0-1,-1 0 1,0 0-1,1 0 1,-1-1 0,1 1-1,-1 0 1,1 0-1,-1-1 1,1 1-1,22-16 131,6-16 73,-18 21-162,-1-1 1,0 0 0,11-18 0,-27 97 229,-1-36 10,1 2 0,-3 62 1,9-95-247,0-4-74,1-5 164,0 0-1,1-1 0,-1 1 0,2 0 0,4-12 1,-3 13-272,-1-2-1,-1 1 1,0 0 0,0 0 0,1-15 0,2 24-8097,2 0 1419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21:36.9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35 187 128,'-35'48'3572,"42"-54"-1942,3-5-735,2-24 683,-2-1 1,7-42-1,-5 24 1102,-14 68-2213,0 1 0,2-1 1,0 16-1,1-12-418,-1 0 1,-5 34-1,1-26 3,4-23 152,0-11 74,0-4-118,2-29 126,13-74 0,-10 87-121,-23 82 144,4-13-45,-10 50 1,23-91-269,1 0 1,0 1-1,0-1 0,-1 0 0,1 1 0,0-1 0,0 1 0,0-1 0,0 0 0,-1 1 0,1-1 1,0 1-1,0-1 0,0 1 0,0-1 0,0 0 0,0 1 0,0-1 0,0 1 0,1-1 0,-1 1 1,0-1-1,0 0 0,0 1 0,0-1 0,0 1 0,1-1 0,-1 0 0,0 1 0,0-1 1,1 0-1,-1 1 0,0-1 0,1 0 0,-1 1 0,0-1 0,1 0 0,-1 0 0,0 1 0,1-1 1,-1 0-1,1 0 0,-1 0 0,0 1 0,1-1 0,-1 0 0,1 0 0,-1 0 0,1 0 0,-1 0 1,0 0-1,1 0 0,-1 0 0,1 0 0,-1 0 0,1 0 0,-1 0 0,0 0 0,1-1 1,-1 1-1,1 0 0,2-1-19,-1-1 1,0 1 0,1 0-1,-1-1 1,0 1-1,0-1 1,0 0 0,4-3-1,2-6 95,-1 0 0,1 0 0,-2 0 0,0-1 1,0 0-1,-1 0 0,0-1 0,-1 1 0,-1-1 0,0 0 0,1-17 0,-4 30-72,2 33-347,4 4 490,3 27 109,-9-63-274,0-1-1,1 1 1,-1-1-1,0 1 1,1-1 0,-1 1-1,1-1 1,-1 1-1,1-1 1,-1 0 0,1 1-1,-1-1 1,1 0-1,-1 1 1,1-1 0,-1 0-1,1 0 1,0 0-1,-1 1 1,1-1 0,-1 0-1,1 0 1,0 0-1,-1 0 1,1 0 0,-1 0-1,2 0 1,24 0-1713,-19 0 841,17 0-3105,4 0-2305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21:38.3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274 0 4901,'-2'1'231,"0"-1"1,0 1-1,1 0 1,-1 0 0,0-1-1,1 1 1,-1 0 0,0 1-1,1-1 1,0 0-1,-1 0 1,1 1 0,0-1-1,-1 0 1,1 1-1,0 0 1,0-1 0,-1 3-1,-22 41-787,13-24 822,-8 13-236,12-20 6,-1 0 0,0 0 0,-1 0 0,-1-1 0,-19 21 0,29-34 11,0 0 1,0 0-1,0 0 1,-1 1-1,1-1 1,0 0-1,0 0 1,-1 0-1,1 0 1,0 0-1,0 0 1,0 0-1,-1 0 1,1 0-1,0 0 1,-1 0-1,1 0 1,0 0-1,0 0 1,-1 0-1,1 0 1,0 0-1,0 0 1,-1 0-1,1 0 1,0 0 0,0 0-1,0 0 1,-1 0-1,1-1 1,0 1-1,0 0 1,-1 0-1,1 0 1,0 0-1,0-1 1,0 1-1,0 0 1,-1 0-1,1 0 1,0-1-1,0 1 1,-8-18 690,1-20 298,7 26-691,0 11-314,0 0 1,0 1-1,0-1 1,1 0 0,-1 1-1,0-1 1,0 0 0,0 1-1,0-1 1,0 0-1,0 1 1,0-1 0,0 0-1,-1 1 1,1-1-1,0 0 1,0 1 0,0-1-1,-1 0 1,1 1 0,0-1-1,-1 1 1,1-1-1,-1 1 1,1-1 0,0 1-1,-1-1 1,1 1 0,-1-1-1,1 1 1,-1-1-1,0 1 1,1 0 0,-1-1-1,1 1 1,-1 0 0,0 0-1,1-1 1,-1 1-1,0 0 1,1 0 0,-1 0-1,0 0 1,1 0 0,-1 0-1,-1 0 1,0 2-8,0 1 1,0 0 0,0 0-1,0 0 1,0 0-1,1 0 1,-1 0 0,1 0-1,0 0 1,-2 6-1,1-2 5,-37 89 489,39-263 1403,-1 167-1878,1 1-37,-1 1-1,1-1 1,-1 0-1,1 0 1,-1 0-1,1 1 1,0-1-1,-1 0 1,1 1-1,0-1 1,0 0 0,0 0-1,0 1 1,0 1-1,0-2 24,-13 95 206,16-104-130,0 0 1,1 0-1,0 1 0,0-1 0,1 1 1,10-13-1,-13 19-137,-2 1-214,0 21 113,0 96 640,0-116-123,3-4-352,-1 1 0,1 0 0,-1-1 0,0 1-1,0-1 1,0 0 0,0 1 0,-1-1 0,1 0 0,1-5-1,0 2 14,3-4 14,0 0 0,0-1-1,-2 1 1,1-1 0,-1 0 0,-1 0-1,0 0 1,3-19 0,-6 30 213,-8 29-187,0-8-68,1 0 0,1 0 0,1 0 0,0 1 0,-1 38 0,6-60-97,0 1 0,0 0 1,0-1-1,0 1 0,0 0 0,1 0 1,-1-1-1,0 1 0,0-1 1,1 1-1,-1 0 0,0-1 0,1 1 1,-1-1-1,1 1 0,-1 0 1,1-1-1,-1 1 0,1-1 0,-1 0 1,1 1-1,-1-1 0,1 1 0,0-1 1,-1 0-1,1 0 0,0 1 1,-1-1-1,1 0 0,0 0 0,-1 0 1,2 1-1,27-1-4445,-20 0 1922,18 0-7983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2:21:39.1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26 1249,'-10'-15'7460,"10"15"-7385,0 0 1,-1 0-1,1 0 1,0 0-1,0-1 0,-1 1 1,1 0-1,0 0 0,0 0 1,0 0-1,-1 1 1,1-1-1,0 0 0,0 0 1,-1 0-1,1 0 0,0 0 1,0 0-1,0 0 0,0 0 1,-1 0-1,1 0 1,0 1-1,0-1 0,0 0 1,-1 0-1,1 0 0,0 0 1,0 1-1,0-1 1,0 0-1,0 0 0,0 0 1,0 0-1,-1 1 0,1-1 1,0 0-1,0 1 0,-8 35-252,4-13 498,1-14-300,1-1-1,-1 1 1,2 0-1,-1-1 1,1 11-1,1-18-78,1-11-225,19-116 4676,-22 144-3782,2 1-1,2 25 1,-1 5-430,-1 74 70,0-122-262,12-35 219,-5 16-75,3-8 131,10-47 1,-20 123 1650,1-35-3265,0 1 0,-4 30 0,-14 14-7149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21:55:08.6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727 602 288,'-32'14'1497,"21"-9"-678,0 0 0,0 0 0,-13 9 0,-66 34 3879,66-31-4384,0 1 0,0 1 0,2 1 0,1 1 1,0 1-1,2 0 0,0 2 0,-16 28 0,8-5-178,3 1-1,1 1 0,-26 84 0,48-129-136,-108 298 301,88-251-242,2 1 0,2 0 0,3 1-1,2 1 1,-6 67 0,14 218 236,6-315-243,1 0 0,0 1 0,2-1 1,1 0-1,1-1 0,1 0 1,1 0-1,1 0 0,1-1 0,18 25 1,-3-8 77,2-2 1,2-1-1,2-1 1,49 43-1,-41-45-108,2-2 0,1-1 0,78 40-1,150 51 47,-210-97-127,0-3 1,1-2-1,1-3 1,1-2 0,0-4-1,114 5 1,-164-15 56,215-5-17,-179 1-45,-1-3-1,79-19 1,-27-6 128,155-70 1,86-68 291,-333 165-341,32-18 88,-2-1 0,0-3 0,-2-1 0,-1-1 0,41-44 0,-20 11 150,-3-3-1,47-73 1,-62 76-81,-4-2-1,-2-2 1,-4-1 0,-2-1 0,-3-2 0,22-107 0,-35 121-119,-3 0 0,-1-1 1,-4 0-1,-4-79 0,-2 109 77,-2 0 1,0 1-1,-2-1 0,0 2 1,-2-1-1,-16-32 1,-86-142 345,107 193-473,-129-199 58,102 166-43,-1 1 0,-70-66 1,51 63-16,-1 1 1,-2 3-1,-2 3 1,-101-49-1,73 48 44,-2 3 0,-162-38-1,150 49 38,-174-66 0,240 75-107,0 1 0,-1 2 0,0 2 0,-1 1 0,0 1 0,0 2 0,0 1 0,0 2 0,-40 3 0,56 0 16,0 2 1,0 0 0,1 0 0,-1 2 0,1 0 0,0 1 0,-16 10-1,-112 72-22,94-55 27,-160 92 42,96-60-30,91-51-213,1 1 0,1 1 0,0 2 0,1 0 0,1 0 0,1 2 0,1 1 0,1 0 0,1 1 0,1 1 0,0 0 0,2 1 0,-12 34 0,21-47-356,1-1 0,0 0 0,1 1 0,0-1 0,1 1 0,0 0 0,1-1 0,1 18 0,6 3-2696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AB2C-553B-4DBD-B159-A27789B458E0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D02B9-8111-413F-A368-EBB4D83CE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10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D02B9-8111-413F-A368-EBB4D83CE67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47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17C2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17C2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112" y="152400"/>
            <a:ext cx="8901684" cy="86410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12" y="6406896"/>
            <a:ext cx="8901684" cy="31394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112" y="173736"/>
            <a:ext cx="2421636" cy="84277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21362" y="1738883"/>
            <a:ext cx="6729581" cy="443233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75431" y="347471"/>
            <a:ext cx="5711952" cy="52730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9904" y="322706"/>
            <a:ext cx="5708523" cy="5238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17C2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4112" y="152400"/>
            <a:ext cx="8901684" cy="86410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4112" y="6406896"/>
            <a:ext cx="8901684" cy="31394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4112" y="173736"/>
            <a:ext cx="2421636" cy="84277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437" y="1131189"/>
            <a:ext cx="717804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17C2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0200" y="1784985"/>
            <a:ext cx="8483600" cy="4493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31986" y="6442209"/>
            <a:ext cx="27432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0.xml"/><Relationship Id="rId21" Type="http://schemas.openxmlformats.org/officeDocument/2006/relationships/image" Target="../media/image290.png"/><Relationship Id="rId34" Type="http://schemas.openxmlformats.org/officeDocument/2006/relationships/customXml" Target="../ink/ink304.xml"/><Relationship Id="rId42" Type="http://schemas.openxmlformats.org/officeDocument/2006/relationships/customXml" Target="../ink/ink308.xml"/><Relationship Id="rId47" Type="http://schemas.openxmlformats.org/officeDocument/2006/relationships/image" Target="../media/image303.png"/><Relationship Id="rId50" Type="http://schemas.openxmlformats.org/officeDocument/2006/relationships/customXml" Target="../ink/ink312.xml"/><Relationship Id="rId55" Type="http://schemas.openxmlformats.org/officeDocument/2006/relationships/image" Target="../media/image307.png"/><Relationship Id="rId63" Type="http://schemas.openxmlformats.org/officeDocument/2006/relationships/image" Target="../media/image311.png"/><Relationship Id="rId7" Type="http://schemas.openxmlformats.org/officeDocument/2006/relationships/image" Target="../media/image286.png"/><Relationship Id="rId2" Type="http://schemas.openxmlformats.org/officeDocument/2006/relationships/image" Target="../media/image5.png"/><Relationship Id="rId16" Type="http://schemas.openxmlformats.org/officeDocument/2006/relationships/customXml" Target="../ink/ink295.xml"/><Relationship Id="rId29" Type="http://schemas.openxmlformats.org/officeDocument/2006/relationships/image" Target="../media/image294.png"/><Relationship Id="rId11" Type="http://schemas.openxmlformats.org/officeDocument/2006/relationships/image" Target="../media/image2850.png"/><Relationship Id="rId24" Type="http://schemas.openxmlformats.org/officeDocument/2006/relationships/customXml" Target="../ink/ink299.xml"/><Relationship Id="rId32" Type="http://schemas.openxmlformats.org/officeDocument/2006/relationships/customXml" Target="../ink/ink303.xml"/><Relationship Id="rId37" Type="http://schemas.openxmlformats.org/officeDocument/2006/relationships/image" Target="../media/image298.png"/><Relationship Id="rId40" Type="http://schemas.openxmlformats.org/officeDocument/2006/relationships/customXml" Target="../ink/ink307.xml"/><Relationship Id="rId45" Type="http://schemas.openxmlformats.org/officeDocument/2006/relationships/image" Target="../media/image302.png"/><Relationship Id="rId53" Type="http://schemas.openxmlformats.org/officeDocument/2006/relationships/image" Target="../media/image306.png"/><Relationship Id="rId58" Type="http://schemas.openxmlformats.org/officeDocument/2006/relationships/customXml" Target="../ink/ink316.xml"/><Relationship Id="rId66" Type="http://schemas.openxmlformats.org/officeDocument/2006/relationships/customXml" Target="../ink/ink320.xml"/><Relationship Id="rId5" Type="http://schemas.openxmlformats.org/officeDocument/2006/relationships/image" Target="../media/image284.png"/><Relationship Id="rId61" Type="http://schemas.openxmlformats.org/officeDocument/2006/relationships/image" Target="../media/image310.png"/><Relationship Id="rId19" Type="http://schemas.openxmlformats.org/officeDocument/2006/relationships/image" Target="../media/image289.png"/><Relationship Id="rId14" Type="http://schemas.openxmlformats.org/officeDocument/2006/relationships/customXml" Target="../ink/ink294.xml"/><Relationship Id="rId22" Type="http://schemas.openxmlformats.org/officeDocument/2006/relationships/customXml" Target="../ink/ink298.xml"/><Relationship Id="rId27" Type="http://schemas.openxmlformats.org/officeDocument/2006/relationships/image" Target="../media/image293.png"/><Relationship Id="rId30" Type="http://schemas.openxmlformats.org/officeDocument/2006/relationships/customXml" Target="../ink/ink302.xml"/><Relationship Id="rId35" Type="http://schemas.openxmlformats.org/officeDocument/2006/relationships/image" Target="../media/image297.png"/><Relationship Id="rId43" Type="http://schemas.openxmlformats.org/officeDocument/2006/relationships/image" Target="../media/image301.png"/><Relationship Id="rId48" Type="http://schemas.openxmlformats.org/officeDocument/2006/relationships/customXml" Target="../ink/ink311.xml"/><Relationship Id="rId56" Type="http://schemas.openxmlformats.org/officeDocument/2006/relationships/customXml" Target="../ink/ink315.xml"/><Relationship Id="rId64" Type="http://schemas.openxmlformats.org/officeDocument/2006/relationships/customXml" Target="../ink/ink319.xml"/><Relationship Id="rId8" Type="http://schemas.openxmlformats.org/officeDocument/2006/relationships/image" Target="../media/image287.png"/><Relationship Id="rId51" Type="http://schemas.openxmlformats.org/officeDocument/2006/relationships/image" Target="../media/image305.png"/><Relationship Id="rId3" Type="http://schemas.openxmlformats.org/officeDocument/2006/relationships/image" Target="../media/image6.png"/><Relationship Id="rId12" Type="http://schemas.openxmlformats.org/officeDocument/2006/relationships/customXml" Target="../ink/ink293.xml"/><Relationship Id="rId17" Type="http://schemas.openxmlformats.org/officeDocument/2006/relationships/image" Target="../media/image2880.png"/><Relationship Id="rId25" Type="http://schemas.openxmlformats.org/officeDocument/2006/relationships/image" Target="../media/image292.png"/><Relationship Id="rId33" Type="http://schemas.openxmlformats.org/officeDocument/2006/relationships/image" Target="../media/image296.png"/><Relationship Id="rId38" Type="http://schemas.openxmlformats.org/officeDocument/2006/relationships/customXml" Target="../ink/ink306.xml"/><Relationship Id="rId46" Type="http://schemas.openxmlformats.org/officeDocument/2006/relationships/customXml" Target="../ink/ink310.xml"/><Relationship Id="rId59" Type="http://schemas.openxmlformats.org/officeDocument/2006/relationships/image" Target="../media/image309.png"/><Relationship Id="rId67" Type="http://schemas.openxmlformats.org/officeDocument/2006/relationships/image" Target="../media/image313.png"/><Relationship Id="rId20" Type="http://schemas.openxmlformats.org/officeDocument/2006/relationships/customXml" Target="../ink/ink297.xml"/><Relationship Id="rId41" Type="http://schemas.openxmlformats.org/officeDocument/2006/relationships/image" Target="../media/image300.png"/><Relationship Id="rId54" Type="http://schemas.openxmlformats.org/officeDocument/2006/relationships/customXml" Target="../ink/ink314.xml"/><Relationship Id="rId62" Type="http://schemas.openxmlformats.org/officeDocument/2006/relationships/customXml" Target="../ink/ink3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5.png"/><Relationship Id="rId15" Type="http://schemas.openxmlformats.org/officeDocument/2006/relationships/image" Target="../media/image2870.png"/><Relationship Id="rId23" Type="http://schemas.openxmlformats.org/officeDocument/2006/relationships/image" Target="../media/image291.png"/><Relationship Id="rId28" Type="http://schemas.openxmlformats.org/officeDocument/2006/relationships/customXml" Target="../ink/ink301.xml"/><Relationship Id="rId36" Type="http://schemas.openxmlformats.org/officeDocument/2006/relationships/customXml" Target="../ink/ink305.xml"/><Relationship Id="rId49" Type="http://schemas.openxmlformats.org/officeDocument/2006/relationships/image" Target="../media/image304.png"/><Relationship Id="rId57" Type="http://schemas.openxmlformats.org/officeDocument/2006/relationships/image" Target="../media/image308.png"/><Relationship Id="rId10" Type="http://schemas.openxmlformats.org/officeDocument/2006/relationships/customXml" Target="../ink/ink292.xml"/><Relationship Id="rId31" Type="http://schemas.openxmlformats.org/officeDocument/2006/relationships/image" Target="../media/image295.png"/><Relationship Id="rId44" Type="http://schemas.openxmlformats.org/officeDocument/2006/relationships/customXml" Target="../ink/ink309.xml"/><Relationship Id="rId52" Type="http://schemas.openxmlformats.org/officeDocument/2006/relationships/customXml" Target="../ink/ink313.xml"/><Relationship Id="rId60" Type="http://schemas.openxmlformats.org/officeDocument/2006/relationships/customXml" Target="../ink/ink317.xml"/><Relationship Id="rId65" Type="http://schemas.openxmlformats.org/officeDocument/2006/relationships/image" Target="../media/image312.png"/><Relationship Id="rId4" Type="http://schemas.openxmlformats.org/officeDocument/2006/relationships/image" Target="../media/image31.png"/><Relationship Id="rId9" Type="http://schemas.openxmlformats.org/officeDocument/2006/relationships/image" Target="../media/image288.png"/><Relationship Id="rId13" Type="http://schemas.openxmlformats.org/officeDocument/2006/relationships/image" Target="../media/image2860.png"/><Relationship Id="rId18" Type="http://schemas.openxmlformats.org/officeDocument/2006/relationships/customXml" Target="../ink/ink296.xml"/><Relationship Id="rId39" Type="http://schemas.openxmlformats.org/officeDocument/2006/relationships/image" Target="../media/image29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png"/><Relationship Id="rId3" Type="http://schemas.openxmlformats.org/officeDocument/2006/relationships/image" Target="../media/image6.png"/><Relationship Id="rId7" Type="http://schemas.openxmlformats.org/officeDocument/2006/relationships/image" Target="../media/image317.png"/><Relationship Id="rId12" Type="http://schemas.openxmlformats.org/officeDocument/2006/relationships/image" Target="../media/image32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6.png"/><Relationship Id="rId11" Type="http://schemas.openxmlformats.org/officeDocument/2006/relationships/image" Target="../media/image321.png"/><Relationship Id="rId5" Type="http://schemas.openxmlformats.org/officeDocument/2006/relationships/image" Target="../media/image315.png"/><Relationship Id="rId10" Type="http://schemas.openxmlformats.org/officeDocument/2006/relationships/image" Target="../media/image320.png"/><Relationship Id="rId4" Type="http://schemas.openxmlformats.org/officeDocument/2006/relationships/image" Target="../media/image314.png"/><Relationship Id="rId9" Type="http://schemas.openxmlformats.org/officeDocument/2006/relationships/image" Target="../media/image3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3.xml"/><Relationship Id="rId13" Type="http://schemas.openxmlformats.org/officeDocument/2006/relationships/image" Target="../media/image327.png"/><Relationship Id="rId18" Type="http://schemas.openxmlformats.org/officeDocument/2006/relationships/customXml" Target="../ink/ink328.xml"/><Relationship Id="rId26" Type="http://schemas.openxmlformats.org/officeDocument/2006/relationships/customXml" Target="../ink/ink332.xml"/><Relationship Id="rId3" Type="http://schemas.openxmlformats.org/officeDocument/2006/relationships/image" Target="../media/image6.png"/><Relationship Id="rId21" Type="http://schemas.openxmlformats.org/officeDocument/2006/relationships/image" Target="../media/image331.png"/><Relationship Id="rId7" Type="http://schemas.openxmlformats.org/officeDocument/2006/relationships/image" Target="../media/image324.png"/><Relationship Id="rId12" Type="http://schemas.openxmlformats.org/officeDocument/2006/relationships/customXml" Target="../ink/ink325.xml"/><Relationship Id="rId17" Type="http://schemas.openxmlformats.org/officeDocument/2006/relationships/image" Target="../media/image329.png"/><Relationship Id="rId25" Type="http://schemas.openxmlformats.org/officeDocument/2006/relationships/image" Target="../media/image333.png"/><Relationship Id="rId2" Type="http://schemas.openxmlformats.org/officeDocument/2006/relationships/image" Target="../media/image5.png"/><Relationship Id="rId16" Type="http://schemas.openxmlformats.org/officeDocument/2006/relationships/customXml" Target="../ink/ink327.xml"/><Relationship Id="rId20" Type="http://schemas.openxmlformats.org/officeDocument/2006/relationships/customXml" Target="../ink/ink3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2.xml"/><Relationship Id="rId11" Type="http://schemas.openxmlformats.org/officeDocument/2006/relationships/image" Target="../media/image326.png"/><Relationship Id="rId24" Type="http://schemas.openxmlformats.org/officeDocument/2006/relationships/customXml" Target="../ink/ink331.xml"/><Relationship Id="rId5" Type="http://schemas.openxmlformats.org/officeDocument/2006/relationships/image" Target="../media/image323.png"/><Relationship Id="rId15" Type="http://schemas.openxmlformats.org/officeDocument/2006/relationships/image" Target="../media/image328.png"/><Relationship Id="rId23" Type="http://schemas.openxmlformats.org/officeDocument/2006/relationships/image" Target="../media/image332.png"/><Relationship Id="rId10" Type="http://schemas.openxmlformats.org/officeDocument/2006/relationships/customXml" Target="../ink/ink324.xml"/><Relationship Id="rId19" Type="http://schemas.openxmlformats.org/officeDocument/2006/relationships/image" Target="../media/image330.png"/><Relationship Id="rId4" Type="http://schemas.openxmlformats.org/officeDocument/2006/relationships/customXml" Target="../ink/ink321.xml"/><Relationship Id="rId9" Type="http://schemas.openxmlformats.org/officeDocument/2006/relationships/image" Target="../media/image325.png"/><Relationship Id="rId14" Type="http://schemas.openxmlformats.org/officeDocument/2006/relationships/customXml" Target="../ink/ink326.xml"/><Relationship Id="rId22" Type="http://schemas.openxmlformats.org/officeDocument/2006/relationships/customXml" Target="../ink/ink330.xml"/><Relationship Id="rId27" Type="http://schemas.openxmlformats.org/officeDocument/2006/relationships/image" Target="../media/image3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44.xml"/><Relationship Id="rId21" Type="http://schemas.openxmlformats.org/officeDocument/2006/relationships/image" Target="../media/image343.png"/><Relationship Id="rId42" Type="http://schemas.openxmlformats.org/officeDocument/2006/relationships/customXml" Target="../ink/ink352.xml"/><Relationship Id="rId47" Type="http://schemas.openxmlformats.org/officeDocument/2006/relationships/image" Target="../media/image356.png"/><Relationship Id="rId63" Type="http://schemas.openxmlformats.org/officeDocument/2006/relationships/image" Target="../media/image364.png"/><Relationship Id="rId68" Type="http://schemas.openxmlformats.org/officeDocument/2006/relationships/customXml" Target="../ink/ink365.xml"/><Relationship Id="rId16" Type="http://schemas.openxmlformats.org/officeDocument/2006/relationships/customXml" Target="../ink/ink339.xml"/><Relationship Id="rId11" Type="http://schemas.openxmlformats.org/officeDocument/2006/relationships/image" Target="../media/image338.png"/><Relationship Id="rId24" Type="http://schemas.openxmlformats.org/officeDocument/2006/relationships/customXml" Target="../ink/ink343.xml"/><Relationship Id="rId32" Type="http://schemas.openxmlformats.org/officeDocument/2006/relationships/customXml" Target="../ink/ink347.xml"/><Relationship Id="rId37" Type="http://schemas.openxmlformats.org/officeDocument/2006/relationships/image" Target="../media/image351.png"/><Relationship Id="rId40" Type="http://schemas.openxmlformats.org/officeDocument/2006/relationships/customXml" Target="../ink/ink351.xml"/><Relationship Id="rId45" Type="http://schemas.openxmlformats.org/officeDocument/2006/relationships/image" Target="../media/image355.png"/><Relationship Id="rId53" Type="http://schemas.openxmlformats.org/officeDocument/2006/relationships/image" Target="../media/image359.png"/><Relationship Id="rId58" Type="http://schemas.openxmlformats.org/officeDocument/2006/relationships/customXml" Target="../ink/ink360.xml"/><Relationship Id="rId66" Type="http://schemas.openxmlformats.org/officeDocument/2006/relationships/customXml" Target="../ink/ink364.xml"/><Relationship Id="rId74" Type="http://schemas.openxmlformats.org/officeDocument/2006/relationships/customXml" Target="../ink/ink368.xml"/><Relationship Id="rId5" Type="http://schemas.openxmlformats.org/officeDocument/2006/relationships/image" Target="../media/image335.png"/><Relationship Id="rId61" Type="http://schemas.openxmlformats.org/officeDocument/2006/relationships/image" Target="../media/image363.png"/><Relationship Id="rId19" Type="http://schemas.openxmlformats.org/officeDocument/2006/relationships/image" Target="../media/image342.png"/><Relationship Id="rId14" Type="http://schemas.openxmlformats.org/officeDocument/2006/relationships/customXml" Target="../ink/ink338.xml"/><Relationship Id="rId22" Type="http://schemas.openxmlformats.org/officeDocument/2006/relationships/customXml" Target="../ink/ink342.xml"/><Relationship Id="rId27" Type="http://schemas.openxmlformats.org/officeDocument/2006/relationships/image" Target="../media/image346.png"/><Relationship Id="rId30" Type="http://schemas.openxmlformats.org/officeDocument/2006/relationships/customXml" Target="../ink/ink346.xml"/><Relationship Id="rId35" Type="http://schemas.openxmlformats.org/officeDocument/2006/relationships/image" Target="../media/image350.png"/><Relationship Id="rId43" Type="http://schemas.openxmlformats.org/officeDocument/2006/relationships/image" Target="../media/image354.png"/><Relationship Id="rId48" Type="http://schemas.openxmlformats.org/officeDocument/2006/relationships/customXml" Target="../ink/ink355.xml"/><Relationship Id="rId56" Type="http://schemas.openxmlformats.org/officeDocument/2006/relationships/customXml" Target="../ink/ink359.xml"/><Relationship Id="rId64" Type="http://schemas.openxmlformats.org/officeDocument/2006/relationships/customXml" Target="../ink/ink363.xml"/><Relationship Id="rId69" Type="http://schemas.openxmlformats.org/officeDocument/2006/relationships/image" Target="../media/image367.png"/><Relationship Id="rId77" Type="http://schemas.openxmlformats.org/officeDocument/2006/relationships/image" Target="../media/image371.png"/><Relationship Id="rId8" Type="http://schemas.openxmlformats.org/officeDocument/2006/relationships/customXml" Target="../ink/ink335.xml"/><Relationship Id="rId51" Type="http://schemas.openxmlformats.org/officeDocument/2006/relationships/image" Target="../media/image358.png"/><Relationship Id="rId72" Type="http://schemas.openxmlformats.org/officeDocument/2006/relationships/customXml" Target="../ink/ink367.xml"/><Relationship Id="rId3" Type="http://schemas.openxmlformats.org/officeDocument/2006/relationships/image" Target="../media/image6.png"/><Relationship Id="rId12" Type="http://schemas.openxmlformats.org/officeDocument/2006/relationships/customXml" Target="../ink/ink337.xml"/><Relationship Id="rId17" Type="http://schemas.openxmlformats.org/officeDocument/2006/relationships/image" Target="../media/image341.png"/><Relationship Id="rId25" Type="http://schemas.openxmlformats.org/officeDocument/2006/relationships/image" Target="../media/image345.png"/><Relationship Id="rId33" Type="http://schemas.openxmlformats.org/officeDocument/2006/relationships/image" Target="../media/image349.png"/><Relationship Id="rId38" Type="http://schemas.openxmlformats.org/officeDocument/2006/relationships/customXml" Target="../ink/ink350.xml"/><Relationship Id="rId46" Type="http://schemas.openxmlformats.org/officeDocument/2006/relationships/customXml" Target="../ink/ink354.xml"/><Relationship Id="rId59" Type="http://schemas.openxmlformats.org/officeDocument/2006/relationships/image" Target="../media/image362.png"/><Relationship Id="rId67" Type="http://schemas.openxmlformats.org/officeDocument/2006/relationships/image" Target="../media/image366.png"/><Relationship Id="rId20" Type="http://schemas.openxmlformats.org/officeDocument/2006/relationships/customXml" Target="../ink/ink341.xml"/><Relationship Id="rId41" Type="http://schemas.openxmlformats.org/officeDocument/2006/relationships/image" Target="../media/image353.png"/><Relationship Id="rId54" Type="http://schemas.openxmlformats.org/officeDocument/2006/relationships/customXml" Target="../ink/ink358.xml"/><Relationship Id="rId62" Type="http://schemas.openxmlformats.org/officeDocument/2006/relationships/customXml" Target="../ink/ink362.xml"/><Relationship Id="rId70" Type="http://schemas.openxmlformats.org/officeDocument/2006/relationships/customXml" Target="../ink/ink366.xml"/><Relationship Id="rId75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4.xml"/><Relationship Id="rId15" Type="http://schemas.openxmlformats.org/officeDocument/2006/relationships/image" Target="../media/image340.png"/><Relationship Id="rId23" Type="http://schemas.openxmlformats.org/officeDocument/2006/relationships/image" Target="../media/image344.png"/><Relationship Id="rId28" Type="http://schemas.openxmlformats.org/officeDocument/2006/relationships/customXml" Target="../ink/ink345.xml"/><Relationship Id="rId36" Type="http://schemas.openxmlformats.org/officeDocument/2006/relationships/customXml" Target="../ink/ink349.xml"/><Relationship Id="rId49" Type="http://schemas.openxmlformats.org/officeDocument/2006/relationships/image" Target="../media/image357.png"/><Relationship Id="rId57" Type="http://schemas.openxmlformats.org/officeDocument/2006/relationships/image" Target="../media/image361.png"/><Relationship Id="rId10" Type="http://schemas.openxmlformats.org/officeDocument/2006/relationships/customXml" Target="../ink/ink336.xml"/><Relationship Id="rId31" Type="http://schemas.openxmlformats.org/officeDocument/2006/relationships/image" Target="../media/image348.png"/><Relationship Id="rId44" Type="http://schemas.openxmlformats.org/officeDocument/2006/relationships/customXml" Target="../ink/ink353.xml"/><Relationship Id="rId52" Type="http://schemas.openxmlformats.org/officeDocument/2006/relationships/customXml" Target="../ink/ink357.xml"/><Relationship Id="rId60" Type="http://schemas.openxmlformats.org/officeDocument/2006/relationships/customXml" Target="../ink/ink361.xml"/><Relationship Id="rId65" Type="http://schemas.openxmlformats.org/officeDocument/2006/relationships/image" Target="../media/image365.png"/><Relationship Id="rId73" Type="http://schemas.openxmlformats.org/officeDocument/2006/relationships/image" Target="../media/image369.png"/><Relationship Id="rId4" Type="http://schemas.openxmlformats.org/officeDocument/2006/relationships/customXml" Target="../ink/ink333.xml"/><Relationship Id="rId9" Type="http://schemas.openxmlformats.org/officeDocument/2006/relationships/image" Target="../media/image337.png"/><Relationship Id="rId13" Type="http://schemas.openxmlformats.org/officeDocument/2006/relationships/image" Target="../media/image339.png"/><Relationship Id="rId18" Type="http://schemas.openxmlformats.org/officeDocument/2006/relationships/customXml" Target="../ink/ink340.xml"/><Relationship Id="rId39" Type="http://schemas.openxmlformats.org/officeDocument/2006/relationships/image" Target="../media/image352.png"/><Relationship Id="rId34" Type="http://schemas.openxmlformats.org/officeDocument/2006/relationships/customXml" Target="../ink/ink348.xml"/><Relationship Id="rId50" Type="http://schemas.openxmlformats.org/officeDocument/2006/relationships/customXml" Target="../ink/ink356.xml"/><Relationship Id="rId55" Type="http://schemas.openxmlformats.org/officeDocument/2006/relationships/image" Target="../media/image360.png"/><Relationship Id="rId76" Type="http://schemas.openxmlformats.org/officeDocument/2006/relationships/customXml" Target="../ink/ink369.xml"/><Relationship Id="rId7" Type="http://schemas.openxmlformats.org/officeDocument/2006/relationships/image" Target="../media/image336.png"/><Relationship Id="rId71" Type="http://schemas.openxmlformats.org/officeDocument/2006/relationships/image" Target="../media/image368.png"/><Relationship Id="rId2" Type="http://schemas.openxmlformats.org/officeDocument/2006/relationships/image" Target="../media/image5.png"/><Relationship Id="rId29" Type="http://schemas.openxmlformats.org/officeDocument/2006/relationships/image" Target="../media/image3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5.xml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" Type="http://schemas.openxmlformats.org/officeDocument/2006/relationships/image" Target="../media/image5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7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image" Target="../media/image13.jp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4.xml"/><Relationship Id="rId24" Type="http://schemas.openxmlformats.org/officeDocument/2006/relationships/image" Target="../media/image23.png"/><Relationship Id="rId32" Type="http://schemas.openxmlformats.org/officeDocument/2006/relationships/image" Target="../media/image27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25.png"/><Relationship Id="rId10" Type="http://schemas.openxmlformats.org/officeDocument/2006/relationships/image" Target="../media/image16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6.png"/><Relationship Id="rId9" Type="http://schemas.openxmlformats.org/officeDocument/2006/relationships/customXml" Target="../ink/ink3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12.xml"/><Relationship Id="rId30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40.png"/><Relationship Id="rId18" Type="http://schemas.openxmlformats.org/officeDocument/2006/relationships/customXml" Target="../ink/ink376.xml"/><Relationship Id="rId26" Type="http://schemas.openxmlformats.org/officeDocument/2006/relationships/customXml" Target="../ink/ink380.xml"/><Relationship Id="rId21" Type="http://schemas.openxmlformats.org/officeDocument/2006/relationships/image" Target="../media/image378.png"/><Relationship Id="rId34" Type="http://schemas.openxmlformats.org/officeDocument/2006/relationships/customXml" Target="../ink/ink384.xml"/><Relationship Id="rId7" Type="http://schemas.openxmlformats.org/officeDocument/2006/relationships/image" Target="../media/image3710.png"/><Relationship Id="rId12" Type="http://schemas.openxmlformats.org/officeDocument/2006/relationships/customXml" Target="../ink/ink373.xml"/><Relationship Id="rId17" Type="http://schemas.openxmlformats.org/officeDocument/2006/relationships/image" Target="../media/image376.png"/><Relationship Id="rId25" Type="http://schemas.openxmlformats.org/officeDocument/2006/relationships/image" Target="../media/image380.png"/><Relationship Id="rId33" Type="http://schemas.openxmlformats.org/officeDocument/2006/relationships/image" Target="../media/image384.png"/><Relationship Id="rId2" Type="http://schemas.openxmlformats.org/officeDocument/2006/relationships/image" Target="../media/image5.png"/><Relationship Id="rId16" Type="http://schemas.openxmlformats.org/officeDocument/2006/relationships/customXml" Target="../ink/ink375.xml"/><Relationship Id="rId20" Type="http://schemas.openxmlformats.org/officeDocument/2006/relationships/customXml" Target="../ink/ink377.xml"/><Relationship Id="rId29" Type="http://schemas.openxmlformats.org/officeDocument/2006/relationships/image" Target="../media/image382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70.xml"/><Relationship Id="rId11" Type="http://schemas.openxmlformats.org/officeDocument/2006/relationships/image" Target="../media/image3730.png"/><Relationship Id="rId24" Type="http://schemas.openxmlformats.org/officeDocument/2006/relationships/customXml" Target="../ink/ink379.xml"/><Relationship Id="rId32" Type="http://schemas.openxmlformats.org/officeDocument/2006/relationships/customXml" Target="../ink/ink383.xml"/><Relationship Id="rId37" Type="http://schemas.openxmlformats.org/officeDocument/2006/relationships/image" Target="../media/image386.png"/><Relationship Id="rId5" Type="http://schemas.openxmlformats.org/officeDocument/2006/relationships/image" Target="../media/image373.png"/><Relationship Id="rId15" Type="http://schemas.openxmlformats.org/officeDocument/2006/relationships/image" Target="../media/image375.png"/><Relationship Id="rId23" Type="http://schemas.openxmlformats.org/officeDocument/2006/relationships/image" Target="../media/image379.png"/><Relationship Id="rId28" Type="http://schemas.openxmlformats.org/officeDocument/2006/relationships/customXml" Target="../ink/ink381.xml"/><Relationship Id="rId36" Type="http://schemas.openxmlformats.org/officeDocument/2006/relationships/customXml" Target="../ink/ink385.xml"/><Relationship Id="rId10" Type="http://schemas.openxmlformats.org/officeDocument/2006/relationships/customXml" Target="../ink/ink372.xml"/><Relationship Id="rId19" Type="http://schemas.openxmlformats.org/officeDocument/2006/relationships/image" Target="../media/image377.png"/><Relationship Id="rId31" Type="http://schemas.openxmlformats.org/officeDocument/2006/relationships/image" Target="../media/image383.png"/><Relationship Id="rId4" Type="http://schemas.openxmlformats.org/officeDocument/2006/relationships/image" Target="../media/image372.png"/><Relationship Id="rId9" Type="http://schemas.openxmlformats.org/officeDocument/2006/relationships/image" Target="../media/image3720.png"/><Relationship Id="rId14" Type="http://schemas.openxmlformats.org/officeDocument/2006/relationships/customXml" Target="../ink/ink374.xml"/><Relationship Id="rId22" Type="http://schemas.openxmlformats.org/officeDocument/2006/relationships/customXml" Target="../ink/ink378.xml"/><Relationship Id="rId27" Type="http://schemas.openxmlformats.org/officeDocument/2006/relationships/image" Target="../media/image381.png"/><Relationship Id="rId30" Type="http://schemas.openxmlformats.org/officeDocument/2006/relationships/customXml" Target="../ink/ink382.xml"/><Relationship Id="rId35" Type="http://schemas.openxmlformats.org/officeDocument/2006/relationships/image" Target="../media/image385.png"/><Relationship Id="rId8" Type="http://schemas.openxmlformats.org/officeDocument/2006/relationships/customXml" Target="../ink/ink371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8.xml"/><Relationship Id="rId13" Type="http://schemas.openxmlformats.org/officeDocument/2006/relationships/image" Target="../media/image391.png"/><Relationship Id="rId18" Type="http://schemas.openxmlformats.org/officeDocument/2006/relationships/customXml" Target="../ink/ink393.xml"/><Relationship Id="rId3" Type="http://schemas.openxmlformats.org/officeDocument/2006/relationships/image" Target="../media/image6.png"/><Relationship Id="rId21" Type="http://schemas.openxmlformats.org/officeDocument/2006/relationships/image" Target="../media/image395.png"/><Relationship Id="rId7" Type="http://schemas.openxmlformats.org/officeDocument/2006/relationships/image" Target="../media/image389.png"/><Relationship Id="rId12" Type="http://schemas.openxmlformats.org/officeDocument/2006/relationships/customXml" Target="../ink/ink390.xml"/><Relationship Id="rId17" Type="http://schemas.openxmlformats.org/officeDocument/2006/relationships/image" Target="../media/image393.png"/><Relationship Id="rId25" Type="http://schemas.openxmlformats.org/officeDocument/2006/relationships/image" Target="../media/image397.png"/><Relationship Id="rId2" Type="http://schemas.openxmlformats.org/officeDocument/2006/relationships/image" Target="../media/image5.png"/><Relationship Id="rId16" Type="http://schemas.openxmlformats.org/officeDocument/2006/relationships/customXml" Target="../ink/ink392.xml"/><Relationship Id="rId20" Type="http://schemas.openxmlformats.org/officeDocument/2006/relationships/customXml" Target="../ink/ink39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7.xml"/><Relationship Id="rId11" Type="http://schemas.openxmlformats.org/officeDocument/2006/relationships/image" Target="../media/image390.png"/><Relationship Id="rId24" Type="http://schemas.openxmlformats.org/officeDocument/2006/relationships/customXml" Target="../ink/ink396.xml"/><Relationship Id="rId5" Type="http://schemas.openxmlformats.org/officeDocument/2006/relationships/image" Target="../media/image388.png"/><Relationship Id="rId15" Type="http://schemas.openxmlformats.org/officeDocument/2006/relationships/image" Target="../media/image392.png"/><Relationship Id="rId23" Type="http://schemas.openxmlformats.org/officeDocument/2006/relationships/image" Target="../media/image396.png"/><Relationship Id="rId10" Type="http://schemas.openxmlformats.org/officeDocument/2006/relationships/customXml" Target="../ink/ink389.xml"/><Relationship Id="rId19" Type="http://schemas.openxmlformats.org/officeDocument/2006/relationships/image" Target="../media/image394.png"/><Relationship Id="rId4" Type="http://schemas.openxmlformats.org/officeDocument/2006/relationships/customXml" Target="../ink/ink386.xml"/><Relationship Id="rId9" Type="http://schemas.openxmlformats.org/officeDocument/2006/relationships/image" Target="../media/image20.png"/><Relationship Id="rId14" Type="http://schemas.openxmlformats.org/officeDocument/2006/relationships/customXml" Target="../ink/ink391.xml"/><Relationship Id="rId22" Type="http://schemas.openxmlformats.org/officeDocument/2006/relationships/customXml" Target="../ink/ink395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09.png"/><Relationship Id="rId21" Type="http://schemas.openxmlformats.org/officeDocument/2006/relationships/customXml" Target="../ink/ink405.xml"/><Relationship Id="rId34" Type="http://schemas.openxmlformats.org/officeDocument/2006/relationships/image" Target="../media/image413.png"/><Relationship Id="rId42" Type="http://schemas.openxmlformats.org/officeDocument/2006/relationships/image" Target="../media/image417.png"/><Relationship Id="rId47" Type="http://schemas.openxmlformats.org/officeDocument/2006/relationships/customXml" Target="../ink/ink418.xml"/><Relationship Id="rId50" Type="http://schemas.openxmlformats.org/officeDocument/2006/relationships/image" Target="../media/image421.png"/><Relationship Id="rId55" Type="http://schemas.openxmlformats.org/officeDocument/2006/relationships/customXml" Target="../ink/ink422.xml"/><Relationship Id="rId63" Type="http://schemas.openxmlformats.org/officeDocument/2006/relationships/customXml" Target="../ink/ink426.xml"/><Relationship Id="rId68" Type="http://schemas.openxmlformats.org/officeDocument/2006/relationships/image" Target="../media/image430.png"/><Relationship Id="rId7" Type="http://schemas.openxmlformats.org/officeDocument/2006/relationships/customXml" Target="../ink/ink398.xml"/><Relationship Id="rId2" Type="http://schemas.openxmlformats.org/officeDocument/2006/relationships/image" Target="../media/image5.png"/><Relationship Id="rId16" Type="http://schemas.openxmlformats.org/officeDocument/2006/relationships/image" Target="../media/image404.png"/><Relationship Id="rId29" Type="http://schemas.openxmlformats.org/officeDocument/2006/relationships/customXml" Target="../ink/ink409.xml"/><Relationship Id="rId11" Type="http://schemas.openxmlformats.org/officeDocument/2006/relationships/customXml" Target="../ink/ink400.xml"/><Relationship Id="rId24" Type="http://schemas.openxmlformats.org/officeDocument/2006/relationships/image" Target="../media/image408.png"/><Relationship Id="rId32" Type="http://schemas.openxmlformats.org/officeDocument/2006/relationships/image" Target="../media/image412.png"/><Relationship Id="rId37" Type="http://schemas.openxmlformats.org/officeDocument/2006/relationships/customXml" Target="../ink/ink413.xml"/><Relationship Id="rId40" Type="http://schemas.openxmlformats.org/officeDocument/2006/relationships/image" Target="../media/image416.png"/><Relationship Id="rId45" Type="http://schemas.openxmlformats.org/officeDocument/2006/relationships/customXml" Target="../ink/ink417.xml"/><Relationship Id="rId53" Type="http://schemas.openxmlformats.org/officeDocument/2006/relationships/customXml" Target="../ink/ink421.xml"/><Relationship Id="rId58" Type="http://schemas.openxmlformats.org/officeDocument/2006/relationships/image" Target="../media/image425.png"/><Relationship Id="rId66" Type="http://schemas.openxmlformats.org/officeDocument/2006/relationships/image" Target="../media/image429.png"/><Relationship Id="rId5" Type="http://schemas.openxmlformats.org/officeDocument/2006/relationships/customXml" Target="../ink/ink397.xml"/><Relationship Id="rId61" Type="http://schemas.openxmlformats.org/officeDocument/2006/relationships/customXml" Target="../ink/ink425.xml"/><Relationship Id="rId19" Type="http://schemas.openxmlformats.org/officeDocument/2006/relationships/customXml" Target="../ink/ink404.xml"/><Relationship Id="rId14" Type="http://schemas.openxmlformats.org/officeDocument/2006/relationships/image" Target="../media/image403.png"/><Relationship Id="rId22" Type="http://schemas.openxmlformats.org/officeDocument/2006/relationships/image" Target="../media/image407.png"/><Relationship Id="rId27" Type="http://schemas.openxmlformats.org/officeDocument/2006/relationships/customXml" Target="../ink/ink408.xml"/><Relationship Id="rId30" Type="http://schemas.openxmlformats.org/officeDocument/2006/relationships/image" Target="../media/image411.png"/><Relationship Id="rId35" Type="http://schemas.openxmlformats.org/officeDocument/2006/relationships/customXml" Target="../ink/ink412.xml"/><Relationship Id="rId43" Type="http://schemas.openxmlformats.org/officeDocument/2006/relationships/customXml" Target="../ink/ink416.xml"/><Relationship Id="rId48" Type="http://schemas.openxmlformats.org/officeDocument/2006/relationships/image" Target="../media/image420.png"/><Relationship Id="rId56" Type="http://schemas.openxmlformats.org/officeDocument/2006/relationships/image" Target="../media/image424.png"/><Relationship Id="rId64" Type="http://schemas.openxmlformats.org/officeDocument/2006/relationships/image" Target="../media/image428.png"/><Relationship Id="rId8" Type="http://schemas.openxmlformats.org/officeDocument/2006/relationships/image" Target="../media/image400.png"/><Relationship Id="rId51" Type="http://schemas.openxmlformats.org/officeDocument/2006/relationships/customXml" Target="../ink/ink420.xml"/><Relationship Id="rId3" Type="http://schemas.openxmlformats.org/officeDocument/2006/relationships/image" Target="../media/image6.png"/><Relationship Id="rId12" Type="http://schemas.openxmlformats.org/officeDocument/2006/relationships/image" Target="../media/image402.png"/><Relationship Id="rId17" Type="http://schemas.openxmlformats.org/officeDocument/2006/relationships/customXml" Target="../ink/ink403.xml"/><Relationship Id="rId25" Type="http://schemas.openxmlformats.org/officeDocument/2006/relationships/customXml" Target="../ink/ink407.xml"/><Relationship Id="rId33" Type="http://schemas.openxmlformats.org/officeDocument/2006/relationships/customXml" Target="../ink/ink411.xml"/><Relationship Id="rId38" Type="http://schemas.openxmlformats.org/officeDocument/2006/relationships/image" Target="../media/image415.png"/><Relationship Id="rId46" Type="http://schemas.openxmlformats.org/officeDocument/2006/relationships/image" Target="../media/image419.png"/><Relationship Id="rId59" Type="http://schemas.openxmlformats.org/officeDocument/2006/relationships/customXml" Target="../ink/ink424.xml"/><Relationship Id="rId67" Type="http://schemas.openxmlformats.org/officeDocument/2006/relationships/customXml" Target="../ink/ink428.xml"/><Relationship Id="rId20" Type="http://schemas.openxmlformats.org/officeDocument/2006/relationships/image" Target="../media/image406.png"/><Relationship Id="rId41" Type="http://schemas.openxmlformats.org/officeDocument/2006/relationships/customXml" Target="../ink/ink415.xml"/><Relationship Id="rId54" Type="http://schemas.openxmlformats.org/officeDocument/2006/relationships/image" Target="../media/image423.png"/><Relationship Id="rId62" Type="http://schemas.openxmlformats.org/officeDocument/2006/relationships/image" Target="../media/image4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9.png"/><Relationship Id="rId15" Type="http://schemas.openxmlformats.org/officeDocument/2006/relationships/customXml" Target="../ink/ink402.xml"/><Relationship Id="rId23" Type="http://schemas.openxmlformats.org/officeDocument/2006/relationships/customXml" Target="../ink/ink406.xml"/><Relationship Id="rId28" Type="http://schemas.openxmlformats.org/officeDocument/2006/relationships/image" Target="../media/image410.png"/><Relationship Id="rId36" Type="http://schemas.openxmlformats.org/officeDocument/2006/relationships/image" Target="../media/image414.png"/><Relationship Id="rId49" Type="http://schemas.openxmlformats.org/officeDocument/2006/relationships/customXml" Target="../ink/ink419.xml"/><Relationship Id="rId57" Type="http://schemas.openxmlformats.org/officeDocument/2006/relationships/customXml" Target="../ink/ink423.xml"/><Relationship Id="rId10" Type="http://schemas.openxmlformats.org/officeDocument/2006/relationships/image" Target="../media/image401.png"/><Relationship Id="rId31" Type="http://schemas.openxmlformats.org/officeDocument/2006/relationships/customXml" Target="../ink/ink410.xml"/><Relationship Id="rId44" Type="http://schemas.openxmlformats.org/officeDocument/2006/relationships/image" Target="../media/image418.png"/><Relationship Id="rId52" Type="http://schemas.openxmlformats.org/officeDocument/2006/relationships/image" Target="../media/image422.png"/><Relationship Id="rId60" Type="http://schemas.openxmlformats.org/officeDocument/2006/relationships/image" Target="../media/image426.png"/><Relationship Id="rId65" Type="http://schemas.openxmlformats.org/officeDocument/2006/relationships/customXml" Target="../ink/ink427.xml"/><Relationship Id="rId4" Type="http://schemas.openxmlformats.org/officeDocument/2006/relationships/image" Target="../media/image387.png"/><Relationship Id="rId9" Type="http://schemas.openxmlformats.org/officeDocument/2006/relationships/customXml" Target="../ink/ink399.xml"/><Relationship Id="rId13" Type="http://schemas.openxmlformats.org/officeDocument/2006/relationships/customXml" Target="../ink/ink401.xml"/><Relationship Id="rId18" Type="http://schemas.openxmlformats.org/officeDocument/2006/relationships/image" Target="../media/image405.png"/><Relationship Id="rId39" Type="http://schemas.openxmlformats.org/officeDocument/2006/relationships/customXml" Target="../ink/ink4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4.jpg"/><Relationship Id="rId4" Type="http://schemas.openxmlformats.org/officeDocument/2006/relationships/image" Target="../media/image43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6.jpg"/><Relationship Id="rId4" Type="http://schemas.openxmlformats.org/officeDocument/2006/relationships/image" Target="../media/image43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6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3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0.png"/><Relationship Id="rId21" Type="http://schemas.openxmlformats.org/officeDocument/2006/relationships/customXml" Target="../ink/ink23.xml"/><Relationship Id="rId42" Type="http://schemas.openxmlformats.org/officeDocument/2006/relationships/image" Target="../media/image36.png"/><Relationship Id="rId47" Type="http://schemas.openxmlformats.org/officeDocument/2006/relationships/customXml" Target="../ink/ink36.xml"/><Relationship Id="rId63" Type="http://schemas.openxmlformats.org/officeDocument/2006/relationships/customXml" Target="../ink/ink44.xml"/><Relationship Id="rId68" Type="http://schemas.openxmlformats.org/officeDocument/2006/relationships/image" Target="../media/image49.png"/><Relationship Id="rId84" Type="http://schemas.openxmlformats.org/officeDocument/2006/relationships/image" Target="../media/image57.png"/><Relationship Id="rId89" Type="http://schemas.openxmlformats.org/officeDocument/2006/relationships/customXml" Target="../ink/ink57.xml"/><Relationship Id="rId16" Type="http://schemas.openxmlformats.org/officeDocument/2006/relationships/image" Target="../media/image2310.png"/><Relationship Id="rId11" Type="http://schemas.openxmlformats.org/officeDocument/2006/relationships/customXml" Target="../ink/ink18.xml"/><Relationship Id="rId32" Type="http://schemas.openxmlformats.org/officeDocument/2006/relationships/image" Target="../media/image3110.png"/><Relationship Id="rId37" Type="http://schemas.openxmlformats.org/officeDocument/2006/relationships/customXml" Target="../ink/ink31.xml"/><Relationship Id="rId53" Type="http://schemas.openxmlformats.org/officeDocument/2006/relationships/customXml" Target="../ink/ink39.xml"/><Relationship Id="rId58" Type="http://schemas.openxmlformats.org/officeDocument/2006/relationships/image" Target="../media/image44.png"/><Relationship Id="rId74" Type="http://schemas.openxmlformats.org/officeDocument/2006/relationships/image" Target="../media/image52.png"/><Relationship Id="rId79" Type="http://schemas.openxmlformats.org/officeDocument/2006/relationships/customXml" Target="../ink/ink52.xml"/><Relationship Id="rId5" Type="http://schemas.openxmlformats.org/officeDocument/2006/relationships/customXml" Target="../ink/ink15.xml"/><Relationship Id="rId90" Type="http://schemas.openxmlformats.org/officeDocument/2006/relationships/image" Target="../media/image60.png"/><Relationship Id="rId95" Type="http://schemas.openxmlformats.org/officeDocument/2006/relationships/customXml" Target="../ink/ink60.xml"/><Relationship Id="rId22" Type="http://schemas.openxmlformats.org/officeDocument/2006/relationships/image" Target="../media/image2610.png"/><Relationship Id="rId27" Type="http://schemas.openxmlformats.org/officeDocument/2006/relationships/customXml" Target="../ink/ink26.xml"/><Relationship Id="rId43" Type="http://schemas.openxmlformats.org/officeDocument/2006/relationships/customXml" Target="../ink/ink34.xml"/><Relationship Id="rId48" Type="http://schemas.openxmlformats.org/officeDocument/2006/relationships/image" Target="../media/image39.png"/><Relationship Id="rId64" Type="http://schemas.openxmlformats.org/officeDocument/2006/relationships/image" Target="../media/image47.png"/><Relationship Id="rId69" Type="http://schemas.openxmlformats.org/officeDocument/2006/relationships/customXml" Target="../ink/ink47.xml"/><Relationship Id="rId80" Type="http://schemas.openxmlformats.org/officeDocument/2006/relationships/image" Target="../media/image55.png"/><Relationship Id="rId85" Type="http://schemas.openxmlformats.org/officeDocument/2006/relationships/customXml" Target="../ink/ink55.xml"/><Relationship Id="rId3" Type="http://schemas.openxmlformats.org/officeDocument/2006/relationships/image" Target="../media/image6.png"/><Relationship Id="rId12" Type="http://schemas.openxmlformats.org/officeDocument/2006/relationships/image" Target="../media/image2110.png"/><Relationship Id="rId17" Type="http://schemas.openxmlformats.org/officeDocument/2006/relationships/customXml" Target="../ink/ink21.xml"/><Relationship Id="rId25" Type="http://schemas.openxmlformats.org/officeDocument/2006/relationships/customXml" Target="../ink/ink25.xml"/><Relationship Id="rId33" Type="http://schemas.openxmlformats.org/officeDocument/2006/relationships/customXml" Target="../ink/ink29.xml"/><Relationship Id="rId38" Type="http://schemas.openxmlformats.org/officeDocument/2006/relationships/image" Target="../media/image34.png"/><Relationship Id="rId46" Type="http://schemas.openxmlformats.org/officeDocument/2006/relationships/image" Target="../media/image38.png"/><Relationship Id="rId59" Type="http://schemas.openxmlformats.org/officeDocument/2006/relationships/customXml" Target="../ink/ink42.xml"/><Relationship Id="rId67" Type="http://schemas.openxmlformats.org/officeDocument/2006/relationships/customXml" Target="../ink/ink46.xml"/><Relationship Id="rId20" Type="http://schemas.openxmlformats.org/officeDocument/2006/relationships/image" Target="../media/image2510.png"/><Relationship Id="rId41" Type="http://schemas.openxmlformats.org/officeDocument/2006/relationships/customXml" Target="../ink/ink33.xml"/><Relationship Id="rId54" Type="http://schemas.openxmlformats.org/officeDocument/2006/relationships/image" Target="../media/image42.png"/><Relationship Id="rId62" Type="http://schemas.openxmlformats.org/officeDocument/2006/relationships/image" Target="../media/image46.png"/><Relationship Id="rId70" Type="http://schemas.openxmlformats.org/officeDocument/2006/relationships/image" Target="../media/image50.png"/><Relationship Id="rId75" Type="http://schemas.openxmlformats.org/officeDocument/2006/relationships/customXml" Target="../ink/ink50.xml"/><Relationship Id="rId83" Type="http://schemas.openxmlformats.org/officeDocument/2006/relationships/customXml" Target="../ink/ink54.xml"/><Relationship Id="rId88" Type="http://schemas.openxmlformats.org/officeDocument/2006/relationships/image" Target="../media/image59.png"/><Relationship Id="rId91" Type="http://schemas.openxmlformats.org/officeDocument/2006/relationships/customXml" Target="../ink/ink58.xml"/><Relationship Id="rId9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0.png"/><Relationship Id="rId15" Type="http://schemas.openxmlformats.org/officeDocument/2006/relationships/customXml" Target="../ink/ink20.xml"/><Relationship Id="rId23" Type="http://schemas.openxmlformats.org/officeDocument/2006/relationships/customXml" Target="../ink/ink24.xml"/><Relationship Id="rId28" Type="http://schemas.openxmlformats.org/officeDocument/2006/relationships/image" Target="../media/image29.png"/><Relationship Id="rId36" Type="http://schemas.openxmlformats.org/officeDocument/2006/relationships/image" Target="../media/image33.png"/><Relationship Id="rId49" Type="http://schemas.openxmlformats.org/officeDocument/2006/relationships/customXml" Target="../ink/ink37.xml"/><Relationship Id="rId57" Type="http://schemas.openxmlformats.org/officeDocument/2006/relationships/customXml" Target="../ink/ink41.xml"/><Relationship Id="rId10" Type="http://schemas.openxmlformats.org/officeDocument/2006/relationships/image" Target="../media/image2010.png"/><Relationship Id="rId31" Type="http://schemas.openxmlformats.org/officeDocument/2006/relationships/customXml" Target="../ink/ink28.xml"/><Relationship Id="rId44" Type="http://schemas.openxmlformats.org/officeDocument/2006/relationships/image" Target="../media/image37.png"/><Relationship Id="rId52" Type="http://schemas.openxmlformats.org/officeDocument/2006/relationships/image" Target="../media/image41.png"/><Relationship Id="rId60" Type="http://schemas.openxmlformats.org/officeDocument/2006/relationships/image" Target="../media/image45.png"/><Relationship Id="rId65" Type="http://schemas.openxmlformats.org/officeDocument/2006/relationships/customXml" Target="../ink/ink45.xml"/><Relationship Id="rId73" Type="http://schemas.openxmlformats.org/officeDocument/2006/relationships/customXml" Target="../ink/ink49.xml"/><Relationship Id="rId78" Type="http://schemas.openxmlformats.org/officeDocument/2006/relationships/image" Target="../media/image54.png"/><Relationship Id="rId81" Type="http://schemas.openxmlformats.org/officeDocument/2006/relationships/customXml" Target="../ink/ink53.xml"/><Relationship Id="rId86" Type="http://schemas.openxmlformats.org/officeDocument/2006/relationships/image" Target="../media/image58.png"/><Relationship Id="rId94" Type="http://schemas.openxmlformats.org/officeDocument/2006/relationships/image" Target="../media/image62.png"/><Relationship Id="rId4" Type="http://schemas.openxmlformats.org/officeDocument/2006/relationships/image" Target="../media/image28.png"/><Relationship Id="rId9" Type="http://schemas.openxmlformats.org/officeDocument/2006/relationships/customXml" Target="../ink/ink17.xml"/><Relationship Id="rId13" Type="http://schemas.openxmlformats.org/officeDocument/2006/relationships/customXml" Target="../ink/ink19.xml"/><Relationship Id="rId18" Type="http://schemas.openxmlformats.org/officeDocument/2006/relationships/image" Target="../media/image2410.png"/><Relationship Id="rId39" Type="http://schemas.openxmlformats.org/officeDocument/2006/relationships/customXml" Target="../ink/ink32.xml"/><Relationship Id="rId34" Type="http://schemas.openxmlformats.org/officeDocument/2006/relationships/image" Target="../media/image32.png"/><Relationship Id="rId50" Type="http://schemas.openxmlformats.org/officeDocument/2006/relationships/image" Target="../media/image40.png"/><Relationship Id="rId55" Type="http://schemas.openxmlformats.org/officeDocument/2006/relationships/customXml" Target="../ink/ink40.xml"/><Relationship Id="rId76" Type="http://schemas.openxmlformats.org/officeDocument/2006/relationships/image" Target="../media/image53.png"/><Relationship Id="rId97" Type="http://schemas.openxmlformats.org/officeDocument/2006/relationships/customXml" Target="../ink/ink61.xml"/><Relationship Id="rId7" Type="http://schemas.openxmlformats.org/officeDocument/2006/relationships/customXml" Target="../ink/ink16.xml"/><Relationship Id="rId71" Type="http://schemas.openxmlformats.org/officeDocument/2006/relationships/customXml" Target="../ink/ink48.xml"/><Relationship Id="rId92" Type="http://schemas.openxmlformats.org/officeDocument/2006/relationships/image" Target="../media/image61.png"/><Relationship Id="rId2" Type="http://schemas.openxmlformats.org/officeDocument/2006/relationships/image" Target="../media/image5.png"/><Relationship Id="rId29" Type="http://schemas.openxmlformats.org/officeDocument/2006/relationships/customXml" Target="../ink/ink27.xml"/><Relationship Id="rId24" Type="http://schemas.openxmlformats.org/officeDocument/2006/relationships/image" Target="../media/image276.png"/><Relationship Id="rId40" Type="http://schemas.openxmlformats.org/officeDocument/2006/relationships/image" Target="../media/image35.png"/><Relationship Id="rId45" Type="http://schemas.openxmlformats.org/officeDocument/2006/relationships/customXml" Target="../ink/ink35.xml"/><Relationship Id="rId66" Type="http://schemas.openxmlformats.org/officeDocument/2006/relationships/image" Target="../media/image48.png"/><Relationship Id="rId87" Type="http://schemas.openxmlformats.org/officeDocument/2006/relationships/customXml" Target="../ink/ink56.xml"/><Relationship Id="rId61" Type="http://schemas.openxmlformats.org/officeDocument/2006/relationships/customXml" Target="../ink/ink43.xml"/><Relationship Id="rId82" Type="http://schemas.openxmlformats.org/officeDocument/2006/relationships/image" Target="../media/image56.png"/><Relationship Id="rId19" Type="http://schemas.openxmlformats.org/officeDocument/2006/relationships/customXml" Target="../ink/ink22.xml"/><Relationship Id="rId14" Type="http://schemas.openxmlformats.org/officeDocument/2006/relationships/image" Target="../media/image2210.png"/><Relationship Id="rId30" Type="http://schemas.openxmlformats.org/officeDocument/2006/relationships/image" Target="../media/image30.png"/><Relationship Id="rId35" Type="http://schemas.openxmlformats.org/officeDocument/2006/relationships/customXml" Target="../ink/ink30.xml"/><Relationship Id="rId56" Type="http://schemas.openxmlformats.org/officeDocument/2006/relationships/image" Target="../media/image43.png"/><Relationship Id="rId77" Type="http://schemas.openxmlformats.org/officeDocument/2006/relationships/customXml" Target="../ink/ink51.xml"/><Relationship Id="rId8" Type="http://schemas.openxmlformats.org/officeDocument/2006/relationships/image" Target="../media/image1910.png"/><Relationship Id="rId51" Type="http://schemas.openxmlformats.org/officeDocument/2006/relationships/customXml" Target="../ink/ink38.xml"/><Relationship Id="rId72" Type="http://schemas.openxmlformats.org/officeDocument/2006/relationships/image" Target="../media/image51.png"/><Relationship Id="rId93" Type="http://schemas.openxmlformats.org/officeDocument/2006/relationships/customXml" Target="../ink/ink59.xml"/><Relationship Id="rId98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5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5.png"/><Relationship Id="rId21" Type="http://schemas.openxmlformats.org/officeDocument/2006/relationships/customXml" Target="../ink/ink70.xml"/><Relationship Id="rId42" Type="http://schemas.openxmlformats.org/officeDocument/2006/relationships/image" Target="../media/image93.png"/><Relationship Id="rId47" Type="http://schemas.openxmlformats.org/officeDocument/2006/relationships/customXml" Target="../ink/ink83.xml"/><Relationship Id="rId63" Type="http://schemas.openxmlformats.org/officeDocument/2006/relationships/customXml" Target="../ink/ink91.xml"/><Relationship Id="rId68" Type="http://schemas.openxmlformats.org/officeDocument/2006/relationships/image" Target="../media/image106.png"/><Relationship Id="rId16" Type="http://schemas.openxmlformats.org/officeDocument/2006/relationships/image" Target="../media/image80.png"/><Relationship Id="rId11" Type="http://schemas.openxmlformats.org/officeDocument/2006/relationships/customXml" Target="../ink/ink65.xml"/><Relationship Id="rId24" Type="http://schemas.openxmlformats.org/officeDocument/2006/relationships/image" Target="../media/image84.png"/><Relationship Id="rId32" Type="http://schemas.openxmlformats.org/officeDocument/2006/relationships/image" Target="../media/image88.png"/><Relationship Id="rId37" Type="http://schemas.openxmlformats.org/officeDocument/2006/relationships/customXml" Target="../ink/ink78.xml"/><Relationship Id="rId40" Type="http://schemas.openxmlformats.org/officeDocument/2006/relationships/image" Target="../media/image92.png"/><Relationship Id="rId45" Type="http://schemas.openxmlformats.org/officeDocument/2006/relationships/customXml" Target="../ink/ink82.xml"/><Relationship Id="rId53" Type="http://schemas.openxmlformats.org/officeDocument/2006/relationships/customXml" Target="../ink/ink86.xml"/><Relationship Id="rId58" Type="http://schemas.openxmlformats.org/officeDocument/2006/relationships/image" Target="../media/image101.png"/><Relationship Id="rId66" Type="http://schemas.openxmlformats.org/officeDocument/2006/relationships/image" Target="../media/image105.png"/><Relationship Id="rId74" Type="http://schemas.openxmlformats.org/officeDocument/2006/relationships/image" Target="../media/image108.png"/><Relationship Id="rId5" Type="http://schemas.openxmlformats.org/officeDocument/2006/relationships/customXml" Target="../ink/ink62.xml"/><Relationship Id="rId61" Type="http://schemas.openxmlformats.org/officeDocument/2006/relationships/customXml" Target="../ink/ink90.xml"/><Relationship Id="rId19" Type="http://schemas.openxmlformats.org/officeDocument/2006/relationships/customXml" Target="../ink/ink69.xml"/><Relationship Id="rId14" Type="http://schemas.openxmlformats.org/officeDocument/2006/relationships/image" Target="../media/image79.png"/><Relationship Id="rId22" Type="http://schemas.openxmlformats.org/officeDocument/2006/relationships/image" Target="../media/image83.png"/><Relationship Id="rId27" Type="http://schemas.openxmlformats.org/officeDocument/2006/relationships/customXml" Target="../ink/ink73.xml"/><Relationship Id="rId30" Type="http://schemas.openxmlformats.org/officeDocument/2006/relationships/image" Target="../media/image87.png"/><Relationship Id="rId35" Type="http://schemas.openxmlformats.org/officeDocument/2006/relationships/customXml" Target="../ink/ink77.xml"/><Relationship Id="rId43" Type="http://schemas.openxmlformats.org/officeDocument/2006/relationships/customXml" Target="../ink/ink81.xml"/><Relationship Id="rId48" Type="http://schemas.openxmlformats.org/officeDocument/2006/relationships/image" Target="../media/image96.png"/><Relationship Id="rId56" Type="http://schemas.openxmlformats.org/officeDocument/2006/relationships/image" Target="../media/image100.png"/><Relationship Id="rId64" Type="http://schemas.openxmlformats.org/officeDocument/2006/relationships/image" Target="../media/image104.png"/><Relationship Id="rId69" Type="http://schemas.openxmlformats.org/officeDocument/2006/relationships/customXml" Target="../ink/ink94.xml"/><Relationship Id="rId77" Type="http://schemas.openxmlformats.org/officeDocument/2006/relationships/customXml" Target="../ink/ink98.xml"/><Relationship Id="rId8" Type="http://schemas.openxmlformats.org/officeDocument/2006/relationships/image" Target="../media/image76.png"/><Relationship Id="rId51" Type="http://schemas.openxmlformats.org/officeDocument/2006/relationships/customXml" Target="../ink/ink85.xml"/><Relationship Id="rId72" Type="http://schemas.openxmlformats.org/officeDocument/2006/relationships/image" Target="../media/image74.png"/><Relationship Id="rId3" Type="http://schemas.openxmlformats.org/officeDocument/2006/relationships/image" Target="../media/image5.png"/><Relationship Id="rId12" Type="http://schemas.openxmlformats.org/officeDocument/2006/relationships/image" Target="../media/image78.png"/><Relationship Id="rId17" Type="http://schemas.openxmlformats.org/officeDocument/2006/relationships/customXml" Target="../ink/ink68.xml"/><Relationship Id="rId25" Type="http://schemas.openxmlformats.org/officeDocument/2006/relationships/customXml" Target="../ink/ink72.xml"/><Relationship Id="rId33" Type="http://schemas.openxmlformats.org/officeDocument/2006/relationships/customXml" Target="../ink/ink76.xml"/><Relationship Id="rId38" Type="http://schemas.openxmlformats.org/officeDocument/2006/relationships/image" Target="../media/image91.png"/><Relationship Id="rId46" Type="http://schemas.openxmlformats.org/officeDocument/2006/relationships/image" Target="../media/image95.png"/><Relationship Id="rId59" Type="http://schemas.openxmlformats.org/officeDocument/2006/relationships/customXml" Target="../ink/ink89.xml"/><Relationship Id="rId67" Type="http://schemas.openxmlformats.org/officeDocument/2006/relationships/customXml" Target="../ink/ink93.xml"/><Relationship Id="rId20" Type="http://schemas.openxmlformats.org/officeDocument/2006/relationships/image" Target="../media/image82.png"/><Relationship Id="rId41" Type="http://schemas.openxmlformats.org/officeDocument/2006/relationships/customXml" Target="../ink/ink80.xml"/><Relationship Id="rId54" Type="http://schemas.openxmlformats.org/officeDocument/2006/relationships/image" Target="../media/image99.png"/><Relationship Id="rId62" Type="http://schemas.openxmlformats.org/officeDocument/2006/relationships/image" Target="../media/image103.png"/><Relationship Id="rId70" Type="http://schemas.openxmlformats.org/officeDocument/2006/relationships/image" Target="../media/image107.png"/><Relationship Id="rId75" Type="http://schemas.openxmlformats.org/officeDocument/2006/relationships/customXml" Target="../ink/ink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5" Type="http://schemas.openxmlformats.org/officeDocument/2006/relationships/customXml" Target="../ink/ink67.xml"/><Relationship Id="rId23" Type="http://schemas.openxmlformats.org/officeDocument/2006/relationships/customXml" Target="../ink/ink71.xml"/><Relationship Id="rId28" Type="http://schemas.openxmlformats.org/officeDocument/2006/relationships/image" Target="../media/image86.png"/><Relationship Id="rId36" Type="http://schemas.openxmlformats.org/officeDocument/2006/relationships/image" Target="../media/image90.png"/><Relationship Id="rId49" Type="http://schemas.openxmlformats.org/officeDocument/2006/relationships/customXml" Target="../ink/ink84.xml"/><Relationship Id="rId57" Type="http://schemas.openxmlformats.org/officeDocument/2006/relationships/customXml" Target="../ink/ink88.xml"/><Relationship Id="rId10" Type="http://schemas.openxmlformats.org/officeDocument/2006/relationships/image" Target="../media/image77.png"/><Relationship Id="rId31" Type="http://schemas.openxmlformats.org/officeDocument/2006/relationships/customXml" Target="../ink/ink75.xml"/><Relationship Id="rId44" Type="http://schemas.openxmlformats.org/officeDocument/2006/relationships/image" Target="../media/image94.png"/><Relationship Id="rId52" Type="http://schemas.openxmlformats.org/officeDocument/2006/relationships/image" Target="../media/image98.png"/><Relationship Id="rId60" Type="http://schemas.openxmlformats.org/officeDocument/2006/relationships/image" Target="../media/image102.png"/><Relationship Id="rId65" Type="http://schemas.openxmlformats.org/officeDocument/2006/relationships/customXml" Target="../ink/ink92.xml"/><Relationship Id="rId73" Type="http://schemas.openxmlformats.org/officeDocument/2006/relationships/customXml" Target="../ink/ink96.xml"/><Relationship Id="rId78" Type="http://schemas.openxmlformats.org/officeDocument/2006/relationships/image" Target="../media/image110.png"/><Relationship Id="rId4" Type="http://schemas.openxmlformats.org/officeDocument/2006/relationships/image" Target="../media/image6.png"/><Relationship Id="rId9" Type="http://schemas.openxmlformats.org/officeDocument/2006/relationships/customXml" Target="../ink/ink64.xml"/><Relationship Id="rId13" Type="http://schemas.openxmlformats.org/officeDocument/2006/relationships/customXml" Target="../ink/ink66.xml"/><Relationship Id="rId18" Type="http://schemas.openxmlformats.org/officeDocument/2006/relationships/image" Target="../media/image81.png"/><Relationship Id="rId39" Type="http://schemas.openxmlformats.org/officeDocument/2006/relationships/customXml" Target="../ink/ink79.xml"/><Relationship Id="rId34" Type="http://schemas.openxmlformats.org/officeDocument/2006/relationships/image" Target="../media/image89.png"/><Relationship Id="rId50" Type="http://schemas.openxmlformats.org/officeDocument/2006/relationships/image" Target="../media/image97.png"/><Relationship Id="rId55" Type="http://schemas.openxmlformats.org/officeDocument/2006/relationships/customXml" Target="../ink/ink87.xml"/><Relationship Id="rId76" Type="http://schemas.openxmlformats.org/officeDocument/2006/relationships/image" Target="../media/image109.png"/><Relationship Id="rId7" Type="http://schemas.openxmlformats.org/officeDocument/2006/relationships/customXml" Target="../ink/ink63.xml"/><Relationship Id="rId71" Type="http://schemas.openxmlformats.org/officeDocument/2006/relationships/customXml" Target="../ink/ink95.xml"/><Relationship Id="rId2" Type="http://schemas.openxmlformats.org/officeDocument/2006/relationships/image" Target="../media/image73.jpg"/><Relationship Id="rId29" Type="http://schemas.openxmlformats.org/officeDocument/2006/relationships/customXml" Target="../ink/ink74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4.xml"/><Relationship Id="rId18" Type="http://schemas.openxmlformats.org/officeDocument/2006/relationships/image" Target="../media/image115.png"/><Relationship Id="rId26" Type="http://schemas.openxmlformats.org/officeDocument/2006/relationships/image" Target="../media/image119.png"/><Relationship Id="rId39" Type="http://schemas.openxmlformats.org/officeDocument/2006/relationships/customXml" Target="../ink/ink117.xml"/><Relationship Id="rId21" Type="http://schemas.openxmlformats.org/officeDocument/2006/relationships/customXml" Target="../ink/ink108.xml"/><Relationship Id="rId34" Type="http://schemas.openxmlformats.org/officeDocument/2006/relationships/image" Target="../media/image123.png"/><Relationship Id="rId42" Type="http://schemas.openxmlformats.org/officeDocument/2006/relationships/image" Target="../media/image127.png"/><Relationship Id="rId47" Type="http://schemas.openxmlformats.org/officeDocument/2006/relationships/customXml" Target="../ink/ink121.xml"/><Relationship Id="rId50" Type="http://schemas.openxmlformats.org/officeDocument/2006/relationships/image" Target="../media/image131.png"/><Relationship Id="rId55" Type="http://schemas.openxmlformats.org/officeDocument/2006/relationships/customXml" Target="../ink/ink125.xml"/><Relationship Id="rId7" Type="http://schemas.openxmlformats.org/officeDocument/2006/relationships/customXml" Target="../ink/ink101.xml"/><Relationship Id="rId2" Type="http://schemas.openxmlformats.org/officeDocument/2006/relationships/image" Target="../media/image74.jpeg"/><Relationship Id="rId16" Type="http://schemas.openxmlformats.org/officeDocument/2006/relationships/image" Target="../media/image114.png"/><Relationship Id="rId29" Type="http://schemas.openxmlformats.org/officeDocument/2006/relationships/customXml" Target="../ink/ink112.xml"/><Relationship Id="rId11" Type="http://schemas.openxmlformats.org/officeDocument/2006/relationships/customXml" Target="../ink/ink103.xml"/><Relationship Id="rId24" Type="http://schemas.openxmlformats.org/officeDocument/2006/relationships/image" Target="../media/image118.png"/><Relationship Id="rId32" Type="http://schemas.openxmlformats.org/officeDocument/2006/relationships/image" Target="../media/image122.png"/><Relationship Id="rId37" Type="http://schemas.openxmlformats.org/officeDocument/2006/relationships/customXml" Target="../ink/ink116.xml"/><Relationship Id="rId40" Type="http://schemas.openxmlformats.org/officeDocument/2006/relationships/image" Target="../media/image126.png"/><Relationship Id="rId45" Type="http://schemas.openxmlformats.org/officeDocument/2006/relationships/customXml" Target="../ink/ink120.xml"/><Relationship Id="rId53" Type="http://schemas.openxmlformats.org/officeDocument/2006/relationships/customXml" Target="../ink/ink124.xml"/><Relationship Id="rId5" Type="http://schemas.openxmlformats.org/officeDocument/2006/relationships/customXml" Target="../ink/ink100.xml"/><Relationship Id="rId10" Type="http://schemas.openxmlformats.org/officeDocument/2006/relationships/image" Target="../media/image111.png"/><Relationship Id="rId19" Type="http://schemas.openxmlformats.org/officeDocument/2006/relationships/customXml" Target="../ink/ink107.xml"/><Relationship Id="rId31" Type="http://schemas.openxmlformats.org/officeDocument/2006/relationships/customXml" Target="../ink/ink113.xml"/><Relationship Id="rId44" Type="http://schemas.openxmlformats.org/officeDocument/2006/relationships/image" Target="../media/image128.png"/><Relationship Id="rId52" Type="http://schemas.openxmlformats.org/officeDocument/2006/relationships/image" Target="../media/image132.png"/><Relationship Id="rId4" Type="http://schemas.openxmlformats.org/officeDocument/2006/relationships/image" Target="../media/image1081.png"/><Relationship Id="rId9" Type="http://schemas.openxmlformats.org/officeDocument/2006/relationships/customXml" Target="../ink/ink102.xml"/><Relationship Id="rId14" Type="http://schemas.openxmlformats.org/officeDocument/2006/relationships/image" Target="../media/image113.png"/><Relationship Id="rId22" Type="http://schemas.openxmlformats.org/officeDocument/2006/relationships/image" Target="../media/image117.png"/><Relationship Id="rId27" Type="http://schemas.openxmlformats.org/officeDocument/2006/relationships/customXml" Target="../ink/ink111.xml"/><Relationship Id="rId30" Type="http://schemas.openxmlformats.org/officeDocument/2006/relationships/image" Target="../media/image121.png"/><Relationship Id="rId35" Type="http://schemas.openxmlformats.org/officeDocument/2006/relationships/customXml" Target="../ink/ink115.xml"/><Relationship Id="rId43" Type="http://schemas.openxmlformats.org/officeDocument/2006/relationships/customXml" Target="../ink/ink119.xml"/><Relationship Id="rId48" Type="http://schemas.openxmlformats.org/officeDocument/2006/relationships/image" Target="../media/image130.png"/><Relationship Id="rId56" Type="http://schemas.openxmlformats.org/officeDocument/2006/relationships/image" Target="../media/image134.png"/><Relationship Id="rId8" Type="http://schemas.openxmlformats.org/officeDocument/2006/relationships/image" Target="../media/image1101.png"/><Relationship Id="rId51" Type="http://schemas.openxmlformats.org/officeDocument/2006/relationships/customXml" Target="../ink/ink123.xml"/><Relationship Id="rId3" Type="http://schemas.openxmlformats.org/officeDocument/2006/relationships/customXml" Target="../ink/ink99.xml"/><Relationship Id="rId12" Type="http://schemas.openxmlformats.org/officeDocument/2006/relationships/image" Target="../media/image112.png"/><Relationship Id="rId17" Type="http://schemas.openxmlformats.org/officeDocument/2006/relationships/customXml" Target="../ink/ink106.xml"/><Relationship Id="rId25" Type="http://schemas.openxmlformats.org/officeDocument/2006/relationships/customXml" Target="../ink/ink110.xml"/><Relationship Id="rId33" Type="http://schemas.openxmlformats.org/officeDocument/2006/relationships/customXml" Target="../ink/ink114.xml"/><Relationship Id="rId38" Type="http://schemas.openxmlformats.org/officeDocument/2006/relationships/image" Target="../media/image125.png"/><Relationship Id="rId46" Type="http://schemas.openxmlformats.org/officeDocument/2006/relationships/image" Target="../media/image129.png"/><Relationship Id="rId20" Type="http://schemas.openxmlformats.org/officeDocument/2006/relationships/image" Target="../media/image116.png"/><Relationship Id="rId41" Type="http://schemas.openxmlformats.org/officeDocument/2006/relationships/customXml" Target="../ink/ink118.xml"/><Relationship Id="rId54" Type="http://schemas.openxmlformats.org/officeDocument/2006/relationships/image" Target="../media/image1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91.png"/><Relationship Id="rId15" Type="http://schemas.openxmlformats.org/officeDocument/2006/relationships/customXml" Target="../ink/ink105.xml"/><Relationship Id="rId23" Type="http://schemas.openxmlformats.org/officeDocument/2006/relationships/customXml" Target="../ink/ink109.xml"/><Relationship Id="rId28" Type="http://schemas.openxmlformats.org/officeDocument/2006/relationships/image" Target="../media/image120.png"/><Relationship Id="rId36" Type="http://schemas.openxmlformats.org/officeDocument/2006/relationships/image" Target="../media/image124.png"/><Relationship Id="rId49" Type="http://schemas.openxmlformats.org/officeDocument/2006/relationships/customXml" Target="../ink/ink12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5.png"/><Relationship Id="rId299" Type="http://schemas.openxmlformats.org/officeDocument/2006/relationships/image" Target="../media/image256.png"/><Relationship Id="rId21" Type="http://schemas.openxmlformats.org/officeDocument/2006/relationships/image" Target="../media/image1170.png"/><Relationship Id="rId63" Type="http://schemas.openxmlformats.org/officeDocument/2006/relationships/image" Target="../media/image138.png"/><Relationship Id="rId159" Type="http://schemas.openxmlformats.org/officeDocument/2006/relationships/image" Target="../media/image186.png"/><Relationship Id="rId324" Type="http://schemas.openxmlformats.org/officeDocument/2006/relationships/customXml" Target="../ink/ink287.xml"/><Relationship Id="rId170" Type="http://schemas.openxmlformats.org/officeDocument/2006/relationships/customXml" Target="../ink/ink210.xml"/><Relationship Id="rId226" Type="http://schemas.openxmlformats.org/officeDocument/2006/relationships/customXml" Target="../ink/ink238.xml"/><Relationship Id="rId268" Type="http://schemas.openxmlformats.org/officeDocument/2006/relationships/customXml" Target="../ink/ink259.xml"/><Relationship Id="rId32" Type="http://schemas.openxmlformats.org/officeDocument/2006/relationships/customXml" Target="../ink/ink141.xml"/><Relationship Id="rId74" Type="http://schemas.openxmlformats.org/officeDocument/2006/relationships/customXml" Target="../ink/ink162.xml"/><Relationship Id="rId128" Type="http://schemas.openxmlformats.org/officeDocument/2006/relationships/customXml" Target="../ink/ink189.xml"/><Relationship Id="rId5" Type="http://schemas.openxmlformats.org/officeDocument/2006/relationships/image" Target="../media/image1090.png"/><Relationship Id="rId181" Type="http://schemas.openxmlformats.org/officeDocument/2006/relationships/image" Target="../media/image197.png"/><Relationship Id="rId237" Type="http://schemas.openxmlformats.org/officeDocument/2006/relationships/image" Target="../media/image225.png"/><Relationship Id="rId279" Type="http://schemas.openxmlformats.org/officeDocument/2006/relationships/image" Target="../media/image246.png"/><Relationship Id="rId43" Type="http://schemas.openxmlformats.org/officeDocument/2006/relationships/image" Target="../media/image1280.png"/><Relationship Id="rId139" Type="http://schemas.openxmlformats.org/officeDocument/2006/relationships/image" Target="../media/image176.png"/><Relationship Id="rId290" Type="http://schemas.openxmlformats.org/officeDocument/2006/relationships/customXml" Target="../ink/ink270.xml"/><Relationship Id="rId304" Type="http://schemas.openxmlformats.org/officeDocument/2006/relationships/customXml" Target="../ink/ink277.xml"/><Relationship Id="rId85" Type="http://schemas.openxmlformats.org/officeDocument/2006/relationships/image" Target="../media/image149.png"/><Relationship Id="rId150" Type="http://schemas.openxmlformats.org/officeDocument/2006/relationships/customXml" Target="../ink/ink200.xml"/><Relationship Id="rId192" Type="http://schemas.openxmlformats.org/officeDocument/2006/relationships/customXml" Target="../ink/ink221.xml"/><Relationship Id="rId206" Type="http://schemas.openxmlformats.org/officeDocument/2006/relationships/customXml" Target="../ink/ink228.xml"/><Relationship Id="rId248" Type="http://schemas.openxmlformats.org/officeDocument/2006/relationships/customXml" Target="../ink/ink249.xml"/><Relationship Id="rId12" Type="http://schemas.openxmlformats.org/officeDocument/2006/relationships/customXml" Target="../ink/ink131.xml"/><Relationship Id="rId108" Type="http://schemas.openxmlformats.org/officeDocument/2006/relationships/customXml" Target="../ink/ink179.xml"/><Relationship Id="rId315" Type="http://schemas.openxmlformats.org/officeDocument/2006/relationships/image" Target="../media/image264.png"/><Relationship Id="rId54" Type="http://schemas.openxmlformats.org/officeDocument/2006/relationships/customXml" Target="../ink/ink152.xml"/><Relationship Id="rId96" Type="http://schemas.openxmlformats.org/officeDocument/2006/relationships/customXml" Target="../ink/ink173.xml"/><Relationship Id="rId161" Type="http://schemas.openxmlformats.org/officeDocument/2006/relationships/image" Target="../media/image187.png"/><Relationship Id="rId217" Type="http://schemas.openxmlformats.org/officeDocument/2006/relationships/image" Target="../media/image215.png"/><Relationship Id="rId259" Type="http://schemas.openxmlformats.org/officeDocument/2006/relationships/image" Target="../media/image236.png"/><Relationship Id="rId23" Type="http://schemas.openxmlformats.org/officeDocument/2006/relationships/image" Target="../media/image1180.png"/><Relationship Id="rId119" Type="http://schemas.openxmlformats.org/officeDocument/2006/relationships/image" Target="../media/image166.png"/><Relationship Id="rId270" Type="http://schemas.openxmlformats.org/officeDocument/2006/relationships/customXml" Target="../ink/ink260.xml"/><Relationship Id="rId326" Type="http://schemas.openxmlformats.org/officeDocument/2006/relationships/customXml" Target="../ink/ink288.xml"/><Relationship Id="rId65" Type="http://schemas.openxmlformats.org/officeDocument/2006/relationships/image" Target="../media/image139.png"/><Relationship Id="rId130" Type="http://schemas.openxmlformats.org/officeDocument/2006/relationships/customXml" Target="../ink/ink190.xml"/><Relationship Id="rId172" Type="http://schemas.openxmlformats.org/officeDocument/2006/relationships/customXml" Target="../ink/ink211.xml"/><Relationship Id="rId228" Type="http://schemas.openxmlformats.org/officeDocument/2006/relationships/customXml" Target="../ink/ink239.xml"/><Relationship Id="rId281" Type="http://schemas.openxmlformats.org/officeDocument/2006/relationships/image" Target="../media/image247.png"/><Relationship Id="rId34" Type="http://schemas.openxmlformats.org/officeDocument/2006/relationships/customXml" Target="../ink/ink142.xml"/><Relationship Id="rId76" Type="http://schemas.openxmlformats.org/officeDocument/2006/relationships/customXml" Target="../ink/ink163.xml"/><Relationship Id="rId141" Type="http://schemas.openxmlformats.org/officeDocument/2006/relationships/image" Target="../media/image177.png"/><Relationship Id="rId7" Type="http://schemas.openxmlformats.org/officeDocument/2006/relationships/image" Target="../media/image1100.png"/><Relationship Id="rId183" Type="http://schemas.openxmlformats.org/officeDocument/2006/relationships/image" Target="../media/image198.png"/><Relationship Id="rId239" Type="http://schemas.openxmlformats.org/officeDocument/2006/relationships/image" Target="../media/image226.png"/><Relationship Id="rId250" Type="http://schemas.openxmlformats.org/officeDocument/2006/relationships/customXml" Target="../ink/ink250.xml"/><Relationship Id="rId292" Type="http://schemas.openxmlformats.org/officeDocument/2006/relationships/customXml" Target="../ink/ink271.xml"/><Relationship Id="rId306" Type="http://schemas.openxmlformats.org/officeDocument/2006/relationships/customXml" Target="../ink/ink278.xml"/><Relationship Id="rId24" Type="http://schemas.openxmlformats.org/officeDocument/2006/relationships/customXml" Target="../ink/ink137.xml"/><Relationship Id="rId45" Type="http://schemas.openxmlformats.org/officeDocument/2006/relationships/image" Target="../media/image1290.png"/><Relationship Id="rId66" Type="http://schemas.openxmlformats.org/officeDocument/2006/relationships/customXml" Target="../ink/ink158.xml"/><Relationship Id="rId87" Type="http://schemas.openxmlformats.org/officeDocument/2006/relationships/image" Target="../media/image150.png"/><Relationship Id="rId110" Type="http://schemas.openxmlformats.org/officeDocument/2006/relationships/customXml" Target="../ink/ink180.xml"/><Relationship Id="rId131" Type="http://schemas.openxmlformats.org/officeDocument/2006/relationships/image" Target="../media/image172.png"/><Relationship Id="rId327" Type="http://schemas.openxmlformats.org/officeDocument/2006/relationships/image" Target="../media/image270.png"/><Relationship Id="rId152" Type="http://schemas.openxmlformats.org/officeDocument/2006/relationships/customXml" Target="../ink/ink201.xml"/><Relationship Id="rId173" Type="http://schemas.openxmlformats.org/officeDocument/2006/relationships/image" Target="../media/image193.png"/><Relationship Id="rId194" Type="http://schemas.openxmlformats.org/officeDocument/2006/relationships/customXml" Target="../ink/ink222.xml"/><Relationship Id="rId208" Type="http://schemas.openxmlformats.org/officeDocument/2006/relationships/customXml" Target="../ink/ink229.xml"/><Relationship Id="rId229" Type="http://schemas.openxmlformats.org/officeDocument/2006/relationships/image" Target="../media/image221.png"/><Relationship Id="rId240" Type="http://schemas.openxmlformats.org/officeDocument/2006/relationships/customXml" Target="../ink/ink245.xml"/><Relationship Id="rId261" Type="http://schemas.openxmlformats.org/officeDocument/2006/relationships/image" Target="../media/image237.png"/><Relationship Id="rId14" Type="http://schemas.openxmlformats.org/officeDocument/2006/relationships/customXml" Target="../ink/ink132.xml"/><Relationship Id="rId35" Type="http://schemas.openxmlformats.org/officeDocument/2006/relationships/image" Target="../media/image1240.png"/><Relationship Id="rId56" Type="http://schemas.openxmlformats.org/officeDocument/2006/relationships/customXml" Target="../ink/ink153.xml"/><Relationship Id="rId77" Type="http://schemas.openxmlformats.org/officeDocument/2006/relationships/image" Target="../media/image145.png"/><Relationship Id="rId100" Type="http://schemas.openxmlformats.org/officeDocument/2006/relationships/customXml" Target="../ink/ink175.xml"/><Relationship Id="rId282" Type="http://schemas.openxmlformats.org/officeDocument/2006/relationships/customXml" Target="../ink/ink266.xml"/><Relationship Id="rId317" Type="http://schemas.openxmlformats.org/officeDocument/2006/relationships/image" Target="../media/image265.png"/><Relationship Id="rId8" Type="http://schemas.openxmlformats.org/officeDocument/2006/relationships/customXml" Target="../ink/ink129.xml"/><Relationship Id="rId98" Type="http://schemas.openxmlformats.org/officeDocument/2006/relationships/customXml" Target="../ink/ink174.xml"/><Relationship Id="rId121" Type="http://schemas.openxmlformats.org/officeDocument/2006/relationships/image" Target="../media/image167.png"/><Relationship Id="rId142" Type="http://schemas.openxmlformats.org/officeDocument/2006/relationships/customXml" Target="../ink/ink196.xml"/><Relationship Id="rId163" Type="http://schemas.openxmlformats.org/officeDocument/2006/relationships/image" Target="../media/image188.png"/><Relationship Id="rId184" Type="http://schemas.openxmlformats.org/officeDocument/2006/relationships/customXml" Target="../ink/ink217.xml"/><Relationship Id="rId219" Type="http://schemas.openxmlformats.org/officeDocument/2006/relationships/image" Target="../media/image216.png"/><Relationship Id="rId230" Type="http://schemas.openxmlformats.org/officeDocument/2006/relationships/customXml" Target="../ink/ink240.xml"/><Relationship Id="rId251" Type="http://schemas.openxmlformats.org/officeDocument/2006/relationships/image" Target="../media/image232.png"/><Relationship Id="rId25" Type="http://schemas.openxmlformats.org/officeDocument/2006/relationships/image" Target="../media/image1190.png"/><Relationship Id="rId46" Type="http://schemas.openxmlformats.org/officeDocument/2006/relationships/customXml" Target="../ink/ink148.xml"/><Relationship Id="rId67" Type="http://schemas.openxmlformats.org/officeDocument/2006/relationships/image" Target="../media/image140.png"/><Relationship Id="rId272" Type="http://schemas.openxmlformats.org/officeDocument/2006/relationships/customXml" Target="../ink/ink261.xml"/><Relationship Id="rId293" Type="http://schemas.openxmlformats.org/officeDocument/2006/relationships/image" Target="../media/image253.png"/><Relationship Id="rId307" Type="http://schemas.openxmlformats.org/officeDocument/2006/relationships/image" Target="../media/image260.png"/><Relationship Id="rId328" Type="http://schemas.openxmlformats.org/officeDocument/2006/relationships/customXml" Target="../ink/ink289.xml"/><Relationship Id="rId88" Type="http://schemas.openxmlformats.org/officeDocument/2006/relationships/customXml" Target="../ink/ink169.xml"/><Relationship Id="rId111" Type="http://schemas.openxmlformats.org/officeDocument/2006/relationships/image" Target="../media/image162.png"/><Relationship Id="rId132" Type="http://schemas.openxmlformats.org/officeDocument/2006/relationships/customXml" Target="../ink/ink191.xml"/><Relationship Id="rId153" Type="http://schemas.openxmlformats.org/officeDocument/2006/relationships/image" Target="../media/image183.png"/><Relationship Id="rId174" Type="http://schemas.openxmlformats.org/officeDocument/2006/relationships/customXml" Target="../ink/ink212.xml"/><Relationship Id="rId195" Type="http://schemas.openxmlformats.org/officeDocument/2006/relationships/image" Target="../media/image204.png"/><Relationship Id="rId209" Type="http://schemas.openxmlformats.org/officeDocument/2006/relationships/image" Target="../media/image211.png"/><Relationship Id="rId220" Type="http://schemas.openxmlformats.org/officeDocument/2006/relationships/customXml" Target="../ink/ink235.xml"/><Relationship Id="rId241" Type="http://schemas.openxmlformats.org/officeDocument/2006/relationships/image" Target="../media/image227.png"/><Relationship Id="rId15" Type="http://schemas.openxmlformats.org/officeDocument/2006/relationships/image" Target="../media/image1140.png"/><Relationship Id="rId36" Type="http://schemas.openxmlformats.org/officeDocument/2006/relationships/customXml" Target="../ink/ink143.xml"/><Relationship Id="rId57" Type="http://schemas.openxmlformats.org/officeDocument/2006/relationships/image" Target="../media/image135.png"/><Relationship Id="rId262" Type="http://schemas.openxmlformats.org/officeDocument/2006/relationships/customXml" Target="../ink/ink256.xml"/><Relationship Id="rId283" Type="http://schemas.openxmlformats.org/officeDocument/2006/relationships/image" Target="../media/image248.png"/><Relationship Id="rId318" Type="http://schemas.openxmlformats.org/officeDocument/2006/relationships/customXml" Target="../ink/ink284.xml"/><Relationship Id="rId78" Type="http://schemas.openxmlformats.org/officeDocument/2006/relationships/customXml" Target="../ink/ink164.xml"/><Relationship Id="rId99" Type="http://schemas.openxmlformats.org/officeDocument/2006/relationships/image" Target="../media/image156.png"/><Relationship Id="rId101" Type="http://schemas.openxmlformats.org/officeDocument/2006/relationships/image" Target="../media/image157.png"/><Relationship Id="rId122" Type="http://schemas.openxmlformats.org/officeDocument/2006/relationships/customXml" Target="../ink/ink186.xml"/><Relationship Id="rId143" Type="http://schemas.openxmlformats.org/officeDocument/2006/relationships/image" Target="../media/image178.png"/><Relationship Id="rId164" Type="http://schemas.openxmlformats.org/officeDocument/2006/relationships/customXml" Target="../ink/ink207.xml"/><Relationship Id="rId185" Type="http://schemas.openxmlformats.org/officeDocument/2006/relationships/image" Target="../media/image199.png"/><Relationship Id="rId9" Type="http://schemas.openxmlformats.org/officeDocument/2006/relationships/image" Target="../media/image1110.png"/><Relationship Id="rId210" Type="http://schemas.openxmlformats.org/officeDocument/2006/relationships/customXml" Target="../ink/ink230.xml"/><Relationship Id="rId26" Type="http://schemas.openxmlformats.org/officeDocument/2006/relationships/customXml" Target="../ink/ink138.xml"/><Relationship Id="rId231" Type="http://schemas.openxmlformats.org/officeDocument/2006/relationships/image" Target="../media/image222.png"/><Relationship Id="rId252" Type="http://schemas.openxmlformats.org/officeDocument/2006/relationships/customXml" Target="../ink/ink251.xml"/><Relationship Id="rId273" Type="http://schemas.openxmlformats.org/officeDocument/2006/relationships/image" Target="../media/image243.png"/><Relationship Id="rId294" Type="http://schemas.openxmlformats.org/officeDocument/2006/relationships/customXml" Target="../ink/ink272.xml"/><Relationship Id="rId308" Type="http://schemas.openxmlformats.org/officeDocument/2006/relationships/customXml" Target="../ink/ink279.xml"/><Relationship Id="rId329" Type="http://schemas.openxmlformats.org/officeDocument/2006/relationships/image" Target="../media/image271.png"/><Relationship Id="rId47" Type="http://schemas.openxmlformats.org/officeDocument/2006/relationships/image" Target="../media/image1300.png"/><Relationship Id="rId68" Type="http://schemas.openxmlformats.org/officeDocument/2006/relationships/customXml" Target="../ink/ink159.xml"/><Relationship Id="rId89" Type="http://schemas.openxmlformats.org/officeDocument/2006/relationships/image" Target="../media/image151.png"/><Relationship Id="rId112" Type="http://schemas.openxmlformats.org/officeDocument/2006/relationships/customXml" Target="../ink/ink181.xml"/><Relationship Id="rId133" Type="http://schemas.openxmlformats.org/officeDocument/2006/relationships/image" Target="../media/image173.png"/><Relationship Id="rId154" Type="http://schemas.openxmlformats.org/officeDocument/2006/relationships/customXml" Target="../ink/ink202.xml"/><Relationship Id="rId175" Type="http://schemas.openxmlformats.org/officeDocument/2006/relationships/image" Target="../media/image194.png"/><Relationship Id="rId196" Type="http://schemas.openxmlformats.org/officeDocument/2006/relationships/customXml" Target="../ink/ink223.xml"/><Relationship Id="rId200" Type="http://schemas.openxmlformats.org/officeDocument/2006/relationships/customXml" Target="../ink/ink225.xml"/><Relationship Id="rId16" Type="http://schemas.openxmlformats.org/officeDocument/2006/relationships/customXml" Target="../ink/ink133.xml"/><Relationship Id="rId221" Type="http://schemas.openxmlformats.org/officeDocument/2006/relationships/image" Target="../media/image217.png"/><Relationship Id="rId242" Type="http://schemas.openxmlformats.org/officeDocument/2006/relationships/customXml" Target="../ink/ink246.xml"/><Relationship Id="rId263" Type="http://schemas.openxmlformats.org/officeDocument/2006/relationships/image" Target="../media/image238.png"/><Relationship Id="rId284" Type="http://schemas.openxmlformats.org/officeDocument/2006/relationships/customXml" Target="../ink/ink267.xml"/><Relationship Id="rId319" Type="http://schemas.openxmlformats.org/officeDocument/2006/relationships/image" Target="../media/image266.png"/><Relationship Id="rId37" Type="http://schemas.openxmlformats.org/officeDocument/2006/relationships/image" Target="../media/image1250.png"/><Relationship Id="rId58" Type="http://schemas.openxmlformats.org/officeDocument/2006/relationships/customXml" Target="../ink/ink154.xml"/><Relationship Id="rId79" Type="http://schemas.openxmlformats.org/officeDocument/2006/relationships/image" Target="../media/image146.png"/><Relationship Id="rId102" Type="http://schemas.openxmlformats.org/officeDocument/2006/relationships/customXml" Target="../ink/ink176.xml"/><Relationship Id="rId123" Type="http://schemas.openxmlformats.org/officeDocument/2006/relationships/image" Target="../media/image168.png"/><Relationship Id="rId144" Type="http://schemas.openxmlformats.org/officeDocument/2006/relationships/customXml" Target="../ink/ink197.xml"/><Relationship Id="rId330" Type="http://schemas.openxmlformats.org/officeDocument/2006/relationships/customXml" Target="../ink/ink290.xml"/><Relationship Id="rId90" Type="http://schemas.openxmlformats.org/officeDocument/2006/relationships/customXml" Target="../ink/ink170.xml"/><Relationship Id="rId165" Type="http://schemas.openxmlformats.org/officeDocument/2006/relationships/image" Target="../media/image189.png"/><Relationship Id="rId186" Type="http://schemas.openxmlformats.org/officeDocument/2006/relationships/customXml" Target="../ink/ink218.xml"/><Relationship Id="rId211" Type="http://schemas.openxmlformats.org/officeDocument/2006/relationships/image" Target="../media/image212.png"/><Relationship Id="rId232" Type="http://schemas.openxmlformats.org/officeDocument/2006/relationships/customXml" Target="../ink/ink241.xml"/><Relationship Id="rId253" Type="http://schemas.openxmlformats.org/officeDocument/2006/relationships/image" Target="../media/image233.png"/><Relationship Id="rId274" Type="http://schemas.openxmlformats.org/officeDocument/2006/relationships/customXml" Target="../ink/ink262.xml"/><Relationship Id="rId295" Type="http://schemas.openxmlformats.org/officeDocument/2006/relationships/image" Target="../media/image254.png"/><Relationship Id="rId309" Type="http://schemas.openxmlformats.org/officeDocument/2006/relationships/image" Target="../media/image261.png"/><Relationship Id="rId27" Type="http://schemas.openxmlformats.org/officeDocument/2006/relationships/image" Target="../media/image1200.png"/><Relationship Id="rId48" Type="http://schemas.openxmlformats.org/officeDocument/2006/relationships/customXml" Target="../ink/ink149.xml"/><Relationship Id="rId69" Type="http://schemas.openxmlformats.org/officeDocument/2006/relationships/image" Target="../media/image141.png"/><Relationship Id="rId113" Type="http://schemas.openxmlformats.org/officeDocument/2006/relationships/image" Target="../media/image163.png"/><Relationship Id="rId134" Type="http://schemas.openxmlformats.org/officeDocument/2006/relationships/customXml" Target="../ink/ink192.xml"/><Relationship Id="rId320" Type="http://schemas.openxmlformats.org/officeDocument/2006/relationships/customXml" Target="../ink/ink285.xml"/><Relationship Id="rId80" Type="http://schemas.openxmlformats.org/officeDocument/2006/relationships/customXml" Target="../ink/ink165.xml"/><Relationship Id="rId155" Type="http://schemas.openxmlformats.org/officeDocument/2006/relationships/image" Target="../media/image184.png"/><Relationship Id="rId176" Type="http://schemas.openxmlformats.org/officeDocument/2006/relationships/customXml" Target="../ink/ink213.xml"/><Relationship Id="rId197" Type="http://schemas.openxmlformats.org/officeDocument/2006/relationships/image" Target="../media/image205.png"/><Relationship Id="rId201" Type="http://schemas.openxmlformats.org/officeDocument/2006/relationships/image" Target="../media/image207.png"/><Relationship Id="rId222" Type="http://schemas.openxmlformats.org/officeDocument/2006/relationships/customXml" Target="../ink/ink236.xml"/><Relationship Id="rId243" Type="http://schemas.openxmlformats.org/officeDocument/2006/relationships/image" Target="../media/image228.png"/><Relationship Id="rId264" Type="http://schemas.openxmlformats.org/officeDocument/2006/relationships/customXml" Target="../ink/ink257.xml"/><Relationship Id="rId285" Type="http://schemas.openxmlformats.org/officeDocument/2006/relationships/image" Target="../media/image249.png"/><Relationship Id="rId17" Type="http://schemas.openxmlformats.org/officeDocument/2006/relationships/image" Target="../media/image1150.png"/><Relationship Id="rId38" Type="http://schemas.openxmlformats.org/officeDocument/2006/relationships/customXml" Target="../ink/ink144.xml"/><Relationship Id="rId59" Type="http://schemas.openxmlformats.org/officeDocument/2006/relationships/image" Target="../media/image136.png"/><Relationship Id="rId103" Type="http://schemas.openxmlformats.org/officeDocument/2006/relationships/image" Target="../media/image158.png"/><Relationship Id="rId124" Type="http://schemas.openxmlformats.org/officeDocument/2006/relationships/customXml" Target="../ink/ink187.xml"/><Relationship Id="rId310" Type="http://schemas.openxmlformats.org/officeDocument/2006/relationships/customXml" Target="../ink/ink280.xml"/><Relationship Id="rId70" Type="http://schemas.openxmlformats.org/officeDocument/2006/relationships/customXml" Target="../ink/ink160.xml"/><Relationship Id="rId91" Type="http://schemas.openxmlformats.org/officeDocument/2006/relationships/image" Target="../media/image152.png"/><Relationship Id="rId145" Type="http://schemas.openxmlformats.org/officeDocument/2006/relationships/image" Target="../media/image179.png"/><Relationship Id="rId166" Type="http://schemas.openxmlformats.org/officeDocument/2006/relationships/customXml" Target="../ink/ink208.xml"/><Relationship Id="rId187" Type="http://schemas.openxmlformats.org/officeDocument/2006/relationships/image" Target="../media/image200.png"/><Relationship Id="rId331" Type="http://schemas.openxmlformats.org/officeDocument/2006/relationships/image" Target="../media/image272.png"/><Relationship Id="rId1" Type="http://schemas.openxmlformats.org/officeDocument/2006/relationships/slideLayout" Target="../slideLayouts/slideLayout5.xml"/><Relationship Id="rId212" Type="http://schemas.openxmlformats.org/officeDocument/2006/relationships/customXml" Target="../ink/ink231.xml"/><Relationship Id="rId233" Type="http://schemas.openxmlformats.org/officeDocument/2006/relationships/image" Target="../media/image223.png"/><Relationship Id="rId254" Type="http://schemas.openxmlformats.org/officeDocument/2006/relationships/customXml" Target="../ink/ink252.xml"/><Relationship Id="rId28" Type="http://schemas.openxmlformats.org/officeDocument/2006/relationships/customXml" Target="../ink/ink139.xml"/><Relationship Id="rId49" Type="http://schemas.openxmlformats.org/officeDocument/2006/relationships/image" Target="../media/image1310.png"/><Relationship Id="rId114" Type="http://schemas.openxmlformats.org/officeDocument/2006/relationships/customXml" Target="../ink/ink182.xml"/><Relationship Id="rId275" Type="http://schemas.openxmlformats.org/officeDocument/2006/relationships/image" Target="../media/image244.png"/><Relationship Id="rId296" Type="http://schemas.openxmlformats.org/officeDocument/2006/relationships/customXml" Target="../ink/ink273.xml"/><Relationship Id="rId300" Type="http://schemas.openxmlformats.org/officeDocument/2006/relationships/customXml" Target="../ink/ink275.xml"/><Relationship Id="rId60" Type="http://schemas.openxmlformats.org/officeDocument/2006/relationships/customXml" Target="../ink/ink155.xml"/><Relationship Id="rId81" Type="http://schemas.openxmlformats.org/officeDocument/2006/relationships/image" Target="../media/image147.png"/><Relationship Id="rId135" Type="http://schemas.openxmlformats.org/officeDocument/2006/relationships/image" Target="../media/image174.png"/><Relationship Id="rId156" Type="http://schemas.openxmlformats.org/officeDocument/2006/relationships/customXml" Target="../ink/ink203.xml"/><Relationship Id="rId177" Type="http://schemas.openxmlformats.org/officeDocument/2006/relationships/image" Target="../media/image195.png"/><Relationship Id="rId198" Type="http://schemas.openxmlformats.org/officeDocument/2006/relationships/customXml" Target="../ink/ink224.xml"/><Relationship Id="rId321" Type="http://schemas.openxmlformats.org/officeDocument/2006/relationships/image" Target="../media/image267.png"/><Relationship Id="rId202" Type="http://schemas.openxmlformats.org/officeDocument/2006/relationships/customXml" Target="../ink/ink226.xml"/><Relationship Id="rId223" Type="http://schemas.openxmlformats.org/officeDocument/2006/relationships/image" Target="../media/image218.png"/><Relationship Id="rId244" Type="http://schemas.openxmlformats.org/officeDocument/2006/relationships/customXml" Target="../ink/ink247.xml"/><Relationship Id="rId18" Type="http://schemas.openxmlformats.org/officeDocument/2006/relationships/customXml" Target="../ink/ink134.xml"/><Relationship Id="rId39" Type="http://schemas.openxmlformats.org/officeDocument/2006/relationships/image" Target="../media/image1260.png"/><Relationship Id="rId265" Type="http://schemas.openxmlformats.org/officeDocument/2006/relationships/image" Target="../media/image239.png"/><Relationship Id="rId286" Type="http://schemas.openxmlformats.org/officeDocument/2006/relationships/customXml" Target="../ink/ink268.xml"/><Relationship Id="rId50" Type="http://schemas.openxmlformats.org/officeDocument/2006/relationships/customXml" Target="../ink/ink150.xml"/><Relationship Id="rId104" Type="http://schemas.openxmlformats.org/officeDocument/2006/relationships/customXml" Target="../ink/ink177.xml"/><Relationship Id="rId125" Type="http://schemas.openxmlformats.org/officeDocument/2006/relationships/image" Target="../media/image169.png"/><Relationship Id="rId146" Type="http://schemas.openxmlformats.org/officeDocument/2006/relationships/customXml" Target="../ink/ink198.xml"/><Relationship Id="rId167" Type="http://schemas.openxmlformats.org/officeDocument/2006/relationships/image" Target="../media/image190.png"/><Relationship Id="rId188" Type="http://schemas.openxmlformats.org/officeDocument/2006/relationships/customXml" Target="../ink/ink219.xml"/><Relationship Id="rId311" Type="http://schemas.openxmlformats.org/officeDocument/2006/relationships/image" Target="../media/image262.png"/><Relationship Id="rId332" Type="http://schemas.openxmlformats.org/officeDocument/2006/relationships/customXml" Target="../ink/ink291.xml"/><Relationship Id="rId71" Type="http://schemas.openxmlformats.org/officeDocument/2006/relationships/image" Target="../media/image142.png"/><Relationship Id="rId92" Type="http://schemas.openxmlformats.org/officeDocument/2006/relationships/customXml" Target="../ink/ink171.xml"/><Relationship Id="rId213" Type="http://schemas.openxmlformats.org/officeDocument/2006/relationships/image" Target="../media/image213.png"/><Relationship Id="rId234" Type="http://schemas.openxmlformats.org/officeDocument/2006/relationships/customXml" Target="../ink/ink242.xml"/><Relationship Id="rId2" Type="http://schemas.openxmlformats.org/officeDocument/2006/relationships/customXml" Target="../ink/ink126.xml"/><Relationship Id="rId29" Type="http://schemas.openxmlformats.org/officeDocument/2006/relationships/image" Target="../media/image1210.png"/><Relationship Id="rId255" Type="http://schemas.openxmlformats.org/officeDocument/2006/relationships/image" Target="../media/image234.png"/><Relationship Id="rId276" Type="http://schemas.openxmlformats.org/officeDocument/2006/relationships/customXml" Target="../ink/ink263.xml"/><Relationship Id="rId297" Type="http://schemas.openxmlformats.org/officeDocument/2006/relationships/image" Target="../media/image255.png"/><Relationship Id="rId40" Type="http://schemas.openxmlformats.org/officeDocument/2006/relationships/customXml" Target="../ink/ink145.xml"/><Relationship Id="rId115" Type="http://schemas.openxmlformats.org/officeDocument/2006/relationships/image" Target="../media/image164.png"/><Relationship Id="rId136" Type="http://schemas.openxmlformats.org/officeDocument/2006/relationships/customXml" Target="../ink/ink193.xml"/><Relationship Id="rId157" Type="http://schemas.openxmlformats.org/officeDocument/2006/relationships/image" Target="../media/image185.png"/><Relationship Id="rId178" Type="http://schemas.openxmlformats.org/officeDocument/2006/relationships/customXml" Target="../ink/ink214.xml"/><Relationship Id="rId301" Type="http://schemas.openxmlformats.org/officeDocument/2006/relationships/image" Target="../media/image257.png"/><Relationship Id="rId322" Type="http://schemas.openxmlformats.org/officeDocument/2006/relationships/customXml" Target="../ink/ink286.xml"/><Relationship Id="rId61" Type="http://schemas.openxmlformats.org/officeDocument/2006/relationships/image" Target="../media/image137.png"/><Relationship Id="rId82" Type="http://schemas.openxmlformats.org/officeDocument/2006/relationships/customXml" Target="../ink/ink166.xml"/><Relationship Id="rId199" Type="http://schemas.openxmlformats.org/officeDocument/2006/relationships/image" Target="../media/image206.png"/><Relationship Id="rId203" Type="http://schemas.openxmlformats.org/officeDocument/2006/relationships/image" Target="../media/image208.png"/><Relationship Id="rId19" Type="http://schemas.openxmlformats.org/officeDocument/2006/relationships/image" Target="../media/image1160.png"/><Relationship Id="rId224" Type="http://schemas.openxmlformats.org/officeDocument/2006/relationships/customXml" Target="../ink/ink237.xml"/><Relationship Id="rId245" Type="http://schemas.openxmlformats.org/officeDocument/2006/relationships/image" Target="../media/image229.png"/><Relationship Id="rId266" Type="http://schemas.openxmlformats.org/officeDocument/2006/relationships/customXml" Target="../ink/ink258.xml"/><Relationship Id="rId287" Type="http://schemas.openxmlformats.org/officeDocument/2006/relationships/image" Target="../media/image250.png"/><Relationship Id="rId30" Type="http://schemas.openxmlformats.org/officeDocument/2006/relationships/customXml" Target="../ink/ink140.xml"/><Relationship Id="rId105" Type="http://schemas.openxmlformats.org/officeDocument/2006/relationships/image" Target="../media/image159.png"/><Relationship Id="rId126" Type="http://schemas.openxmlformats.org/officeDocument/2006/relationships/customXml" Target="../ink/ink188.xml"/><Relationship Id="rId147" Type="http://schemas.openxmlformats.org/officeDocument/2006/relationships/image" Target="../media/image180.png"/><Relationship Id="rId168" Type="http://schemas.openxmlformats.org/officeDocument/2006/relationships/customXml" Target="../ink/ink209.xml"/><Relationship Id="rId312" Type="http://schemas.openxmlformats.org/officeDocument/2006/relationships/customXml" Target="../ink/ink281.xml"/><Relationship Id="rId333" Type="http://schemas.openxmlformats.org/officeDocument/2006/relationships/image" Target="../media/image273.png"/><Relationship Id="rId51" Type="http://schemas.openxmlformats.org/officeDocument/2006/relationships/image" Target="../media/image1320.png"/><Relationship Id="rId72" Type="http://schemas.openxmlformats.org/officeDocument/2006/relationships/customXml" Target="../ink/ink161.xml"/><Relationship Id="rId93" Type="http://schemas.openxmlformats.org/officeDocument/2006/relationships/image" Target="../media/image153.png"/><Relationship Id="rId189" Type="http://schemas.openxmlformats.org/officeDocument/2006/relationships/image" Target="../media/image201.png"/><Relationship Id="rId3" Type="http://schemas.openxmlformats.org/officeDocument/2006/relationships/image" Target="../media/image1080.png"/><Relationship Id="rId214" Type="http://schemas.openxmlformats.org/officeDocument/2006/relationships/customXml" Target="../ink/ink232.xml"/><Relationship Id="rId235" Type="http://schemas.openxmlformats.org/officeDocument/2006/relationships/image" Target="../media/image224.png"/><Relationship Id="rId256" Type="http://schemas.openxmlformats.org/officeDocument/2006/relationships/customXml" Target="../ink/ink253.xml"/><Relationship Id="rId277" Type="http://schemas.openxmlformats.org/officeDocument/2006/relationships/image" Target="../media/image245.png"/><Relationship Id="rId298" Type="http://schemas.openxmlformats.org/officeDocument/2006/relationships/customXml" Target="../ink/ink274.xml"/><Relationship Id="rId116" Type="http://schemas.openxmlformats.org/officeDocument/2006/relationships/customXml" Target="../ink/ink183.xml"/><Relationship Id="rId137" Type="http://schemas.openxmlformats.org/officeDocument/2006/relationships/image" Target="../media/image175.png"/><Relationship Id="rId158" Type="http://schemas.openxmlformats.org/officeDocument/2006/relationships/customXml" Target="../ink/ink204.xml"/><Relationship Id="rId302" Type="http://schemas.openxmlformats.org/officeDocument/2006/relationships/customXml" Target="../ink/ink276.xml"/><Relationship Id="rId323" Type="http://schemas.openxmlformats.org/officeDocument/2006/relationships/image" Target="../media/image268.png"/><Relationship Id="rId20" Type="http://schemas.openxmlformats.org/officeDocument/2006/relationships/customXml" Target="../ink/ink135.xml"/><Relationship Id="rId41" Type="http://schemas.openxmlformats.org/officeDocument/2006/relationships/image" Target="../media/image1270.png"/><Relationship Id="rId62" Type="http://schemas.openxmlformats.org/officeDocument/2006/relationships/customXml" Target="../ink/ink156.xml"/><Relationship Id="rId83" Type="http://schemas.openxmlformats.org/officeDocument/2006/relationships/image" Target="../media/image148.png"/><Relationship Id="rId179" Type="http://schemas.openxmlformats.org/officeDocument/2006/relationships/image" Target="../media/image196.png"/><Relationship Id="rId190" Type="http://schemas.openxmlformats.org/officeDocument/2006/relationships/customXml" Target="../ink/ink220.xml"/><Relationship Id="rId204" Type="http://schemas.openxmlformats.org/officeDocument/2006/relationships/customXml" Target="../ink/ink227.xml"/><Relationship Id="rId225" Type="http://schemas.openxmlformats.org/officeDocument/2006/relationships/image" Target="../media/image219.png"/><Relationship Id="rId246" Type="http://schemas.openxmlformats.org/officeDocument/2006/relationships/customXml" Target="../ink/ink248.xml"/><Relationship Id="rId267" Type="http://schemas.openxmlformats.org/officeDocument/2006/relationships/image" Target="../media/image240.png"/><Relationship Id="rId288" Type="http://schemas.openxmlformats.org/officeDocument/2006/relationships/customXml" Target="../ink/ink269.xml"/><Relationship Id="rId106" Type="http://schemas.openxmlformats.org/officeDocument/2006/relationships/customXml" Target="../ink/ink178.xml"/><Relationship Id="rId127" Type="http://schemas.openxmlformats.org/officeDocument/2006/relationships/image" Target="../media/image170.png"/><Relationship Id="rId313" Type="http://schemas.openxmlformats.org/officeDocument/2006/relationships/image" Target="../media/image263.png"/><Relationship Id="rId10" Type="http://schemas.openxmlformats.org/officeDocument/2006/relationships/customXml" Target="../ink/ink130.xml"/><Relationship Id="rId31" Type="http://schemas.openxmlformats.org/officeDocument/2006/relationships/image" Target="../media/image1220.png"/><Relationship Id="rId52" Type="http://schemas.openxmlformats.org/officeDocument/2006/relationships/customXml" Target="../ink/ink151.xml"/><Relationship Id="rId73" Type="http://schemas.openxmlformats.org/officeDocument/2006/relationships/image" Target="../media/image143.png"/><Relationship Id="rId94" Type="http://schemas.openxmlformats.org/officeDocument/2006/relationships/customXml" Target="../ink/ink172.xml"/><Relationship Id="rId148" Type="http://schemas.openxmlformats.org/officeDocument/2006/relationships/customXml" Target="../ink/ink199.xml"/><Relationship Id="rId169" Type="http://schemas.openxmlformats.org/officeDocument/2006/relationships/image" Target="../media/image191.png"/><Relationship Id="rId4" Type="http://schemas.openxmlformats.org/officeDocument/2006/relationships/customXml" Target="../ink/ink127.xml"/><Relationship Id="rId180" Type="http://schemas.openxmlformats.org/officeDocument/2006/relationships/customXml" Target="../ink/ink215.xml"/><Relationship Id="rId215" Type="http://schemas.openxmlformats.org/officeDocument/2006/relationships/image" Target="../media/image214.png"/><Relationship Id="rId236" Type="http://schemas.openxmlformats.org/officeDocument/2006/relationships/customXml" Target="../ink/ink243.xml"/><Relationship Id="rId257" Type="http://schemas.openxmlformats.org/officeDocument/2006/relationships/image" Target="../media/image235.png"/><Relationship Id="rId278" Type="http://schemas.openxmlformats.org/officeDocument/2006/relationships/customXml" Target="../ink/ink264.xml"/><Relationship Id="rId303" Type="http://schemas.openxmlformats.org/officeDocument/2006/relationships/image" Target="../media/image258.png"/><Relationship Id="rId42" Type="http://schemas.openxmlformats.org/officeDocument/2006/relationships/customXml" Target="../ink/ink146.xml"/><Relationship Id="rId84" Type="http://schemas.openxmlformats.org/officeDocument/2006/relationships/customXml" Target="../ink/ink167.xml"/><Relationship Id="rId138" Type="http://schemas.openxmlformats.org/officeDocument/2006/relationships/customXml" Target="../ink/ink194.xml"/><Relationship Id="rId191" Type="http://schemas.openxmlformats.org/officeDocument/2006/relationships/image" Target="../media/image202.png"/><Relationship Id="rId205" Type="http://schemas.openxmlformats.org/officeDocument/2006/relationships/image" Target="../media/image209.png"/><Relationship Id="rId247" Type="http://schemas.openxmlformats.org/officeDocument/2006/relationships/image" Target="../media/image230.png"/><Relationship Id="rId107" Type="http://schemas.openxmlformats.org/officeDocument/2006/relationships/image" Target="../media/image160.png"/><Relationship Id="rId289" Type="http://schemas.openxmlformats.org/officeDocument/2006/relationships/image" Target="../media/image251.png"/><Relationship Id="rId11" Type="http://schemas.openxmlformats.org/officeDocument/2006/relationships/image" Target="../media/image1120.png"/><Relationship Id="rId53" Type="http://schemas.openxmlformats.org/officeDocument/2006/relationships/image" Target="../media/image1330.png"/><Relationship Id="rId149" Type="http://schemas.openxmlformats.org/officeDocument/2006/relationships/image" Target="../media/image181.png"/><Relationship Id="rId314" Type="http://schemas.openxmlformats.org/officeDocument/2006/relationships/customXml" Target="../ink/ink282.xml"/><Relationship Id="rId95" Type="http://schemas.openxmlformats.org/officeDocument/2006/relationships/image" Target="../media/image154.png"/><Relationship Id="rId160" Type="http://schemas.openxmlformats.org/officeDocument/2006/relationships/customXml" Target="../ink/ink205.xml"/><Relationship Id="rId216" Type="http://schemas.openxmlformats.org/officeDocument/2006/relationships/customXml" Target="../ink/ink233.xml"/><Relationship Id="rId258" Type="http://schemas.openxmlformats.org/officeDocument/2006/relationships/customXml" Target="../ink/ink254.xml"/><Relationship Id="rId22" Type="http://schemas.openxmlformats.org/officeDocument/2006/relationships/customXml" Target="../ink/ink136.xml"/><Relationship Id="rId64" Type="http://schemas.openxmlformats.org/officeDocument/2006/relationships/customXml" Target="../ink/ink157.xml"/><Relationship Id="rId118" Type="http://schemas.openxmlformats.org/officeDocument/2006/relationships/customXml" Target="../ink/ink184.xml"/><Relationship Id="rId325" Type="http://schemas.openxmlformats.org/officeDocument/2006/relationships/image" Target="../media/image269.png"/><Relationship Id="rId171" Type="http://schemas.openxmlformats.org/officeDocument/2006/relationships/image" Target="../media/image192.png"/><Relationship Id="rId227" Type="http://schemas.openxmlformats.org/officeDocument/2006/relationships/image" Target="../media/image220.png"/><Relationship Id="rId269" Type="http://schemas.openxmlformats.org/officeDocument/2006/relationships/image" Target="../media/image241.png"/><Relationship Id="rId33" Type="http://schemas.openxmlformats.org/officeDocument/2006/relationships/image" Target="../media/image1230.png"/><Relationship Id="rId129" Type="http://schemas.openxmlformats.org/officeDocument/2006/relationships/image" Target="../media/image171.png"/><Relationship Id="rId280" Type="http://schemas.openxmlformats.org/officeDocument/2006/relationships/customXml" Target="../ink/ink265.xml"/><Relationship Id="rId75" Type="http://schemas.openxmlformats.org/officeDocument/2006/relationships/image" Target="../media/image144.png"/><Relationship Id="rId140" Type="http://schemas.openxmlformats.org/officeDocument/2006/relationships/customXml" Target="../ink/ink195.xml"/><Relationship Id="rId182" Type="http://schemas.openxmlformats.org/officeDocument/2006/relationships/customXml" Target="../ink/ink216.xml"/><Relationship Id="rId6" Type="http://schemas.openxmlformats.org/officeDocument/2006/relationships/customXml" Target="../ink/ink128.xml"/><Relationship Id="rId238" Type="http://schemas.openxmlformats.org/officeDocument/2006/relationships/customXml" Target="../ink/ink244.xml"/><Relationship Id="rId291" Type="http://schemas.openxmlformats.org/officeDocument/2006/relationships/image" Target="../media/image252.png"/><Relationship Id="rId305" Type="http://schemas.openxmlformats.org/officeDocument/2006/relationships/image" Target="../media/image259.png"/><Relationship Id="rId44" Type="http://schemas.openxmlformats.org/officeDocument/2006/relationships/customXml" Target="../ink/ink147.xml"/><Relationship Id="rId86" Type="http://schemas.openxmlformats.org/officeDocument/2006/relationships/customXml" Target="../ink/ink168.xml"/><Relationship Id="rId151" Type="http://schemas.openxmlformats.org/officeDocument/2006/relationships/image" Target="../media/image182.png"/><Relationship Id="rId193" Type="http://schemas.openxmlformats.org/officeDocument/2006/relationships/image" Target="../media/image203.png"/><Relationship Id="rId207" Type="http://schemas.openxmlformats.org/officeDocument/2006/relationships/image" Target="../media/image210.png"/><Relationship Id="rId249" Type="http://schemas.openxmlformats.org/officeDocument/2006/relationships/image" Target="../media/image231.png"/><Relationship Id="rId13" Type="http://schemas.openxmlformats.org/officeDocument/2006/relationships/image" Target="../media/image1130.png"/><Relationship Id="rId109" Type="http://schemas.openxmlformats.org/officeDocument/2006/relationships/image" Target="../media/image161.png"/><Relationship Id="rId260" Type="http://schemas.openxmlformats.org/officeDocument/2006/relationships/customXml" Target="../ink/ink255.xml"/><Relationship Id="rId316" Type="http://schemas.openxmlformats.org/officeDocument/2006/relationships/customXml" Target="../ink/ink283.xml"/><Relationship Id="rId55" Type="http://schemas.openxmlformats.org/officeDocument/2006/relationships/image" Target="../media/image1340.png"/><Relationship Id="rId97" Type="http://schemas.openxmlformats.org/officeDocument/2006/relationships/image" Target="../media/image155.png"/><Relationship Id="rId120" Type="http://schemas.openxmlformats.org/officeDocument/2006/relationships/customXml" Target="../ink/ink185.xml"/><Relationship Id="rId162" Type="http://schemas.openxmlformats.org/officeDocument/2006/relationships/customXml" Target="../ink/ink206.xml"/><Relationship Id="rId218" Type="http://schemas.openxmlformats.org/officeDocument/2006/relationships/customXml" Target="../ink/ink234.xml"/><Relationship Id="rId271" Type="http://schemas.openxmlformats.org/officeDocument/2006/relationships/image" Target="../media/image2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png"/><Relationship Id="rId3" Type="http://schemas.openxmlformats.org/officeDocument/2006/relationships/image" Target="../media/image6.png"/><Relationship Id="rId7" Type="http://schemas.openxmlformats.org/officeDocument/2006/relationships/image" Target="../media/image27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5.png"/><Relationship Id="rId5" Type="http://schemas.openxmlformats.org/officeDocument/2006/relationships/image" Target="../media/image274.png"/><Relationship Id="rId4" Type="http://schemas.openxmlformats.org/officeDocument/2006/relationships/image" Target="../media/image31.png"/><Relationship Id="rId9" Type="http://schemas.openxmlformats.org/officeDocument/2006/relationships/image" Target="../media/image2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5667" y="1978914"/>
            <a:ext cx="7407909" cy="692785"/>
            <a:chOff x="745667" y="1978914"/>
            <a:chExt cx="7407909" cy="69278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144" y="2004060"/>
              <a:ext cx="7382256" cy="6675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667" y="1978914"/>
              <a:ext cx="7379157" cy="66446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270127" y="3042285"/>
            <a:ext cx="6684009" cy="857885"/>
            <a:chOff x="1270127" y="3042285"/>
            <a:chExt cx="6684009" cy="857885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5400" y="3067812"/>
              <a:ext cx="6658356" cy="832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0127" y="3042285"/>
              <a:ext cx="6655054" cy="828928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483866" y="4581905"/>
            <a:ext cx="4348480" cy="459740"/>
            <a:chOff x="2483866" y="4581905"/>
            <a:chExt cx="4348480" cy="45974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10028" y="4607051"/>
              <a:ext cx="4322064" cy="4343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3866" y="4581905"/>
              <a:ext cx="4319651" cy="4318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531986" y="6442209"/>
            <a:ext cx="176530" cy="196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100" b="1" dirty="0">
                <a:latin typeface="Verdana"/>
                <a:cs typeface="Verdana"/>
              </a:rPr>
              <a:t>1</a:t>
            </a:fld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7875" y="2619407"/>
            <a:ext cx="5671072" cy="376158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049904" y="322706"/>
            <a:ext cx="5737860" cy="552450"/>
            <a:chOff x="3049904" y="322706"/>
            <a:chExt cx="5737860" cy="5524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5431" y="347471"/>
              <a:ext cx="5711952" cy="5273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9904" y="322706"/>
              <a:ext cx="5708523" cy="5238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2437" y="1131189"/>
            <a:ext cx="7178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Transmissores 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Receptores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31986" y="6442209"/>
            <a:ext cx="176530" cy="196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100" b="1" dirty="0">
                <a:latin typeface="Verdana"/>
                <a:cs typeface="Verdana"/>
              </a:rPr>
              <a:t>10</a:t>
            </a:fld>
            <a:endParaRPr sz="1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200" y="1713102"/>
            <a:ext cx="8355965" cy="439293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0"/>
              </a:spcBef>
            </a:pPr>
            <a:r>
              <a:rPr sz="2600" spc="-5" dirty="0">
                <a:latin typeface="Calibri"/>
                <a:cs typeface="Calibri"/>
              </a:rPr>
              <a:t>Com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elevação </a:t>
            </a:r>
            <a:r>
              <a:rPr sz="2600" spc="-5" dirty="0">
                <a:latin typeface="Calibri"/>
                <a:cs typeface="Calibri"/>
              </a:rPr>
              <a:t>da </a:t>
            </a:r>
            <a:r>
              <a:rPr sz="2600" spc="-10" dirty="0">
                <a:latin typeface="Calibri"/>
                <a:cs typeface="Calibri"/>
              </a:rPr>
              <a:t>complexidade </a:t>
            </a:r>
            <a:r>
              <a:rPr sz="2600" spc="-5" dirty="0">
                <a:latin typeface="Calibri"/>
                <a:cs typeface="Calibri"/>
              </a:rPr>
              <a:t>dos </a:t>
            </a:r>
            <a:r>
              <a:rPr sz="2600" spc="-10" dirty="0">
                <a:latin typeface="Calibri"/>
                <a:cs typeface="Calibri"/>
              </a:rPr>
              <a:t>processos </a:t>
            </a:r>
            <a:r>
              <a:rPr sz="2600" dirty="0">
                <a:latin typeface="Calibri"/>
                <a:cs typeface="Calibri"/>
              </a:rPr>
              <a:t>industriais e a  </a:t>
            </a:r>
            <a:r>
              <a:rPr sz="2600" spc="-5" dirty="0">
                <a:latin typeface="Calibri"/>
                <a:cs typeface="Calibri"/>
              </a:rPr>
              <a:t>necessidade de </a:t>
            </a:r>
            <a:r>
              <a:rPr sz="2600" dirty="0">
                <a:latin typeface="Calibri"/>
                <a:cs typeface="Calibri"/>
              </a:rPr>
              <a:t>mais </a:t>
            </a:r>
            <a:r>
              <a:rPr sz="2600" spc="-5" dirty="0">
                <a:latin typeface="Calibri"/>
                <a:cs typeface="Calibri"/>
              </a:rPr>
              <a:t>instrumentos, </a:t>
            </a:r>
            <a:r>
              <a:rPr sz="2600" spc="-15" dirty="0">
                <a:latin typeface="Calibri"/>
                <a:cs typeface="Calibri"/>
              </a:rPr>
              <a:t>tornava-se inviável </a:t>
            </a:r>
            <a:r>
              <a:rPr sz="2600" spc="-10" dirty="0">
                <a:latin typeface="Calibri"/>
                <a:cs typeface="Calibri"/>
              </a:rPr>
              <a:t>ter  </a:t>
            </a:r>
            <a:r>
              <a:rPr sz="2600" spc="-5" dirty="0">
                <a:latin typeface="Calibri"/>
                <a:cs typeface="Calibri"/>
              </a:rPr>
              <a:t>centenas de </a:t>
            </a:r>
            <a:r>
              <a:rPr sz="2600" dirty="0">
                <a:latin typeface="Calibri"/>
                <a:cs typeface="Calibri"/>
              </a:rPr>
              <a:t>malhas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</a:t>
            </a:r>
            <a:endParaRPr sz="2600" dirty="0">
              <a:latin typeface="Calibri"/>
              <a:cs typeface="Calibri"/>
            </a:endParaRPr>
          </a:p>
          <a:p>
            <a:pPr marL="12700" marR="5613400">
              <a:lnSpc>
                <a:spcPct val="100000"/>
              </a:lnSpc>
            </a:pPr>
            <a:r>
              <a:rPr sz="2600" spc="-15" dirty="0" err="1">
                <a:latin typeface="Calibri"/>
                <a:cs typeface="Calibri"/>
              </a:rPr>
              <a:t>controle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 err="1">
                <a:latin typeface="Calibri"/>
                <a:cs typeface="Calibri"/>
              </a:rPr>
              <a:t>cujo</a:t>
            </a:r>
            <a:r>
              <a:rPr lang="pt-BR" sz="260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  instrumentos </a:t>
            </a:r>
            <a:r>
              <a:rPr sz="2600" spc="-10" dirty="0">
                <a:latin typeface="Calibri"/>
                <a:cs typeface="Calibri"/>
              </a:rPr>
              <a:t>eram  conectados  </a:t>
            </a:r>
            <a:r>
              <a:rPr sz="2600" spc="-15" dirty="0">
                <a:latin typeface="Calibri"/>
                <a:cs typeface="Calibri"/>
              </a:rPr>
              <a:t>diretamente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um  </a:t>
            </a:r>
            <a:r>
              <a:rPr sz="2600" spc="-10" dirty="0">
                <a:latin typeface="Calibri"/>
                <a:cs typeface="Calibri"/>
              </a:rPr>
              <a:t>único sistema </a:t>
            </a:r>
            <a:r>
              <a:rPr sz="2600" spc="-5" dirty="0">
                <a:latin typeface="Calibri"/>
                <a:cs typeface="Calibri"/>
              </a:rPr>
              <a:t>de  </a:t>
            </a:r>
            <a:r>
              <a:rPr sz="2600" spc="-15" dirty="0">
                <a:latin typeface="Calibri"/>
                <a:cs typeface="Calibri"/>
              </a:rPr>
              <a:t>controle </a:t>
            </a:r>
            <a:r>
              <a:rPr sz="2600" spc="-10" dirty="0">
                <a:latin typeface="Calibri"/>
                <a:cs typeface="Calibri"/>
              </a:rPr>
              <a:t>central  </a:t>
            </a:r>
            <a:r>
              <a:rPr sz="2600" dirty="0">
                <a:latin typeface="Calibri"/>
                <a:cs typeface="Calibri"/>
              </a:rPr>
              <a:t>(</a:t>
            </a:r>
            <a:r>
              <a:rPr sz="2600" b="1" dirty="0">
                <a:latin typeface="Calibri"/>
                <a:cs typeface="Calibri"/>
              </a:rPr>
              <a:t>DDC - </a:t>
            </a:r>
            <a:r>
              <a:rPr sz="2600" b="1" spc="-10" dirty="0">
                <a:latin typeface="Calibri"/>
                <a:cs typeface="Calibri"/>
              </a:rPr>
              <a:t>Direct Digital  Control</a:t>
            </a:r>
            <a:r>
              <a:rPr sz="2600" spc="-10" dirty="0">
                <a:latin typeface="Calibri"/>
                <a:cs typeface="Calibri"/>
              </a:rPr>
              <a:t>).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9904" y="322706"/>
            <a:ext cx="5737860" cy="552450"/>
            <a:chOff x="3049904" y="322706"/>
            <a:chExt cx="5737860" cy="552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5431" y="347471"/>
              <a:ext cx="5711952" cy="5273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9904" y="322706"/>
              <a:ext cx="5708523" cy="52387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2488" y="2287035"/>
            <a:ext cx="5843988" cy="39381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8267" y="1253439"/>
            <a:ext cx="8071484" cy="4683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0"/>
              </a:spcBef>
            </a:pPr>
            <a:r>
              <a:rPr sz="2600" spc="-15" dirty="0">
                <a:latin typeface="Calibri"/>
                <a:cs typeface="Calibri"/>
              </a:rPr>
              <a:t>Surge </a:t>
            </a:r>
            <a:r>
              <a:rPr sz="2600" spc="-10" dirty="0">
                <a:latin typeface="Calibri"/>
                <a:cs typeface="Calibri"/>
              </a:rPr>
              <a:t>então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necessidade </a:t>
            </a:r>
            <a:r>
              <a:rPr sz="2600" dirty="0">
                <a:latin typeface="Calibri"/>
                <a:cs typeface="Calibri"/>
              </a:rPr>
              <a:t>da </a:t>
            </a:r>
            <a:r>
              <a:rPr sz="2600" b="1" spc="-10" dirty="0">
                <a:latin typeface="Calibri"/>
                <a:cs typeface="Calibri"/>
              </a:rPr>
              <a:t>descentralização </a:t>
            </a:r>
            <a:r>
              <a:rPr sz="2600" b="1" dirty="0">
                <a:latin typeface="Calibri"/>
                <a:cs typeface="Calibri"/>
              </a:rPr>
              <a:t>da  </a:t>
            </a:r>
            <a:r>
              <a:rPr sz="2600" b="1" spc="-15" dirty="0">
                <a:latin typeface="Calibri"/>
                <a:cs typeface="Calibri"/>
              </a:rPr>
              <a:t>arquitetura</a:t>
            </a:r>
            <a:r>
              <a:rPr sz="2600" spc="-15" dirty="0">
                <a:latin typeface="Calibri"/>
                <a:cs typeface="Calibri"/>
              </a:rPr>
              <a:t>, </a:t>
            </a:r>
            <a:r>
              <a:rPr sz="2600" spc="-5" dirty="0">
                <a:latin typeface="Calibri"/>
                <a:cs typeface="Calibri"/>
              </a:rPr>
              <a:t>que passa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ser dividida </a:t>
            </a:r>
            <a:r>
              <a:rPr sz="2600" dirty="0">
                <a:latin typeface="Calibri"/>
                <a:cs typeface="Calibri"/>
              </a:rPr>
              <a:t>em </a:t>
            </a:r>
            <a:r>
              <a:rPr sz="2600" spc="-5" dirty="0">
                <a:latin typeface="Calibri"/>
                <a:cs typeface="Calibri"/>
              </a:rPr>
              <a:t>vários </a:t>
            </a:r>
            <a:r>
              <a:rPr sz="2600" spc="-10" dirty="0">
                <a:latin typeface="Calibri"/>
                <a:cs typeface="Calibri"/>
              </a:rPr>
              <a:t>subsistemas,  porém </a:t>
            </a:r>
            <a:r>
              <a:rPr sz="2600" spc="-5" dirty="0">
                <a:latin typeface="Calibri"/>
                <a:cs typeface="Calibri"/>
              </a:rPr>
              <a:t>mantendo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endParaRPr sz="2600">
              <a:latin typeface="Calibri"/>
              <a:cs typeface="Calibri"/>
            </a:endParaRPr>
          </a:p>
          <a:p>
            <a:pPr marL="12700" marR="5993765">
              <a:lnSpc>
                <a:spcPct val="100000"/>
              </a:lnSpc>
            </a:pPr>
            <a:r>
              <a:rPr sz="2600" b="1" spc="-25" dirty="0">
                <a:latin typeface="Calibri"/>
                <a:cs typeface="Calibri"/>
              </a:rPr>
              <a:t>g</a:t>
            </a:r>
            <a:r>
              <a:rPr sz="2600" b="1" spc="-5" dirty="0">
                <a:latin typeface="Calibri"/>
                <a:cs typeface="Calibri"/>
              </a:rPr>
              <a:t>e</a:t>
            </a:r>
            <a:r>
              <a:rPr sz="2600" b="1" spc="-30" dirty="0">
                <a:latin typeface="Calibri"/>
                <a:cs typeface="Calibri"/>
              </a:rPr>
              <a:t>r</a:t>
            </a:r>
            <a:r>
              <a:rPr sz="2600" b="1" spc="-5" dirty="0">
                <a:latin typeface="Calibri"/>
                <a:cs typeface="Calibri"/>
              </a:rPr>
              <a:t>e</a:t>
            </a:r>
            <a:r>
              <a:rPr sz="2600" b="1" spc="-10" dirty="0">
                <a:latin typeface="Calibri"/>
                <a:cs typeface="Calibri"/>
              </a:rPr>
              <a:t>n</a:t>
            </a:r>
            <a:r>
              <a:rPr sz="2600" b="1" spc="-5" dirty="0">
                <a:latin typeface="Calibri"/>
                <a:cs typeface="Calibri"/>
              </a:rPr>
              <a:t>ciame</a:t>
            </a:r>
            <a:r>
              <a:rPr sz="2600" b="1" spc="-30" dirty="0">
                <a:latin typeface="Calibri"/>
                <a:cs typeface="Calibri"/>
              </a:rPr>
              <a:t>nt</a:t>
            </a:r>
            <a:r>
              <a:rPr sz="2600" b="1" dirty="0">
                <a:latin typeface="Calibri"/>
                <a:cs typeface="Calibri"/>
              </a:rPr>
              <a:t>o  </a:t>
            </a:r>
            <a:r>
              <a:rPr sz="2600" b="1" spc="-15" dirty="0">
                <a:latin typeface="Calibri"/>
                <a:cs typeface="Calibri"/>
              </a:rPr>
              <a:t>centralizado</a:t>
            </a:r>
            <a:r>
              <a:rPr sz="2600" spc="-15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12700" marR="5275580">
              <a:lnSpc>
                <a:spcPct val="100000"/>
              </a:lnSpc>
              <a:spcBef>
                <a:spcPts val="2320"/>
              </a:spcBef>
            </a:pPr>
            <a:r>
              <a:rPr sz="2600" spc="-15" dirty="0">
                <a:latin typeface="Calibri"/>
                <a:cs typeface="Calibri"/>
              </a:rPr>
              <a:t>Este novo </a:t>
            </a:r>
            <a:r>
              <a:rPr sz="2600" spc="-5" dirty="0">
                <a:latin typeface="Calibri"/>
                <a:cs typeface="Calibri"/>
              </a:rPr>
              <a:t>sistema  recebeu </a:t>
            </a:r>
            <a:r>
              <a:rPr sz="2600" dirty="0">
                <a:latin typeface="Calibri"/>
                <a:cs typeface="Calibri"/>
              </a:rPr>
              <a:t>o </a:t>
            </a:r>
            <a:r>
              <a:rPr sz="2600" spc="-5" dirty="0">
                <a:latin typeface="Calibri"/>
                <a:cs typeface="Calibri"/>
              </a:rPr>
              <a:t>nome de  </a:t>
            </a:r>
            <a:r>
              <a:rPr sz="2600" b="1" spc="-10" dirty="0">
                <a:latin typeface="Calibri"/>
                <a:cs typeface="Calibri"/>
              </a:rPr>
              <a:t>Sistema Digital </a:t>
            </a:r>
            <a:r>
              <a:rPr sz="2600" b="1" spc="-5" dirty="0">
                <a:latin typeface="Calibri"/>
                <a:cs typeface="Calibri"/>
              </a:rPr>
              <a:t>de  </a:t>
            </a:r>
            <a:r>
              <a:rPr sz="2600" b="1" spc="-10" dirty="0">
                <a:latin typeface="Calibri"/>
                <a:cs typeface="Calibri"/>
              </a:rPr>
              <a:t>Controle</a:t>
            </a:r>
            <a:r>
              <a:rPr sz="2600" b="1" spc="-8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Distribuído  </a:t>
            </a:r>
            <a:r>
              <a:rPr sz="2600" dirty="0">
                <a:latin typeface="Calibri"/>
                <a:cs typeface="Calibri"/>
              </a:rPr>
              <a:t>(</a:t>
            </a:r>
            <a:r>
              <a:rPr sz="2600" b="1" dirty="0">
                <a:latin typeface="Calibri"/>
                <a:cs typeface="Calibri"/>
              </a:rPr>
              <a:t>SDCD </a:t>
            </a:r>
            <a:r>
              <a:rPr sz="2600" spc="-5" dirty="0">
                <a:latin typeface="Calibri"/>
                <a:cs typeface="Calibri"/>
              </a:rPr>
              <a:t>ou </a:t>
            </a:r>
            <a:r>
              <a:rPr sz="2600" b="1" dirty="0">
                <a:latin typeface="Calibri"/>
                <a:cs typeface="Calibri"/>
              </a:rPr>
              <a:t>DCS </a:t>
            </a:r>
            <a:r>
              <a:rPr sz="2600" spc="-5" dirty="0">
                <a:latin typeface="Calibri"/>
                <a:cs typeface="Calibri"/>
              </a:rPr>
              <a:t>na  sigla </a:t>
            </a:r>
            <a:r>
              <a:rPr sz="2600" dirty="0">
                <a:latin typeface="Calibri"/>
                <a:cs typeface="Calibri"/>
              </a:rPr>
              <a:t>em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inglês).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/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9904" y="322706"/>
            <a:ext cx="5737860" cy="552450"/>
            <a:chOff x="3049904" y="322706"/>
            <a:chExt cx="5737860" cy="552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5431" y="347471"/>
              <a:ext cx="5711952" cy="5273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9904" y="322706"/>
              <a:ext cx="5708523" cy="52387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87781" y="5600191"/>
            <a:ext cx="17856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um </a:t>
            </a:r>
            <a:r>
              <a:rPr sz="2600" spc="-5" dirty="0">
                <a:latin typeface="Calibri"/>
                <a:cs typeface="Calibri"/>
              </a:rPr>
              <a:t>do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outro.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40123" y="2997707"/>
            <a:ext cx="4840224" cy="275844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87781" y="1855977"/>
            <a:ext cx="8504555" cy="37706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Calibri"/>
                <a:cs typeface="Calibri"/>
              </a:rPr>
              <a:t>O SDCD </a:t>
            </a:r>
            <a:r>
              <a:rPr sz="2600" spc="-10" dirty="0">
                <a:latin typeface="Calibri"/>
                <a:cs typeface="Calibri"/>
              </a:rPr>
              <a:t>tem como </a:t>
            </a:r>
            <a:r>
              <a:rPr sz="2600" spc="-5" dirty="0">
                <a:latin typeface="Calibri"/>
                <a:cs typeface="Calibri"/>
              </a:rPr>
              <a:t>função </a:t>
            </a:r>
            <a:r>
              <a:rPr sz="2600" dirty="0">
                <a:latin typeface="Calibri"/>
                <a:cs typeface="Calibri"/>
              </a:rPr>
              <a:t>o </a:t>
            </a:r>
            <a:r>
              <a:rPr sz="2600" spc="-15" dirty="0">
                <a:latin typeface="Calibri"/>
                <a:cs typeface="Calibri"/>
              </a:rPr>
              <a:t>controle </a:t>
            </a:r>
            <a:r>
              <a:rPr sz="2600" spc="-5" dirty="0">
                <a:latin typeface="Calibri"/>
                <a:cs typeface="Calibri"/>
              </a:rPr>
              <a:t>de </a:t>
            </a:r>
            <a:r>
              <a:rPr sz="2600" spc="-10" dirty="0">
                <a:latin typeface="Calibri"/>
                <a:cs typeface="Calibri"/>
              </a:rPr>
              <a:t>processos </a:t>
            </a:r>
            <a:r>
              <a:rPr sz="2600" spc="-5" dirty="0">
                <a:latin typeface="Calibri"/>
                <a:cs typeface="Calibri"/>
              </a:rPr>
              <a:t>de </a:t>
            </a:r>
            <a:r>
              <a:rPr sz="2600" spc="-15" dirty="0">
                <a:latin typeface="Calibri"/>
                <a:cs typeface="Calibri"/>
              </a:rPr>
              <a:t>forma  </a:t>
            </a:r>
            <a:r>
              <a:rPr sz="2600" spc="-10" dirty="0">
                <a:latin typeface="Calibri"/>
                <a:cs typeface="Calibri"/>
              </a:rPr>
              <a:t>otimizada, </a:t>
            </a:r>
            <a:r>
              <a:rPr sz="2600" spc="-5" dirty="0">
                <a:latin typeface="Calibri"/>
                <a:cs typeface="Calibri"/>
              </a:rPr>
              <a:t>permitindo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descentralização </a:t>
            </a:r>
            <a:r>
              <a:rPr sz="2600" spc="-5" dirty="0">
                <a:latin typeface="Calibri"/>
                <a:cs typeface="Calibri"/>
              </a:rPr>
              <a:t>do </a:t>
            </a:r>
            <a:r>
              <a:rPr sz="2600" spc="-10" dirty="0">
                <a:latin typeface="Calibri"/>
                <a:cs typeface="Calibri"/>
              </a:rPr>
              <a:t>processamento </a:t>
            </a:r>
            <a:r>
              <a:rPr sz="2600" spc="-5" dirty="0">
                <a:latin typeface="Calibri"/>
                <a:cs typeface="Calibri"/>
              </a:rPr>
              <a:t>de  dados 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5" dirty="0">
                <a:latin typeface="Calibri"/>
                <a:cs typeface="Calibri"/>
              </a:rPr>
              <a:t>das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decisões.</a:t>
            </a:r>
            <a:endParaRPr sz="2600" dirty="0">
              <a:latin typeface="Calibri"/>
              <a:cs typeface="Calibri"/>
            </a:endParaRPr>
          </a:p>
          <a:p>
            <a:pPr marL="12700" marR="5186680">
              <a:lnSpc>
                <a:spcPct val="100000"/>
              </a:lnSpc>
              <a:spcBef>
                <a:spcPts val="1395"/>
              </a:spcBef>
            </a:pPr>
            <a:r>
              <a:rPr sz="2600" spc="-15" dirty="0">
                <a:latin typeface="Calibri"/>
                <a:cs typeface="Calibri"/>
              </a:rPr>
              <a:t>Desta forma, </a:t>
            </a:r>
            <a:r>
              <a:rPr sz="2600" dirty="0">
                <a:latin typeface="Calibri"/>
                <a:cs typeface="Calibri"/>
              </a:rPr>
              <a:t>é </a:t>
            </a:r>
            <a:r>
              <a:rPr sz="2600" spc="-5" dirty="0">
                <a:latin typeface="Calibri"/>
                <a:cs typeface="Calibri"/>
              </a:rPr>
              <a:t>possível  </a:t>
            </a:r>
            <a:r>
              <a:rPr sz="2600" spc="-20" dirty="0">
                <a:latin typeface="Calibri"/>
                <a:cs typeface="Calibri"/>
              </a:rPr>
              <a:t>fazer </a:t>
            </a:r>
            <a:r>
              <a:rPr sz="2600" dirty="0">
                <a:latin typeface="Calibri"/>
                <a:cs typeface="Calibri"/>
              </a:rPr>
              <a:t>o </a:t>
            </a:r>
            <a:r>
              <a:rPr sz="2600" spc="-10" dirty="0">
                <a:latin typeface="Calibri"/>
                <a:cs typeface="Calibri"/>
              </a:rPr>
              <a:t>gerenciamento  central </a:t>
            </a:r>
            <a:r>
              <a:rPr sz="2600" dirty="0">
                <a:latin typeface="Calibri"/>
                <a:cs typeface="Calibri"/>
              </a:rPr>
              <a:t>de </a:t>
            </a:r>
            <a:r>
              <a:rPr sz="2600" spc="-5" dirty="0">
                <a:latin typeface="Calibri"/>
                <a:cs typeface="Calibri"/>
              </a:rPr>
              <a:t>vários  </a:t>
            </a:r>
            <a:r>
              <a:rPr sz="2600" spc="-10" dirty="0">
                <a:latin typeface="Calibri"/>
                <a:cs typeface="Calibri"/>
              </a:rPr>
              <a:t>subsistemas remotos  </a:t>
            </a:r>
            <a:r>
              <a:rPr sz="2600" spc="-5" dirty="0">
                <a:latin typeface="Calibri"/>
                <a:cs typeface="Calibri"/>
              </a:rPr>
              <a:t>que podem </a:t>
            </a:r>
            <a:r>
              <a:rPr sz="2600" spc="-15" dirty="0">
                <a:latin typeface="Calibri"/>
                <a:cs typeface="Calibri"/>
              </a:rPr>
              <a:t>estar </a:t>
            </a:r>
            <a:r>
              <a:rPr sz="2600" dirty="0">
                <a:latin typeface="Calibri"/>
                <a:cs typeface="Calibri"/>
              </a:rPr>
              <a:t>a  </a:t>
            </a:r>
            <a:r>
              <a:rPr sz="2600" spc="-10" dirty="0">
                <a:latin typeface="Calibri"/>
                <a:cs typeface="Calibri"/>
              </a:rPr>
              <a:t>quilômetros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distância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/>
              <a:t>11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15078" y="5774232"/>
            <a:ext cx="33064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Sala de </a:t>
            </a:r>
            <a:r>
              <a:rPr sz="2200" spc="-15" dirty="0">
                <a:latin typeface="Calibri"/>
                <a:cs typeface="Calibri"/>
              </a:rPr>
              <a:t>controle </a:t>
            </a:r>
            <a:r>
              <a:rPr sz="2200" spc="-5" dirty="0">
                <a:latin typeface="Calibri"/>
                <a:cs typeface="Calibri"/>
              </a:rPr>
              <a:t>de um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SDCD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2437" y="1131189"/>
            <a:ext cx="7178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Transmissores 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Receptores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2234" y="3213025"/>
            <a:ext cx="4769546" cy="288516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049904" y="322706"/>
            <a:ext cx="5737860" cy="552450"/>
            <a:chOff x="3049904" y="322706"/>
            <a:chExt cx="5737860" cy="5524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5431" y="347471"/>
              <a:ext cx="5711952" cy="5273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9904" y="322706"/>
              <a:ext cx="5708523" cy="5238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Atualmente </a:t>
            </a:r>
            <a:r>
              <a:rPr spc="-15" dirty="0"/>
              <a:t>existem </a:t>
            </a:r>
            <a:r>
              <a:rPr spc="-5" dirty="0"/>
              <a:t>muitos instrumentos trabalhando </a:t>
            </a:r>
            <a:r>
              <a:rPr spc="-20" dirty="0"/>
              <a:t>através  </a:t>
            </a:r>
            <a:r>
              <a:rPr dirty="0"/>
              <a:t>de </a:t>
            </a:r>
            <a:r>
              <a:rPr spc="-5" dirty="0"/>
              <a:t>redes </a:t>
            </a:r>
            <a:r>
              <a:rPr dirty="0"/>
              <a:t>industriais, </a:t>
            </a:r>
            <a:r>
              <a:rPr spc="-10" dirty="0"/>
              <a:t>como </a:t>
            </a:r>
            <a:r>
              <a:rPr spc="-5" dirty="0"/>
              <a:t>por </a:t>
            </a:r>
            <a:r>
              <a:rPr spc="-15" dirty="0"/>
              <a:t>exemplo: </a:t>
            </a:r>
            <a:r>
              <a:rPr spc="-10" dirty="0"/>
              <a:t>AS-Interface,</a:t>
            </a:r>
            <a:r>
              <a:rPr spc="-135" dirty="0"/>
              <a:t> </a:t>
            </a:r>
            <a:r>
              <a:rPr spc="-5" dirty="0"/>
              <a:t>Profibus,  Fieldbus </a:t>
            </a:r>
            <a:r>
              <a:rPr spc="-10" dirty="0"/>
              <a:t>Foundation, </a:t>
            </a:r>
            <a:r>
              <a:rPr dirty="0"/>
              <a:t>Modbus,</a:t>
            </a:r>
            <a:r>
              <a:rPr spc="-45" dirty="0"/>
              <a:t> </a:t>
            </a:r>
            <a:r>
              <a:rPr spc="-15" dirty="0"/>
              <a:t>etc.</a:t>
            </a:r>
          </a:p>
          <a:p>
            <a:pPr marL="12700" marR="4431030">
              <a:lnSpc>
                <a:spcPct val="100000"/>
              </a:lnSpc>
              <a:spcBef>
                <a:spcPts val="844"/>
              </a:spcBef>
            </a:pPr>
            <a:r>
              <a:rPr dirty="0"/>
              <a:t>Alguns </a:t>
            </a:r>
            <a:r>
              <a:rPr spc="-15" dirty="0"/>
              <a:t>protocolos </a:t>
            </a:r>
            <a:r>
              <a:rPr dirty="0"/>
              <a:t>de </a:t>
            </a:r>
            <a:r>
              <a:rPr spc="-5" dirty="0"/>
              <a:t>redes  permitem inclusive </a:t>
            </a:r>
            <a:r>
              <a:rPr dirty="0"/>
              <a:t>o  </a:t>
            </a:r>
            <a:r>
              <a:rPr spc="-10" dirty="0"/>
              <a:t>processamento </a:t>
            </a:r>
            <a:r>
              <a:rPr spc="-5" dirty="0"/>
              <a:t>de</a:t>
            </a:r>
            <a:r>
              <a:rPr spc="-105" dirty="0"/>
              <a:t> </a:t>
            </a:r>
            <a:r>
              <a:rPr spc="-10" dirty="0"/>
              <a:t>estratégias  </a:t>
            </a:r>
            <a:r>
              <a:rPr dirty="0"/>
              <a:t>de </a:t>
            </a:r>
            <a:r>
              <a:rPr spc="-15" dirty="0"/>
              <a:t>controle </a:t>
            </a:r>
            <a:r>
              <a:rPr dirty="0"/>
              <a:t>no </a:t>
            </a:r>
            <a:r>
              <a:rPr spc="-10" dirty="0"/>
              <a:t>próprio  instrumento, </a:t>
            </a:r>
            <a:r>
              <a:rPr dirty="0"/>
              <a:t>criando </a:t>
            </a:r>
            <a:r>
              <a:rPr spc="-5" dirty="0"/>
              <a:t>uma  </a:t>
            </a:r>
            <a:r>
              <a:rPr b="1" spc="-20" dirty="0">
                <a:latin typeface="Calibri"/>
                <a:cs typeface="Calibri"/>
              </a:rPr>
              <a:t>arquitetura </a:t>
            </a:r>
            <a:r>
              <a:rPr b="1" spc="-15" dirty="0">
                <a:latin typeface="Calibri"/>
                <a:cs typeface="Calibri"/>
              </a:rPr>
              <a:t>totalmente  </a:t>
            </a:r>
            <a:r>
              <a:rPr b="1" spc="-5" dirty="0">
                <a:latin typeface="Calibri"/>
                <a:cs typeface="Calibri"/>
              </a:rPr>
              <a:t>distribuída </a:t>
            </a:r>
            <a:r>
              <a:rPr spc="-5" dirty="0"/>
              <a:t>conhecida </a:t>
            </a:r>
            <a:r>
              <a:rPr spc="-10" dirty="0"/>
              <a:t>como  FCS </a:t>
            </a:r>
            <a:r>
              <a:rPr dirty="0"/>
              <a:t>(</a:t>
            </a:r>
            <a:r>
              <a:rPr i="1" dirty="0">
                <a:latin typeface="Calibri"/>
                <a:cs typeface="Calibri"/>
              </a:rPr>
              <a:t>Field </a:t>
            </a:r>
            <a:r>
              <a:rPr i="1" spc="-5" dirty="0">
                <a:latin typeface="Calibri"/>
                <a:cs typeface="Calibri"/>
              </a:rPr>
              <a:t>Control</a:t>
            </a:r>
            <a:r>
              <a:rPr i="1" spc="-15" dirty="0">
                <a:latin typeface="Calibri"/>
                <a:cs typeface="Calibri"/>
              </a:rPr>
              <a:t> System</a:t>
            </a:r>
            <a:r>
              <a:rPr spc="-15" dirty="0"/>
              <a:t>).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/>
              <a:t>12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2437" y="1131189"/>
            <a:ext cx="7178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Transmissores 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Receptores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9904" y="322706"/>
            <a:ext cx="5737860" cy="552450"/>
            <a:chOff x="3049904" y="322706"/>
            <a:chExt cx="5737860" cy="552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5431" y="347471"/>
              <a:ext cx="5711952" cy="5273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9904" y="322706"/>
              <a:ext cx="5708523" cy="52387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24383" y="1850135"/>
            <a:ext cx="8961120" cy="4570730"/>
            <a:chOff x="24383" y="1850135"/>
            <a:chExt cx="8961120" cy="457073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211" y="1912550"/>
              <a:ext cx="8836145" cy="5807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83" y="1850135"/>
              <a:ext cx="4460748" cy="800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4404" y="1854707"/>
              <a:ext cx="8747760" cy="492759"/>
            </a:xfrm>
            <a:custGeom>
              <a:avLst/>
              <a:gdLst/>
              <a:ahLst/>
              <a:cxnLst/>
              <a:rect l="l" t="t" r="r" b="b"/>
              <a:pathLst>
                <a:path w="8747760" h="492760">
                  <a:moveTo>
                    <a:pt x="8747760" y="0"/>
                  </a:moveTo>
                  <a:lnTo>
                    <a:pt x="0" y="0"/>
                  </a:lnTo>
                  <a:lnTo>
                    <a:pt x="0" y="492251"/>
                  </a:lnTo>
                  <a:lnTo>
                    <a:pt x="8747760" y="492251"/>
                  </a:lnTo>
                  <a:lnTo>
                    <a:pt x="8747760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063" y="2395727"/>
              <a:ext cx="8854440" cy="17998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385" y="2342387"/>
              <a:ext cx="8764524" cy="198882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84404" y="2346959"/>
              <a:ext cx="8747760" cy="1693545"/>
            </a:xfrm>
            <a:custGeom>
              <a:avLst/>
              <a:gdLst/>
              <a:ahLst/>
              <a:cxnLst/>
              <a:rect l="l" t="t" r="r" b="b"/>
              <a:pathLst>
                <a:path w="8747760" h="1693545">
                  <a:moveTo>
                    <a:pt x="8747760" y="0"/>
                  </a:moveTo>
                  <a:lnTo>
                    <a:pt x="0" y="0"/>
                  </a:lnTo>
                  <a:lnTo>
                    <a:pt x="0" y="1693164"/>
                  </a:lnTo>
                  <a:lnTo>
                    <a:pt x="8747760" y="1693164"/>
                  </a:lnTo>
                  <a:lnTo>
                    <a:pt x="8747760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063" y="4088891"/>
              <a:ext cx="8854440" cy="219913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385" y="4035551"/>
              <a:ext cx="8775192" cy="238506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84404" y="4040123"/>
              <a:ext cx="8747760" cy="2092960"/>
            </a:xfrm>
            <a:custGeom>
              <a:avLst/>
              <a:gdLst/>
              <a:ahLst/>
              <a:cxnLst/>
              <a:rect l="l" t="t" r="r" b="b"/>
              <a:pathLst>
                <a:path w="8747760" h="2092960">
                  <a:moveTo>
                    <a:pt x="8747760" y="0"/>
                  </a:moveTo>
                  <a:lnTo>
                    <a:pt x="0" y="0"/>
                  </a:lnTo>
                  <a:lnTo>
                    <a:pt x="0" y="2092452"/>
                  </a:lnTo>
                  <a:lnTo>
                    <a:pt x="8747760" y="2092452"/>
                  </a:lnTo>
                  <a:lnTo>
                    <a:pt x="8747760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62839" y="1771497"/>
            <a:ext cx="8225790" cy="42894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6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NOVOS </a:t>
            </a:r>
            <a:r>
              <a:rPr sz="26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CONCEITOS </a:t>
            </a: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(ISA</a:t>
            </a:r>
            <a:r>
              <a:rPr sz="26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5.1):</a:t>
            </a:r>
            <a:endParaRPr sz="2600" dirty="0">
              <a:latin typeface="Calibri"/>
              <a:cs typeface="Calibri"/>
            </a:endParaRPr>
          </a:p>
          <a:p>
            <a:pPr marL="12700" marR="16510">
              <a:lnSpc>
                <a:spcPct val="100000"/>
              </a:lnSpc>
              <a:spcBef>
                <a:spcPts val="760"/>
              </a:spcBef>
            </a:pPr>
            <a:r>
              <a:rPr sz="2600" b="1" dirty="0">
                <a:latin typeface="Calibri"/>
                <a:cs typeface="Calibri"/>
              </a:rPr>
              <a:t>SDCD: </a:t>
            </a:r>
            <a:r>
              <a:rPr sz="2600" dirty="0">
                <a:latin typeface="Calibri"/>
                <a:cs typeface="Calibri"/>
              </a:rPr>
              <a:t>é a </a:t>
            </a:r>
            <a:r>
              <a:rPr sz="2600" spc="-10" dirty="0">
                <a:latin typeface="Calibri"/>
                <a:cs typeface="Calibri"/>
              </a:rPr>
              <a:t>instrumentação, </a:t>
            </a:r>
            <a:r>
              <a:rPr sz="2600" spc="-5" dirty="0">
                <a:latin typeface="Calibri"/>
                <a:cs typeface="Calibri"/>
              </a:rPr>
              <a:t>equipamentos de </a:t>
            </a:r>
            <a:r>
              <a:rPr sz="2600" spc="-10" dirty="0">
                <a:latin typeface="Calibri"/>
                <a:cs typeface="Calibri"/>
              </a:rPr>
              <a:t>entrada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saída,  equipamentos </a:t>
            </a:r>
            <a:r>
              <a:rPr sz="2600" dirty="0">
                <a:latin typeface="Calibri"/>
                <a:cs typeface="Calibri"/>
              </a:rPr>
              <a:t>de </a:t>
            </a:r>
            <a:r>
              <a:rPr sz="2600" spc="-15" dirty="0">
                <a:latin typeface="Calibri"/>
                <a:cs typeface="Calibri"/>
              </a:rPr>
              <a:t>controle 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5" dirty="0">
                <a:latin typeface="Calibri"/>
                <a:cs typeface="Calibri"/>
              </a:rPr>
              <a:t>equipamentos </a:t>
            </a:r>
            <a:r>
              <a:rPr sz="2600" dirty="0">
                <a:latin typeface="Calibri"/>
                <a:cs typeface="Calibri"/>
              </a:rPr>
              <a:t>de </a:t>
            </a:r>
            <a:r>
              <a:rPr sz="2600" spc="-10" dirty="0">
                <a:latin typeface="Calibri"/>
                <a:cs typeface="Calibri"/>
              </a:rPr>
              <a:t>interface </a:t>
            </a:r>
            <a:r>
              <a:rPr sz="2600" spc="-5" dirty="0">
                <a:latin typeface="Calibri"/>
                <a:cs typeface="Calibri"/>
              </a:rPr>
              <a:t>do  </a:t>
            </a:r>
            <a:r>
              <a:rPr sz="2600" spc="-35" dirty="0">
                <a:latin typeface="Calibri"/>
                <a:cs typeface="Calibri"/>
              </a:rPr>
              <a:t>operador, </a:t>
            </a:r>
            <a:r>
              <a:rPr sz="2600" spc="-5" dirty="0">
                <a:latin typeface="Calibri"/>
                <a:cs typeface="Calibri"/>
              </a:rPr>
              <a:t>que </a:t>
            </a:r>
            <a:r>
              <a:rPr sz="2600" spc="-20" dirty="0">
                <a:latin typeface="Calibri"/>
                <a:cs typeface="Calibri"/>
              </a:rPr>
              <a:t>executa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10" dirty="0">
                <a:latin typeface="Calibri"/>
                <a:cs typeface="Calibri"/>
              </a:rPr>
              <a:t>funções </a:t>
            </a:r>
            <a:r>
              <a:rPr sz="2600" spc="-5" dirty="0">
                <a:latin typeface="Calibri"/>
                <a:cs typeface="Calibri"/>
              </a:rPr>
              <a:t>de </a:t>
            </a:r>
            <a:r>
              <a:rPr sz="2600" spc="-15" dirty="0">
                <a:latin typeface="Calibri"/>
                <a:cs typeface="Calibri"/>
              </a:rPr>
              <a:t>controle 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5" dirty="0">
                <a:latin typeface="Calibri"/>
                <a:cs typeface="Calibri"/>
              </a:rPr>
              <a:t>indicação  estabelecidas.</a:t>
            </a:r>
            <a:endParaRPr sz="26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855"/>
              </a:spcBef>
            </a:pPr>
            <a:r>
              <a:rPr sz="2600" b="1" dirty="0">
                <a:latin typeface="Calibri"/>
                <a:cs typeface="Calibri"/>
              </a:rPr>
              <a:t>CLP: </a:t>
            </a:r>
            <a:r>
              <a:rPr sz="2600" dirty="0">
                <a:latin typeface="Calibri"/>
                <a:cs typeface="Calibri"/>
              </a:rPr>
              <a:t>é um </a:t>
            </a:r>
            <a:r>
              <a:rPr sz="2600" spc="-30" dirty="0">
                <a:latin typeface="Calibri"/>
                <a:cs typeface="Calibri"/>
              </a:rPr>
              <a:t>controlador, </a:t>
            </a:r>
            <a:r>
              <a:rPr sz="2600" spc="-10" dirty="0">
                <a:latin typeface="Calibri"/>
                <a:cs typeface="Calibri"/>
              </a:rPr>
              <a:t>usualmente com várias entradas </a:t>
            </a:r>
            <a:r>
              <a:rPr sz="2600" dirty="0">
                <a:latin typeface="Calibri"/>
                <a:cs typeface="Calibri"/>
              </a:rPr>
              <a:t>e  </a:t>
            </a:r>
            <a:r>
              <a:rPr sz="2600" spc="-5" dirty="0">
                <a:latin typeface="Calibri"/>
                <a:cs typeface="Calibri"/>
              </a:rPr>
              <a:t>saídas, que </a:t>
            </a:r>
            <a:r>
              <a:rPr sz="2600" spc="-10" dirty="0" err="1">
                <a:latin typeface="Calibri"/>
                <a:cs typeface="Calibri"/>
              </a:rPr>
              <a:t>cont</a:t>
            </a:r>
            <a:r>
              <a:rPr lang="pt-BR" sz="2600" spc="-10" dirty="0">
                <a:latin typeface="Calibri"/>
                <a:cs typeface="Calibri"/>
              </a:rPr>
              <a:t>é</a:t>
            </a:r>
            <a:r>
              <a:rPr sz="2600" spc="-10" dirty="0">
                <a:latin typeface="Calibri"/>
                <a:cs typeface="Calibri"/>
              </a:rPr>
              <a:t>m </a:t>
            </a:r>
            <a:r>
              <a:rPr sz="2600" dirty="0">
                <a:latin typeface="Calibri"/>
                <a:cs typeface="Calibri"/>
              </a:rPr>
              <a:t>um </a:t>
            </a:r>
            <a:r>
              <a:rPr sz="2600" spc="-15" dirty="0">
                <a:latin typeface="Calibri"/>
                <a:cs typeface="Calibri"/>
              </a:rPr>
              <a:t>programa </a:t>
            </a:r>
            <a:r>
              <a:rPr sz="2600" spc="-20" dirty="0">
                <a:latin typeface="Calibri"/>
                <a:cs typeface="Calibri"/>
              </a:rPr>
              <a:t>alterável </a:t>
            </a:r>
            <a:r>
              <a:rPr sz="2600" spc="-5" dirty="0">
                <a:latin typeface="Calibri"/>
                <a:cs typeface="Calibri"/>
              </a:rPr>
              <a:t>que </a:t>
            </a:r>
            <a:r>
              <a:rPr sz="2600" dirty="0">
                <a:latin typeface="Calibri"/>
                <a:cs typeface="Calibri"/>
              </a:rPr>
              <a:t>é </a:t>
            </a:r>
            <a:r>
              <a:rPr sz="2600" spc="-5" dirty="0">
                <a:latin typeface="Calibri"/>
                <a:cs typeface="Calibri"/>
              </a:rPr>
              <a:t>tipicamente  usado </a:t>
            </a:r>
            <a:r>
              <a:rPr sz="2600" spc="-15" dirty="0">
                <a:latin typeface="Calibri"/>
                <a:cs typeface="Calibri"/>
              </a:rPr>
              <a:t>para </a:t>
            </a:r>
            <a:r>
              <a:rPr sz="2600" spc="-10" dirty="0">
                <a:latin typeface="Calibri"/>
                <a:cs typeface="Calibri"/>
              </a:rPr>
              <a:t>controlar </a:t>
            </a:r>
            <a:r>
              <a:rPr sz="2600" spc="-5" dirty="0">
                <a:latin typeface="Calibri"/>
                <a:cs typeface="Calibri"/>
              </a:rPr>
              <a:t>lógica </a:t>
            </a:r>
            <a:r>
              <a:rPr sz="2600" spc="-15" dirty="0">
                <a:latin typeface="Calibri"/>
                <a:cs typeface="Calibri"/>
              </a:rPr>
              <a:t>discreta </a:t>
            </a:r>
            <a:r>
              <a:rPr sz="2600" spc="-5" dirty="0">
                <a:latin typeface="Calibri"/>
                <a:cs typeface="Calibri"/>
              </a:rPr>
              <a:t>ou </a:t>
            </a:r>
            <a:r>
              <a:rPr sz="2600" spc="-10" dirty="0">
                <a:latin typeface="Calibri"/>
                <a:cs typeface="Calibri"/>
              </a:rPr>
              <a:t>funções </a:t>
            </a:r>
            <a:r>
              <a:rPr sz="2600" spc="-5" dirty="0">
                <a:latin typeface="Calibri"/>
                <a:cs typeface="Calibri"/>
              </a:rPr>
              <a:t>sequenciais </a:t>
            </a:r>
            <a:r>
              <a:rPr sz="2600" dirty="0">
                <a:latin typeface="Calibri"/>
                <a:cs typeface="Calibri"/>
              </a:rPr>
              <a:t>e  </a:t>
            </a:r>
            <a:r>
              <a:rPr sz="2600" spc="-5" dirty="0">
                <a:latin typeface="Calibri"/>
                <a:cs typeface="Calibri"/>
              </a:rPr>
              <a:t>pode também ser usado </a:t>
            </a:r>
            <a:r>
              <a:rPr sz="2600" spc="-20" dirty="0">
                <a:latin typeface="Calibri"/>
                <a:cs typeface="Calibri"/>
              </a:rPr>
              <a:t>pra </a:t>
            </a:r>
            <a:r>
              <a:rPr sz="2600" spc="-15" dirty="0">
                <a:latin typeface="Calibri"/>
                <a:cs typeface="Calibri"/>
              </a:rPr>
              <a:t>fornecer </a:t>
            </a:r>
            <a:r>
              <a:rPr sz="2600" spc="-10" dirty="0">
                <a:latin typeface="Calibri"/>
                <a:cs typeface="Calibri"/>
              </a:rPr>
              <a:t>funções </a:t>
            </a:r>
            <a:r>
              <a:rPr sz="2600" spc="-5" dirty="0">
                <a:latin typeface="Calibri"/>
                <a:cs typeface="Calibri"/>
              </a:rPr>
              <a:t>de </a:t>
            </a:r>
            <a:r>
              <a:rPr sz="2600" spc="-15" dirty="0" err="1">
                <a:latin typeface="Calibri"/>
                <a:cs typeface="Calibri"/>
              </a:rPr>
              <a:t>controle</a:t>
            </a:r>
            <a:r>
              <a:rPr sz="2600" spc="-15" dirty="0">
                <a:latin typeface="Calibri"/>
                <a:cs typeface="Calibri"/>
              </a:rPr>
              <a:t>  </a:t>
            </a:r>
            <a:r>
              <a:rPr sz="2600" spc="-5" dirty="0" err="1">
                <a:latin typeface="Calibri"/>
                <a:cs typeface="Calibri"/>
              </a:rPr>
              <a:t>cont</a:t>
            </a:r>
            <a:r>
              <a:rPr lang="pt-BR" sz="2600" spc="-5" dirty="0">
                <a:latin typeface="Calibri"/>
                <a:cs typeface="Calibri"/>
              </a:rPr>
              <a:t>í</a:t>
            </a:r>
            <a:r>
              <a:rPr sz="2600" spc="-5" dirty="0" err="1">
                <a:latin typeface="Calibri"/>
                <a:cs typeface="Calibri"/>
              </a:rPr>
              <a:t>nuas</a:t>
            </a:r>
            <a:r>
              <a:rPr sz="2600" spc="-5" dirty="0"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/>
              <a:t>13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02437" y="1131189"/>
            <a:ext cx="7178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Transmissores 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Receptores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555DB269-9834-4A51-B697-42DE6740DF5C}"/>
                  </a:ext>
                </a:extLst>
              </p14:cNvPr>
              <p14:cNvContentPartPr/>
              <p14:nvPr/>
            </p14:nvContentPartPr>
            <p14:xfrm>
              <a:off x="886099" y="3811485"/>
              <a:ext cx="2367000" cy="32760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555DB269-9834-4A51-B697-42DE6740DF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1779" y="3807165"/>
                <a:ext cx="2375640" cy="33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DB89DC8-17FF-402F-B745-02DF9CF010BB}"/>
              </a:ext>
            </a:extLst>
          </p:cNvPr>
          <p:cNvGrpSpPr/>
          <p:nvPr/>
        </p:nvGrpSpPr>
        <p:grpSpPr>
          <a:xfrm>
            <a:off x="3588259" y="3686565"/>
            <a:ext cx="1960560" cy="450720"/>
            <a:chOff x="3588259" y="3686565"/>
            <a:chExt cx="1960560" cy="45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2277C589-61CF-4722-B54D-A0E756BF58A2}"/>
                    </a:ext>
                  </a:extLst>
                </p14:cNvPr>
                <p14:cNvContentPartPr/>
                <p14:nvPr/>
              </p14:nvContentPartPr>
              <p14:xfrm>
                <a:off x="3588259" y="3858285"/>
                <a:ext cx="335160" cy="13212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2277C589-61CF-4722-B54D-A0E756BF58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83939" y="3853965"/>
                  <a:ext cx="3438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980AAA9F-5753-442C-8235-4469A1636B90}"/>
                    </a:ext>
                  </a:extLst>
                </p14:cNvPr>
                <p14:cNvContentPartPr/>
                <p14:nvPr/>
              </p14:nvContentPartPr>
              <p14:xfrm>
                <a:off x="3958699" y="3707085"/>
                <a:ext cx="54000" cy="26064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980AAA9F-5753-442C-8235-4469A1636B9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54379" y="3702765"/>
                  <a:ext cx="626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8239E4B4-E57E-48DB-8A98-EFC7F5FE37E3}"/>
                    </a:ext>
                  </a:extLst>
                </p14:cNvPr>
                <p14:cNvContentPartPr/>
                <p14:nvPr/>
              </p14:nvContentPartPr>
              <p14:xfrm>
                <a:off x="3916939" y="3777285"/>
                <a:ext cx="170640" cy="2952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8239E4B4-E57E-48DB-8A98-EFC7F5FE37E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12619" y="3772965"/>
                  <a:ext cx="1792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DE407A70-25B1-48E6-9F9C-42CFDDFC4757}"/>
                    </a:ext>
                  </a:extLst>
                </p14:cNvPr>
                <p14:cNvContentPartPr/>
                <p14:nvPr/>
              </p14:nvContentPartPr>
              <p14:xfrm>
                <a:off x="4073179" y="3815805"/>
                <a:ext cx="417240" cy="14652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DE407A70-25B1-48E6-9F9C-42CFDDFC475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68859" y="3811485"/>
                  <a:ext cx="4258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2B0202F2-3B83-4758-8617-6CDC315C2880}"/>
                    </a:ext>
                  </a:extLst>
                </p14:cNvPr>
                <p14:cNvContentPartPr/>
                <p14:nvPr/>
              </p14:nvContentPartPr>
              <p14:xfrm>
                <a:off x="4454059" y="3835245"/>
                <a:ext cx="140400" cy="17100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2B0202F2-3B83-4758-8617-6CDC315C288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49739" y="3830925"/>
                  <a:ext cx="1490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BACCA684-4613-40E9-8CDE-5C012604A3DE}"/>
                    </a:ext>
                  </a:extLst>
                </p14:cNvPr>
                <p14:cNvContentPartPr/>
                <p14:nvPr/>
              </p14:nvContentPartPr>
              <p14:xfrm>
                <a:off x="4625779" y="3861525"/>
                <a:ext cx="149400" cy="13356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BACCA684-4613-40E9-8CDE-5C012604A3D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21459" y="3857205"/>
                  <a:ext cx="1580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82D51B51-47D4-46C0-BD79-2B326C16A8D2}"/>
                    </a:ext>
                  </a:extLst>
                </p14:cNvPr>
                <p14:cNvContentPartPr/>
                <p14:nvPr/>
              </p14:nvContentPartPr>
              <p14:xfrm>
                <a:off x="4742419" y="3871965"/>
                <a:ext cx="284400" cy="1623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82D51B51-47D4-46C0-BD79-2B326C16A8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38099" y="3867645"/>
                  <a:ext cx="2930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31C213EA-3440-4856-8925-F7C8AF8A8997}"/>
                    </a:ext>
                  </a:extLst>
                </p14:cNvPr>
                <p14:cNvContentPartPr/>
                <p14:nvPr/>
              </p14:nvContentPartPr>
              <p14:xfrm>
                <a:off x="4783099" y="3686565"/>
                <a:ext cx="141120" cy="3672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31C213EA-3440-4856-8925-F7C8AF8A89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78779" y="3682245"/>
                  <a:ext cx="149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3DAD8D3C-9F5D-40AA-8EF0-C87DA867B9C2}"/>
                    </a:ext>
                  </a:extLst>
                </p14:cNvPr>
                <p14:cNvContentPartPr/>
                <p14:nvPr/>
              </p14:nvContentPartPr>
              <p14:xfrm>
                <a:off x="4698139" y="3986085"/>
                <a:ext cx="19080" cy="15120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3DAD8D3C-9F5D-40AA-8EF0-C87DA867B9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93819" y="3981765"/>
                  <a:ext cx="277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D6990AE3-B162-4914-A52A-BC89CDE2A85E}"/>
                    </a:ext>
                  </a:extLst>
                </p14:cNvPr>
                <p14:cNvContentPartPr/>
                <p14:nvPr/>
              </p14:nvContentPartPr>
              <p14:xfrm>
                <a:off x="5270179" y="3819765"/>
                <a:ext cx="278640" cy="21888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D6990AE3-B162-4914-A52A-BC89CDE2A8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65859" y="3815445"/>
                  <a:ext cx="28728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2C87374-BFB8-4640-8882-6960EA26A050}"/>
              </a:ext>
            </a:extLst>
          </p:cNvPr>
          <p:cNvGrpSpPr/>
          <p:nvPr/>
        </p:nvGrpSpPr>
        <p:grpSpPr>
          <a:xfrm>
            <a:off x="1319179" y="1994925"/>
            <a:ext cx="5333760" cy="442080"/>
            <a:chOff x="1319179" y="1994925"/>
            <a:chExt cx="5333760" cy="44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AF7ED109-0E07-42D9-86EF-0E5BA94023BD}"/>
                    </a:ext>
                  </a:extLst>
                </p14:cNvPr>
                <p14:cNvContentPartPr/>
                <p14:nvPr/>
              </p14:nvContentPartPr>
              <p14:xfrm>
                <a:off x="1319179" y="2242605"/>
                <a:ext cx="3423240" cy="19440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AF7ED109-0E07-42D9-86EF-0E5BA94023B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14859" y="2238285"/>
                  <a:ext cx="34318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E928335C-0F2C-4D54-BD15-14F50556FBE4}"/>
                    </a:ext>
                  </a:extLst>
                </p14:cNvPr>
                <p14:cNvContentPartPr/>
                <p14:nvPr/>
              </p14:nvContentPartPr>
              <p14:xfrm>
                <a:off x="4996219" y="2162325"/>
                <a:ext cx="290520" cy="9972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E928335C-0F2C-4D54-BD15-14F50556FBE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91899" y="2158005"/>
                  <a:ext cx="2991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D026C633-08E2-4E4A-B702-63665B5698E4}"/>
                    </a:ext>
                  </a:extLst>
                </p14:cNvPr>
                <p14:cNvContentPartPr/>
                <p14:nvPr/>
              </p14:nvContentPartPr>
              <p14:xfrm>
                <a:off x="5339659" y="1994925"/>
                <a:ext cx="36000" cy="29916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D026C633-08E2-4E4A-B702-63665B5698E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35339" y="1990605"/>
                  <a:ext cx="446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780E00CD-C0FA-417D-B57D-B93995034AED}"/>
                    </a:ext>
                  </a:extLst>
                </p14:cNvPr>
                <p14:cNvContentPartPr/>
                <p14:nvPr/>
              </p14:nvContentPartPr>
              <p14:xfrm>
                <a:off x="5289619" y="2124885"/>
                <a:ext cx="133560" cy="1692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780E00CD-C0FA-417D-B57D-B93995034AE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85299" y="2120565"/>
                  <a:ext cx="1422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D8A125AC-5F7C-45B4-B51A-04F3B586EC4D}"/>
                    </a:ext>
                  </a:extLst>
                </p14:cNvPr>
                <p14:cNvContentPartPr/>
                <p14:nvPr/>
              </p14:nvContentPartPr>
              <p14:xfrm>
                <a:off x="5380339" y="2175285"/>
                <a:ext cx="360000" cy="11052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D8A125AC-5F7C-45B4-B51A-04F3B586EC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76019" y="2170965"/>
                  <a:ext cx="368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5283728F-DCB7-49BE-A8A7-3F98BC79A1B1}"/>
                    </a:ext>
                  </a:extLst>
                </p14:cNvPr>
                <p14:cNvContentPartPr/>
                <p14:nvPr/>
              </p14:nvContentPartPr>
              <p14:xfrm>
                <a:off x="5721979" y="2177445"/>
                <a:ext cx="144720" cy="10260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5283728F-DCB7-49BE-A8A7-3F98BC79A1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17659" y="2173125"/>
                  <a:ext cx="1533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6029D7DD-01D2-44B3-B026-099A03598256}"/>
                    </a:ext>
                  </a:extLst>
                </p14:cNvPr>
                <p14:cNvContentPartPr/>
                <p14:nvPr/>
              </p14:nvContentPartPr>
              <p14:xfrm>
                <a:off x="5883979" y="2187885"/>
                <a:ext cx="83160" cy="7128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6029D7DD-01D2-44B3-B026-099A0359825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79659" y="2183565"/>
                  <a:ext cx="918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865842BE-3B04-4F54-A28C-D1BF4563AF03}"/>
                    </a:ext>
                  </a:extLst>
                </p14:cNvPr>
                <p14:cNvContentPartPr/>
                <p14:nvPr/>
              </p14:nvContentPartPr>
              <p14:xfrm>
                <a:off x="5970739" y="2034165"/>
                <a:ext cx="265320" cy="28152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865842BE-3B04-4F54-A28C-D1BF4563AF0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66419" y="2029845"/>
                  <a:ext cx="2739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C5A7A259-4AB4-401F-88A6-C186672D074A}"/>
                    </a:ext>
                  </a:extLst>
                </p14:cNvPr>
                <p14:cNvContentPartPr/>
                <p14:nvPr/>
              </p14:nvContentPartPr>
              <p14:xfrm>
                <a:off x="5950579" y="2260965"/>
                <a:ext cx="30960" cy="11016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C5A7A259-4AB4-401F-88A6-C186672D074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46259" y="2256645"/>
                  <a:ext cx="396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1B28867C-118F-43B4-A753-2814C450EB38}"/>
                    </a:ext>
                  </a:extLst>
                </p14:cNvPr>
                <p14:cNvContentPartPr/>
                <p14:nvPr/>
              </p14:nvContentPartPr>
              <p14:xfrm>
                <a:off x="6395899" y="2048565"/>
                <a:ext cx="257040" cy="30600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1B28867C-118F-43B4-A753-2814C450EB3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91579" y="2044245"/>
                  <a:ext cx="265680" cy="31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F6123A73-5E4C-46F0-8BBD-056C192EF1A6}"/>
                  </a:ext>
                </a:extLst>
              </p14:cNvPr>
              <p14:cNvContentPartPr/>
              <p14:nvPr/>
            </p14:nvContentPartPr>
            <p14:xfrm>
              <a:off x="6745099" y="2060445"/>
              <a:ext cx="1183680" cy="409320"/>
            </p14:xfrm>
          </p:contentPart>
        </mc:Choice>
        <mc:Fallback xmlns=""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F6123A73-5E4C-46F0-8BBD-056C192EF1A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740779" y="2056125"/>
                <a:ext cx="1192320" cy="41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Agrupar 55">
            <a:extLst>
              <a:ext uri="{FF2B5EF4-FFF2-40B4-BE49-F238E27FC236}">
                <a16:creationId xmlns:a16="http://schemas.microsoft.com/office/drawing/2014/main" id="{10D248FD-2EEE-4FF8-87F6-BA0A8EC328FB}"/>
              </a:ext>
            </a:extLst>
          </p:cNvPr>
          <p:cNvGrpSpPr/>
          <p:nvPr/>
        </p:nvGrpSpPr>
        <p:grpSpPr>
          <a:xfrm>
            <a:off x="5904859" y="3700965"/>
            <a:ext cx="1714680" cy="463320"/>
            <a:chOff x="5904859" y="3700965"/>
            <a:chExt cx="1714680" cy="46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8D4DE713-B3D7-49C9-A23B-CF868ECC1310}"/>
                    </a:ext>
                  </a:extLst>
                </p14:cNvPr>
                <p14:cNvContentPartPr/>
                <p14:nvPr/>
              </p14:nvContentPartPr>
              <p14:xfrm>
                <a:off x="5904859" y="3906885"/>
                <a:ext cx="300240" cy="16092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8D4DE713-B3D7-49C9-A23B-CF868ECC13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00539" y="3902565"/>
                  <a:ext cx="3088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5E9F23F7-089F-4142-87F2-F1B3420F4C8B}"/>
                    </a:ext>
                  </a:extLst>
                </p14:cNvPr>
                <p14:cNvContentPartPr/>
                <p14:nvPr/>
              </p14:nvContentPartPr>
              <p14:xfrm>
                <a:off x="6195739" y="3708525"/>
                <a:ext cx="612360" cy="45576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5E9F23F7-089F-4142-87F2-F1B3420F4C8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91419" y="3704205"/>
                  <a:ext cx="6210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AA49347C-3A7E-44F7-AE07-568CBC05F49A}"/>
                    </a:ext>
                  </a:extLst>
                </p14:cNvPr>
                <p14:cNvContentPartPr/>
                <p14:nvPr/>
              </p14:nvContentPartPr>
              <p14:xfrm>
                <a:off x="6812419" y="3880965"/>
                <a:ext cx="123480" cy="1371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AA49347C-3A7E-44F7-AE07-568CBC05F49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08099" y="3876645"/>
                  <a:ext cx="1321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58EB70FE-4C66-4828-9299-0B3A27C549ED}"/>
                    </a:ext>
                  </a:extLst>
                </p14:cNvPr>
                <p14:cNvContentPartPr/>
                <p14:nvPr/>
              </p14:nvContentPartPr>
              <p14:xfrm>
                <a:off x="7010779" y="3700965"/>
                <a:ext cx="45000" cy="33048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58EB70FE-4C66-4828-9299-0B3A27C549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06459" y="3696645"/>
                  <a:ext cx="536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AFA80BC6-CAF8-4508-B0B2-1456D94B716B}"/>
                    </a:ext>
                  </a:extLst>
                </p14:cNvPr>
                <p14:cNvContentPartPr/>
                <p14:nvPr/>
              </p14:nvContentPartPr>
              <p14:xfrm>
                <a:off x="6957139" y="3756765"/>
                <a:ext cx="156600" cy="6732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AFA80BC6-CAF8-4508-B0B2-1456D94B716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52819" y="3752445"/>
                  <a:ext cx="1652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0A7D84E1-1B6E-485C-92D5-CA3D79F84D73}"/>
                    </a:ext>
                  </a:extLst>
                </p14:cNvPr>
                <p14:cNvContentPartPr/>
                <p14:nvPr/>
              </p14:nvContentPartPr>
              <p14:xfrm>
                <a:off x="7043179" y="3859365"/>
                <a:ext cx="365040" cy="17568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0A7D84E1-1B6E-485C-92D5-CA3D79F84D7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38859" y="3855045"/>
                  <a:ext cx="373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C7D9AD63-0B69-4FD9-A072-621BAAAE9966}"/>
                    </a:ext>
                  </a:extLst>
                </p14:cNvPr>
                <p14:cNvContentPartPr/>
                <p14:nvPr/>
              </p14:nvContentPartPr>
              <p14:xfrm>
                <a:off x="7411819" y="3853965"/>
                <a:ext cx="207720" cy="15552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C7D9AD63-0B69-4FD9-A072-621BAAAE996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07499" y="3849645"/>
                  <a:ext cx="216360" cy="1641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9904" y="322706"/>
            <a:ext cx="5737860" cy="552450"/>
            <a:chOff x="3049904" y="322706"/>
            <a:chExt cx="5737860" cy="552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5431" y="347471"/>
              <a:ext cx="5711952" cy="5273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9904" y="322706"/>
              <a:ext cx="5708523" cy="52387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379475" y="1789176"/>
            <a:ext cx="8136890" cy="4666615"/>
            <a:chOff x="379475" y="1789176"/>
            <a:chExt cx="8136890" cy="466661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301" y="1853114"/>
              <a:ext cx="8011664" cy="5807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9475" y="1789176"/>
              <a:ext cx="7043928" cy="800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39495" y="1795272"/>
              <a:ext cx="7923530" cy="492759"/>
            </a:xfrm>
            <a:custGeom>
              <a:avLst/>
              <a:gdLst/>
              <a:ahLst/>
              <a:cxnLst/>
              <a:rect l="l" t="t" r="r" b="b"/>
              <a:pathLst>
                <a:path w="7923530" h="492760">
                  <a:moveTo>
                    <a:pt x="7923276" y="0"/>
                  </a:moveTo>
                  <a:lnTo>
                    <a:pt x="0" y="0"/>
                  </a:lnTo>
                  <a:lnTo>
                    <a:pt x="0" y="492251"/>
                  </a:lnTo>
                  <a:lnTo>
                    <a:pt x="7923276" y="492251"/>
                  </a:lnTo>
                  <a:lnTo>
                    <a:pt x="7923276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6155" y="2336292"/>
              <a:ext cx="8029956" cy="13990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9475" y="2282952"/>
              <a:ext cx="6195060" cy="15925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9495" y="2287524"/>
              <a:ext cx="7923530" cy="1292860"/>
            </a:xfrm>
            <a:custGeom>
              <a:avLst/>
              <a:gdLst/>
              <a:ahLst/>
              <a:cxnLst/>
              <a:rect l="l" t="t" r="r" b="b"/>
              <a:pathLst>
                <a:path w="7923530" h="1292860">
                  <a:moveTo>
                    <a:pt x="7923276" y="0"/>
                  </a:moveTo>
                  <a:lnTo>
                    <a:pt x="0" y="0"/>
                  </a:lnTo>
                  <a:lnTo>
                    <a:pt x="0" y="1292352"/>
                  </a:lnTo>
                  <a:lnTo>
                    <a:pt x="7923276" y="1292352"/>
                  </a:lnTo>
                  <a:lnTo>
                    <a:pt x="7923276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0727" y="3628644"/>
              <a:ext cx="8025383" cy="9997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4047" y="3575304"/>
              <a:ext cx="6045708" cy="119634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44067" y="3579876"/>
              <a:ext cx="7919084" cy="893444"/>
            </a:xfrm>
            <a:custGeom>
              <a:avLst/>
              <a:gdLst/>
              <a:ahLst/>
              <a:cxnLst/>
              <a:rect l="l" t="t" r="r" b="b"/>
              <a:pathLst>
                <a:path w="7919084" h="893445">
                  <a:moveTo>
                    <a:pt x="7918704" y="0"/>
                  </a:moveTo>
                  <a:lnTo>
                    <a:pt x="0" y="0"/>
                  </a:lnTo>
                  <a:lnTo>
                    <a:pt x="0" y="893063"/>
                  </a:lnTo>
                  <a:lnTo>
                    <a:pt x="7918704" y="893063"/>
                  </a:lnTo>
                  <a:lnTo>
                    <a:pt x="7918704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6155" y="4521708"/>
              <a:ext cx="8029956" cy="17983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9475" y="4466844"/>
              <a:ext cx="5715000" cy="198882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39495" y="4472940"/>
              <a:ext cx="7923530" cy="1691639"/>
            </a:xfrm>
            <a:custGeom>
              <a:avLst/>
              <a:gdLst/>
              <a:ahLst/>
              <a:cxnLst/>
              <a:rect l="l" t="t" r="r" b="b"/>
              <a:pathLst>
                <a:path w="7923530" h="1691639">
                  <a:moveTo>
                    <a:pt x="7923276" y="0"/>
                  </a:moveTo>
                  <a:lnTo>
                    <a:pt x="0" y="0"/>
                  </a:lnTo>
                  <a:lnTo>
                    <a:pt x="0" y="1691639"/>
                  </a:lnTo>
                  <a:lnTo>
                    <a:pt x="7923276" y="1691639"/>
                  </a:lnTo>
                  <a:lnTo>
                    <a:pt x="7923276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18540" y="1711360"/>
            <a:ext cx="6567170" cy="438531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Cartões 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 </a:t>
            </a:r>
            <a:r>
              <a:rPr sz="26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Entrada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Analógicos </a:t>
            </a: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Passivos 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600" b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Ativos</a:t>
            </a:r>
            <a:endParaRPr sz="2600">
              <a:latin typeface="Calibri"/>
              <a:cs typeface="Calibri"/>
            </a:endParaRPr>
          </a:p>
          <a:p>
            <a:pPr marL="12700" marR="930275">
              <a:lnSpc>
                <a:spcPct val="100000"/>
              </a:lnSpc>
              <a:spcBef>
                <a:spcPts val="760"/>
              </a:spcBef>
            </a:pPr>
            <a:r>
              <a:rPr sz="2600" dirty="0">
                <a:latin typeface="Calibri"/>
                <a:cs typeface="Calibri"/>
              </a:rPr>
              <a:t>Os </a:t>
            </a:r>
            <a:r>
              <a:rPr sz="2600" spc="-10" dirty="0">
                <a:latin typeface="Calibri"/>
                <a:cs typeface="Calibri"/>
              </a:rPr>
              <a:t>CLPs </a:t>
            </a:r>
            <a:r>
              <a:rPr sz="2600" dirty="0">
                <a:latin typeface="Calibri"/>
                <a:cs typeface="Calibri"/>
              </a:rPr>
              <a:t>ou SDCDs </a:t>
            </a:r>
            <a:r>
              <a:rPr sz="2600" spc="-5" dirty="0">
                <a:latin typeface="Calibri"/>
                <a:cs typeface="Calibri"/>
              </a:rPr>
              <a:t>possuem </a:t>
            </a:r>
            <a:r>
              <a:rPr sz="2600" spc="-10" dirty="0">
                <a:latin typeface="Calibri"/>
                <a:cs typeface="Calibri"/>
              </a:rPr>
              <a:t>cartões </a:t>
            </a:r>
            <a:r>
              <a:rPr sz="2600" spc="-5" dirty="0">
                <a:latin typeface="Calibri"/>
                <a:cs typeface="Calibri"/>
              </a:rPr>
              <a:t>de  </a:t>
            </a:r>
            <a:r>
              <a:rPr sz="2600" spc="-10" dirty="0">
                <a:latin typeface="Calibri"/>
                <a:cs typeface="Calibri"/>
              </a:rPr>
              <a:t>entradas </a:t>
            </a:r>
            <a:r>
              <a:rPr sz="2600" spc="-5" dirty="0">
                <a:latin typeface="Calibri"/>
                <a:cs typeface="Calibri"/>
              </a:rPr>
              <a:t>analógicos que podem ser </a:t>
            </a:r>
            <a:r>
              <a:rPr sz="2600" spc="-10" dirty="0">
                <a:latin typeface="Calibri"/>
                <a:cs typeface="Calibri"/>
              </a:rPr>
              <a:t>ativos  </a:t>
            </a:r>
            <a:r>
              <a:rPr sz="2600" spc="-5" dirty="0">
                <a:latin typeface="Calibri"/>
                <a:cs typeface="Calibri"/>
              </a:rPr>
              <a:t>ou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passivos.</a:t>
            </a:r>
            <a:endParaRPr sz="2600">
              <a:latin typeface="Calibri"/>
              <a:cs typeface="Calibri"/>
            </a:endParaRPr>
          </a:p>
          <a:p>
            <a:pPr marL="17145" marR="1070610">
              <a:lnSpc>
                <a:spcPct val="100000"/>
              </a:lnSpc>
              <a:spcBef>
                <a:spcPts val="819"/>
              </a:spcBef>
              <a:buChar char="-"/>
              <a:tabLst>
                <a:tab pos="194945" algn="l"/>
              </a:tabLst>
            </a:pPr>
            <a:r>
              <a:rPr sz="2600" dirty="0">
                <a:latin typeface="Calibri"/>
                <a:cs typeface="Calibri"/>
              </a:rPr>
              <a:t>O </a:t>
            </a:r>
            <a:r>
              <a:rPr sz="2600" b="1" spc="-10" dirty="0">
                <a:latin typeface="Calibri"/>
                <a:cs typeface="Calibri"/>
              </a:rPr>
              <a:t>cartão </a:t>
            </a:r>
            <a:r>
              <a:rPr sz="2600" b="1" spc="-5" dirty="0">
                <a:latin typeface="Calibri"/>
                <a:cs typeface="Calibri"/>
              </a:rPr>
              <a:t>de </a:t>
            </a:r>
            <a:r>
              <a:rPr sz="2600" b="1" spc="-15" dirty="0">
                <a:latin typeface="Calibri"/>
                <a:cs typeface="Calibri"/>
              </a:rPr>
              <a:t>entrada </a:t>
            </a:r>
            <a:r>
              <a:rPr sz="2600" b="1" spc="-5" dirty="0">
                <a:latin typeface="Calibri"/>
                <a:cs typeface="Calibri"/>
              </a:rPr>
              <a:t>analógico passivo</a:t>
            </a:r>
            <a:r>
              <a:rPr sz="2600" spc="-5" dirty="0">
                <a:latin typeface="Calibri"/>
                <a:cs typeface="Calibri"/>
              </a:rPr>
              <a:t>,  </a:t>
            </a:r>
            <a:r>
              <a:rPr sz="2600" dirty="0">
                <a:latin typeface="Calibri"/>
                <a:cs typeface="Calibri"/>
              </a:rPr>
              <a:t>apenas </a:t>
            </a:r>
            <a:r>
              <a:rPr sz="2600" spc="-5" dirty="0">
                <a:latin typeface="Calibri"/>
                <a:cs typeface="Calibri"/>
              </a:rPr>
              <a:t>recebe </a:t>
            </a:r>
            <a:r>
              <a:rPr sz="2600" dirty="0">
                <a:latin typeface="Calibri"/>
                <a:cs typeface="Calibri"/>
              </a:rPr>
              <a:t>o sinal </a:t>
            </a:r>
            <a:r>
              <a:rPr sz="2600" spc="-5" dirty="0">
                <a:latin typeface="Calibri"/>
                <a:cs typeface="Calibri"/>
              </a:rPr>
              <a:t>de </a:t>
            </a:r>
            <a:r>
              <a:rPr sz="2600" dirty="0">
                <a:latin typeface="Calibri"/>
                <a:cs typeface="Calibri"/>
              </a:rPr>
              <a:t>4 a 20</a:t>
            </a:r>
            <a:r>
              <a:rPr sz="2600" spc="-13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mA.</a:t>
            </a:r>
            <a:endParaRPr sz="2600">
              <a:latin typeface="Calibri"/>
              <a:cs typeface="Calibri"/>
            </a:endParaRPr>
          </a:p>
          <a:p>
            <a:pPr marL="12700" marR="1406525">
              <a:lnSpc>
                <a:spcPct val="100000"/>
              </a:lnSpc>
              <a:spcBef>
                <a:spcPts val="790"/>
              </a:spcBef>
              <a:buChar char="-"/>
              <a:tabLst>
                <a:tab pos="189865" algn="l"/>
              </a:tabLst>
            </a:pPr>
            <a:r>
              <a:rPr sz="2600" dirty="0">
                <a:latin typeface="Calibri"/>
                <a:cs typeface="Calibri"/>
              </a:rPr>
              <a:t>O </a:t>
            </a:r>
            <a:r>
              <a:rPr sz="2600" b="1" spc="-10" dirty="0">
                <a:latin typeface="Calibri"/>
                <a:cs typeface="Calibri"/>
              </a:rPr>
              <a:t>cartão </a:t>
            </a:r>
            <a:r>
              <a:rPr sz="2600" b="1" dirty="0">
                <a:latin typeface="Calibri"/>
                <a:cs typeface="Calibri"/>
              </a:rPr>
              <a:t>de </a:t>
            </a:r>
            <a:r>
              <a:rPr sz="2600" b="1" spc="-15" dirty="0">
                <a:latin typeface="Calibri"/>
                <a:cs typeface="Calibri"/>
              </a:rPr>
              <a:t>entrada </a:t>
            </a:r>
            <a:r>
              <a:rPr sz="2600" b="1" spc="-5" dirty="0">
                <a:latin typeface="Calibri"/>
                <a:cs typeface="Calibri"/>
              </a:rPr>
              <a:t>analógico </a:t>
            </a:r>
            <a:r>
              <a:rPr sz="2600" b="1" spc="-10" dirty="0">
                <a:latin typeface="Calibri"/>
                <a:cs typeface="Calibri"/>
              </a:rPr>
              <a:t>ativo</a:t>
            </a:r>
            <a:r>
              <a:rPr sz="2600" spc="-10" dirty="0">
                <a:latin typeface="Calibri"/>
                <a:cs typeface="Calibri"/>
              </a:rPr>
              <a:t>,  </a:t>
            </a:r>
            <a:r>
              <a:rPr sz="2600" dirty="0">
                <a:latin typeface="Calibri"/>
                <a:cs typeface="Calibri"/>
              </a:rPr>
              <a:t>além </a:t>
            </a:r>
            <a:r>
              <a:rPr sz="2600" spc="-5" dirty="0">
                <a:latin typeface="Calibri"/>
                <a:cs typeface="Calibri"/>
              </a:rPr>
              <a:t>de receber </a:t>
            </a:r>
            <a:r>
              <a:rPr sz="2600" dirty="0">
                <a:latin typeface="Calibri"/>
                <a:cs typeface="Calibri"/>
              </a:rPr>
              <a:t>o sinal </a:t>
            </a:r>
            <a:r>
              <a:rPr sz="2600" spc="-5" dirty="0">
                <a:latin typeface="Calibri"/>
                <a:cs typeface="Calibri"/>
              </a:rPr>
              <a:t>de </a:t>
            </a:r>
            <a:r>
              <a:rPr sz="2600" dirty="0">
                <a:latin typeface="Calibri"/>
                <a:cs typeface="Calibri"/>
              </a:rPr>
              <a:t>4 a 20 </a:t>
            </a:r>
            <a:r>
              <a:rPr sz="2600" spc="5" dirty="0">
                <a:latin typeface="Calibri"/>
                <a:cs typeface="Calibri"/>
              </a:rPr>
              <a:t>mA,  </a:t>
            </a:r>
            <a:r>
              <a:rPr sz="2600" dirty="0">
                <a:latin typeface="Calibri"/>
                <a:cs typeface="Calibri"/>
              </a:rPr>
              <a:t>ele </a:t>
            </a:r>
            <a:r>
              <a:rPr sz="2600" spc="-5" dirty="0">
                <a:latin typeface="Calibri"/>
                <a:cs typeface="Calibri"/>
              </a:rPr>
              <a:t>também </a:t>
            </a:r>
            <a:r>
              <a:rPr sz="2600" spc="-15" dirty="0">
                <a:latin typeface="Calibri"/>
                <a:cs typeface="Calibri"/>
              </a:rPr>
              <a:t>fornece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alimentação  (geralmente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24V).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02437" y="1131189"/>
            <a:ext cx="7178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Transmissores 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Receptores</a:t>
            </a:r>
          </a:p>
        </p:txBody>
      </p:sp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589776" y="2421635"/>
            <a:ext cx="1440179" cy="3576828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/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9904" y="322706"/>
            <a:ext cx="5737860" cy="552450"/>
            <a:chOff x="3049904" y="322706"/>
            <a:chExt cx="5737860" cy="552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5431" y="347471"/>
              <a:ext cx="5711952" cy="5273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9904" y="322706"/>
              <a:ext cx="5708523" cy="52387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02463" y="1764614"/>
            <a:ext cx="8514715" cy="39865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Transmissores 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 4</a:t>
            </a: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fios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905"/>
              </a:spcBef>
            </a:pPr>
            <a:r>
              <a:rPr sz="2600" dirty="0">
                <a:latin typeface="Calibri"/>
                <a:cs typeface="Calibri"/>
              </a:rPr>
              <a:t>Nos </a:t>
            </a:r>
            <a:r>
              <a:rPr sz="2600" spc="-5" dirty="0">
                <a:latin typeface="Calibri"/>
                <a:cs typeface="Calibri"/>
              </a:rPr>
              <a:t>transmissores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quatro </a:t>
            </a:r>
            <a:r>
              <a:rPr sz="2600" spc="-5" dirty="0">
                <a:latin typeface="Calibri"/>
                <a:cs typeface="Calibri"/>
              </a:rPr>
              <a:t>fios, </a:t>
            </a:r>
            <a:r>
              <a:rPr sz="2600" dirty="0">
                <a:latin typeface="Calibri"/>
                <a:cs typeface="Calibri"/>
              </a:rPr>
              <a:t>o sinal </a:t>
            </a:r>
            <a:r>
              <a:rPr sz="2600" spc="-5" dirty="0">
                <a:latin typeface="Calibri"/>
                <a:cs typeface="Calibri"/>
              </a:rPr>
              <a:t>4-20mA </a:t>
            </a:r>
            <a:r>
              <a:rPr sz="2600" dirty="0">
                <a:latin typeface="Calibri"/>
                <a:cs typeface="Calibri"/>
              </a:rPr>
              <a:t>é </a:t>
            </a:r>
            <a:r>
              <a:rPr sz="2600" spc="-10" dirty="0">
                <a:latin typeface="Calibri"/>
                <a:cs typeface="Calibri"/>
              </a:rPr>
              <a:t>fornecido</a:t>
            </a:r>
            <a:r>
              <a:rPr sz="2600" spc="-1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por  </a:t>
            </a:r>
            <a:r>
              <a:rPr sz="2600" dirty="0">
                <a:latin typeface="Calibri"/>
                <a:cs typeface="Calibri"/>
              </a:rPr>
              <a:t>um </a:t>
            </a:r>
            <a:r>
              <a:rPr sz="2600" spc="-5" dirty="0">
                <a:latin typeface="Calibri"/>
                <a:cs typeface="Calibri"/>
              </a:rPr>
              <a:t>par de fios </a:t>
            </a:r>
            <a:r>
              <a:rPr sz="2600" dirty="0">
                <a:latin typeface="Calibri"/>
                <a:cs typeface="Calibri"/>
              </a:rPr>
              <a:t>e a </a:t>
            </a:r>
            <a:r>
              <a:rPr sz="2600" spc="-10" dirty="0">
                <a:latin typeface="Calibri"/>
                <a:cs typeface="Calibri"/>
              </a:rPr>
              <a:t>alimentação </a:t>
            </a:r>
            <a:r>
              <a:rPr sz="2600" spc="-20" dirty="0">
                <a:latin typeface="Calibri"/>
                <a:cs typeface="Calibri"/>
              </a:rPr>
              <a:t>(24Vcc, 110Vac, 220Vac, </a:t>
            </a:r>
            <a:r>
              <a:rPr sz="2600" spc="-10" dirty="0">
                <a:latin typeface="Calibri"/>
                <a:cs typeface="Calibri"/>
              </a:rPr>
              <a:t>etc.) </a:t>
            </a:r>
            <a:r>
              <a:rPr sz="2600" dirty="0">
                <a:latin typeface="Calibri"/>
                <a:cs typeface="Calibri"/>
              </a:rPr>
              <a:t>é  </a:t>
            </a:r>
            <a:r>
              <a:rPr sz="2600" spc="-10" dirty="0">
                <a:latin typeface="Calibri"/>
                <a:cs typeface="Calibri"/>
              </a:rPr>
              <a:t>fornecida </a:t>
            </a:r>
            <a:r>
              <a:rPr sz="2600" spc="-5" dirty="0">
                <a:latin typeface="Calibri"/>
                <a:cs typeface="Calibri"/>
              </a:rPr>
              <a:t>por </a:t>
            </a:r>
            <a:r>
              <a:rPr sz="2600" dirty="0">
                <a:latin typeface="Calibri"/>
                <a:cs typeface="Calibri"/>
              </a:rPr>
              <a:t>um </a:t>
            </a:r>
            <a:r>
              <a:rPr sz="2600" spc="-10" dirty="0">
                <a:latin typeface="Calibri"/>
                <a:cs typeface="Calibri"/>
              </a:rPr>
              <a:t>outro </a:t>
            </a:r>
            <a:r>
              <a:rPr sz="2600" spc="-5" dirty="0">
                <a:latin typeface="Calibri"/>
                <a:cs typeface="Calibri"/>
              </a:rPr>
              <a:t>par </a:t>
            </a:r>
            <a:r>
              <a:rPr sz="2600" dirty="0">
                <a:latin typeface="Calibri"/>
                <a:cs typeface="Calibri"/>
              </a:rPr>
              <a:t>de </a:t>
            </a:r>
            <a:r>
              <a:rPr sz="2600" spc="-5" dirty="0">
                <a:latin typeface="Calibri"/>
                <a:cs typeface="Calibri"/>
              </a:rPr>
              <a:t>fios</a:t>
            </a:r>
            <a:r>
              <a:rPr sz="2600" spc="-10" dirty="0">
                <a:latin typeface="Calibri"/>
                <a:cs typeface="Calibri"/>
              </a:rPr>
              <a:t> independente.</a:t>
            </a:r>
            <a:endParaRPr sz="2600">
              <a:latin typeface="Calibri"/>
              <a:cs typeface="Calibri"/>
            </a:endParaRPr>
          </a:p>
          <a:p>
            <a:pPr marL="46990" marR="1140460">
              <a:lnSpc>
                <a:spcPct val="100000"/>
              </a:lnSpc>
              <a:spcBef>
                <a:spcPts val="2170"/>
              </a:spcBef>
            </a:pPr>
            <a:r>
              <a:rPr sz="2600" spc="-5" dirty="0">
                <a:latin typeface="Calibri"/>
                <a:cs typeface="Calibri"/>
              </a:rPr>
              <a:t>São </a:t>
            </a:r>
            <a:r>
              <a:rPr sz="2600" spc="-10" dirty="0">
                <a:latin typeface="Calibri"/>
                <a:cs typeface="Calibri"/>
              </a:rPr>
              <a:t>empregados </a:t>
            </a:r>
            <a:r>
              <a:rPr sz="2600" spc="-5" dirty="0">
                <a:latin typeface="Calibri"/>
                <a:cs typeface="Calibri"/>
              </a:rPr>
              <a:t>principalmente nos instrumentos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que  </a:t>
            </a:r>
            <a:r>
              <a:rPr sz="2600" spc="-10" dirty="0">
                <a:latin typeface="Calibri"/>
                <a:cs typeface="Calibri"/>
              </a:rPr>
              <a:t>requerem </a:t>
            </a:r>
            <a:r>
              <a:rPr sz="2600" spc="-5" dirty="0">
                <a:latin typeface="Calibri"/>
                <a:cs typeface="Calibri"/>
              </a:rPr>
              <a:t>potências </a:t>
            </a:r>
            <a:r>
              <a:rPr sz="2600" dirty="0">
                <a:latin typeface="Calibri"/>
                <a:cs typeface="Calibri"/>
              </a:rPr>
              <a:t>mais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elevadas.</a:t>
            </a:r>
            <a:endParaRPr sz="2600">
              <a:latin typeface="Calibri"/>
              <a:cs typeface="Calibri"/>
            </a:endParaRPr>
          </a:p>
          <a:p>
            <a:pPr marL="107950" marR="972185">
              <a:lnSpc>
                <a:spcPct val="100000"/>
              </a:lnSpc>
              <a:spcBef>
                <a:spcPts val="2145"/>
              </a:spcBef>
            </a:pPr>
            <a:r>
              <a:rPr sz="2600" dirty="0">
                <a:latin typeface="Calibri"/>
                <a:cs typeface="Calibri"/>
              </a:rPr>
              <a:t>O </a:t>
            </a:r>
            <a:r>
              <a:rPr sz="2600" spc="-5" dirty="0">
                <a:latin typeface="Calibri"/>
                <a:cs typeface="Calibri"/>
              </a:rPr>
              <a:t>sinal </a:t>
            </a:r>
            <a:r>
              <a:rPr sz="2600" dirty="0">
                <a:latin typeface="Calibri"/>
                <a:cs typeface="Calibri"/>
              </a:rPr>
              <a:t>4-20mA </a:t>
            </a:r>
            <a:r>
              <a:rPr sz="2600" spc="-5" dirty="0">
                <a:latin typeface="Calibri"/>
                <a:cs typeface="Calibri"/>
              </a:rPr>
              <a:t>de </a:t>
            </a:r>
            <a:r>
              <a:rPr sz="2600" dirty="0">
                <a:latin typeface="Calibri"/>
                <a:cs typeface="Calibri"/>
              </a:rPr>
              <a:t>um </a:t>
            </a:r>
            <a:r>
              <a:rPr sz="2600" spc="-10" dirty="0">
                <a:latin typeface="Calibri"/>
                <a:cs typeface="Calibri"/>
              </a:rPr>
              <a:t>instrumento </a:t>
            </a:r>
            <a:r>
              <a:rPr sz="2600" dirty="0">
                <a:latin typeface="Calibri"/>
                <a:cs typeface="Calibri"/>
              </a:rPr>
              <a:t>a 4 </a:t>
            </a:r>
            <a:r>
              <a:rPr sz="2600" spc="-5" dirty="0">
                <a:latin typeface="Calibri"/>
                <a:cs typeface="Calibri"/>
              </a:rPr>
              <a:t>fios </a:t>
            </a:r>
            <a:r>
              <a:rPr sz="2600" dirty="0">
                <a:latin typeface="Calibri"/>
                <a:cs typeface="Calibri"/>
              </a:rPr>
              <a:t>é </a:t>
            </a:r>
            <a:r>
              <a:rPr sz="2600" spc="-5" dirty="0">
                <a:latin typeface="Calibri"/>
                <a:cs typeface="Calibri"/>
              </a:rPr>
              <a:t>conhecido  também </a:t>
            </a:r>
            <a:r>
              <a:rPr sz="2600" spc="-10" dirty="0">
                <a:latin typeface="Calibri"/>
                <a:cs typeface="Calibri"/>
              </a:rPr>
              <a:t>como </a:t>
            </a:r>
            <a:r>
              <a:rPr sz="2600" dirty="0">
                <a:latin typeface="Calibri"/>
                <a:cs typeface="Calibri"/>
              </a:rPr>
              <a:t>“4-20mA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95" dirty="0">
                <a:latin typeface="Calibri"/>
                <a:cs typeface="Calibri"/>
              </a:rPr>
              <a:t>puro”.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/>
              <a:t>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2437" y="1131189"/>
            <a:ext cx="7178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Transmissores 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Receptores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9904" y="322706"/>
            <a:ext cx="5737860" cy="552450"/>
            <a:chOff x="3049904" y="322706"/>
            <a:chExt cx="5737860" cy="552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5431" y="347471"/>
              <a:ext cx="5711952" cy="5273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9904" y="322706"/>
              <a:ext cx="5708523" cy="52387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90194" y="4588586"/>
            <a:ext cx="8252459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desvantagem deste </a:t>
            </a:r>
            <a:r>
              <a:rPr sz="2600" spc="-10" dirty="0">
                <a:latin typeface="Calibri"/>
                <a:cs typeface="Calibri"/>
              </a:rPr>
              <a:t>instrumento </a:t>
            </a:r>
            <a:r>
              <a:rPr sz="2600" dirty="0">
                <a:latin typeface="Calibri"/>
                <a:cs typeface="Calibri"/>
              </a:rPr>
              <a:t>é o maior </a:t>
            </a:r>
            <a:r>
              <a:rPr sz="2600" spc="-10" dirty="0">
                <a:latin typeface="Calibri"/>
                <a:cs typeface="Calibri"/>
              </a:rPr>
              <a:t>custo </a:t>
            </a:r>
            <a:r>
              <a:rPr sz="2600" spc="-5" dirty="0">
                <a:latin typeface="Calibri"/>
                <a:cs typeface="Calibri"/>
              </a:rPr>
              <a:t>de  </a:t>
            </a:r>
            <a:r>
              <a:rPr sz="2600" spc="-15" dirty="0">
                <a:latin typeface="Calibri"/>
                <a:cs typeface="Calibri"/>
              </a:rPr>
              <a:t>instalação, </a:t>
            </a:r>
            <a:r>
              <a:rPr sz="2600" spc="-5" dirty="0">
                <a:latin typeface="Calibri"/>
                <a:cs typeface="Calibri"/>
              </a:rPr>
              <a:t>pois </a:t>
            </a:r>
            <a:r>
              <a:rPr sz="2600" spc="-15" dirty="0">
                <a:latin typeface="Calibri"/>
                <a:cs typeface="Calibri"/>
              </a:rPr>
              <a:t>geralmente </a:t>
            </a:r>
            <a:r>
              <a:rPr sz="2600" spc="-5" dirty="0">
                <a:latin typeface="Calibri"/>
                <a:cs typeface="Calibri"/>
              </a:rPr>
              <a:t>requer cabos independentes </a:t>
            </a:r>
            <a:r>
              <a:rPr sz="2600" spc="-15" dirty="0">
                <a:latin typeface="Calibri"/>
                <a:cs typeface="Calibri"/>
              </a:rPr>
              <a:t>para  </a:t>
            </a:r>
            <a:r>
              <a:rPr sz="2600" dirty="0">
                <a:latin typeface="Calibri"/>
                <a:cs typeface="Calibri"/>
              </a:rPr>
              <a:t>o sinal e </a:t>
            </a:r>
            <a:r>
              <a:rPr sz="2600" spc="-15" dirty="0">
                <a:latin typeface="Calibri"/>
                <a:cs typeface="Calibri"/>
              </a:rPr>
              <a:t>para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alimentação, </a:t>
            </a:r>
            <a:r>
              <a:rPr sz="2600" dirty="0">
                <a:latin typeface="Calibri"/>
                <a:cs typeface="Calibri"/>
              </a:rPr>
              <a:t>além </a:t>
            </a:r>
            <a:r>
              <a:rPr sz="2600" spc="-5" dirty="0">
                <a:latin typeface="Calibri"/>
                <a:cs typeface="Calibri"/>
              </a:rPr>
              <a:t>de uma </a:t>
            </a:r>
            <a:r>
              <a:rPr sz="2600" spc="-25" dirty="0">
                <a:latin typeface="Calibri"/>
                <a:cs typeface="Calibri"/>
              </a:rPr>
              <a:t>fonte </a:t>
            </a:r>
            <a:r>
              <a:rPr sz="2600" spc="-15" dirty="0">
                <a:latin typeface="Calibri"/>
                <a:cs typeface="Calibri"/>
              </a:rPr>
              <a:t>extra para  </a:t>
            </a:r>
            <a:r>
              <a:rPr sz="2600" spc="-10" dirty="0">
                <a:latin typeface="Calibri"/>
                <a:cs typeface="Calibri"/>
              </a:rPr>
              <a:t>alimentação </a:t>
            </a:r>
            <a:r>
              <a:rPr sz="2600" spc="-5" dirty="0">
                <a:latin typeface="Calibri"/>
                <a:cs typeface="Calibri"/>
              </a:rPr>
              <a:t>do instrumento.</a:t>
            </a:r>
            <a:endParaRPr sz="26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002780" y="1693164"/>
          <a:ext cx="1441449" cy="1728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6">
                <a:tc>
                  <a:txBody>
                    <a:bodyPr/>
                    <a:lstStyle/>
                    <a:p>
                      <a:pPr marL="10160" algn="ctr">
                        <a:lnSpc>
                          <a:spcPts val="214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CH1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465455">
                        <a:lnSpc>
                          <a:spcPts val="213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Entrada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71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Analógica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48">
                <a:tc>
                  <a:txBody>
                    <a:bodyPr/>
                    <a:lstStyle/>
                    <a:p>
                      <a:pPr marL="16510" algn="ct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4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29209" algn="ctr">
                        <a:lnSpc>
                          <a:spcPts val="2100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CH2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848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8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507">
                <a:tc>
                  <a:txBody>
                    <a:bodyPr/>
                    <a:lstStyle/>
                    <a:p>
                      <a:pPr marL="29209" algn="ctr">
                        <a:lnSpc>
                          <a:spcPts val="190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CH3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6">
                <a:tc>
                  <a:txBody>
                    <a:bodyPr/>
                    <a:lstStyle/>
                    <a:p>
                      <a:pPr marL="34925" algn="ctr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218938" y="2949686"/>
            <a:ext cx="1790700" cy="181610"/>
          </a:xfrm>
          <a:custGeom>
            <a:avLst/>
            <a:gdLst/>
            <a:ahLst/>
            <a:cxnLst/>
            <a:rect l="l" t="t" r="r" b="b"/>
            <a:pathLst>
              <a:path w="1790700" h="181610">
                <a:moveTo>
                  <a:pt x="1790700" y="55006"/>
                </a:moveTo>
                <a:lnTo>
                  <a:pt x="1754427" y="57792"/>
                </a:lnTo>
                <a:lnTo>
                  <a:pt x="1718357" y="59483"/>
                </a:lnTo>
                <a:lnTo>
                  <a:pt x="1682740" y="58935"/>
                </a:lnTo>
                <a:lnTo>
                  <a:pt x="1647825" y="55006"/>
                </a:lnTo>
                <a:lnTo>
                  <a:pt x="1614291" y="45061"/>
                </a:lnTo>
                <a:lnTo>
                  <a:pt x="1581769" y="30495"/>
                </a:lnTo>
                <a:lnTo>
                  <a:pt x="1548937" y="16216"/>
                </a:lnTo>
                <a:lnTo>
                  <a:pt x="1514475" y="7127"/>
                </a:lnTo>
                <a:lnTo>
                  <a:pt x="1477482" y="2367"/>
                </a:lnTo>
                <a:lnTo>
                  <a:pt x="1438846" y="0"/>
                </a:lnTo>
                <a:lnTo>
                  <a:pt x="1399924" y="3609"/>
                </a:lnTo>
                <a:lnTo>
                  <a:pt x="1362075" y="16779"/>
                </a:lnTo>
                <a:lnTo>
                  <a:pt x="1326820" y="46362"/>
                </a:lnTo>
                <a:lnTo>
                  <a:pt x="1293018" y="88471"/>
                </a:lnTo>
                <a:lnTo>
                  <a:pt x="1258026" y="130579"/>
                </a:lnTo>
                <a:lnTo>
                  <a:pt x="1219200" y="160162"/>
                </a:lnTo>
                <a:lnTo>
                  <a:pt x="1174218" y="174884"/>
                </a:lnTo>
                <a:lnTo>
                  <a:pt x="1125092" y="181070"/>
                </a:lnTo>
                <a:lnTo>
                  <a:pt x="1075396" y="179183"/>
                </a:lnTo>
                <a:lnTo>
                  <a:pt x="1028700" y="169687"/>
                </a:lnTo>
                <a:lnTo>
                  <a:pt x="987129" y="146393"/>
                </a:lnTo>
                <a:lnTo>
                  <a:pt x="948356" y="111156"/>
                </a:lnTo>
                <a:lnTo>
                  <a:pt x="909274" y="76515"/>
                </a:lnTo>
                <a:lnTo>
                  <a:pt x="866775" y="55006"/>
                </a:lnTo>
                <a:lnTo>
                  <a:pt x="818322" y="50526"/>
                </a:lnTo>
                <a:lnTo>
                  <a:pt x="766143" y="56213"/>
                </a:lnTo>
                <a:lnTo>
                  <a:pt x="714273" y="68472"/>
                </a:lnTo>
                <a:lnTo>
                  <a:pt x="666750" y="83708"/>
                </a:lnTo>
                <a:lnTo>
                  <a:pt x="626221" y="106705"/>
                </a:lnTo>
                <a:lnTo>
                  <a:pt x="589978" y="137477"/>
                </a:lnTo>
                <a:lnTo>
                  <a:pt x="554021" y="165272"/>
                </a:lnTo>
                <a:lnTo>
                  <a:pt x="514350" y="179339"/>
                </a:lnTo>
                <a:lnTo>
                  <a:pt x="468957" y="172650"/>
                </a:lnTo>
                <a:lnTo>
                  <a:pt x="420290" y="152400"/>
                </a:lnTo>
                <a:lnTo>
                  <a:pt x="371028" y="128887"/>
                </a:lnTo>
                <a:lnTo>
                  <a:pt x="323850" y="112410"/>
                </a:lnTo>
                <a:lnTo>
                  <a:pt x="278522" y="104384"/>
                </a:lnTo>
                <a:lnTo>
                  <a:pt x="233934" y="99822"/>
                </a:lnTo>
                <a:lnTo>
                  <a:pt x="191440" y="99141"/>
                </a:lnTo>
                <a:lnTo>
                  <a:pt x="152400" y="102758"/>
                </a:lnTo>
                <a:lnTo>
                  <a:pt x="115889" y="113764"/>
                </a:lnTo>
                <a:lnTo>
                  <a:pt x="81581" y="130889"/>
                </a:lnTo>
                <a:lnTo>
                  <a:pt x="51726" y="148300"/>
                </a:lnTo>
                <a:lnTo>
                  <a:pt x="28575" y="160162"/>
                </a:lnTo>
                <a:lnTo>
                  <a:pt x="13394" y="164181"/>
                </a:lnTo>
                <a:lnTo>
                  <a:pt x="4762" y="163734"/>
                </a:lnTo>
                <a:lnTo>
                  <a:pt x="892" y="161502"/>
                </a:lnTo>
                <a:lnTo>
                  <a:pt x="0" y="160162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18938" y="3307921"/>
            <a:ext cx="1790700" cy="213360"/>
          </a:xfrm>
          <a:custGeom>
            <a:avLst/>
            <a:gdLst/>
            <a:ahLst/>
            <a:cxnLst/>
            <a:rect l="l" t="t" r="r" b="b"/>
            <a:pathLst>
              <a:path w="1790700" h="213360">
                <a:moveTo>
                  <a:pt x="1790700" y="2714"/>
                </a:moveTo>
                <a:lnTo>
                  <a:pt x="1780877" y="1017"/>
                </a:lnTo>
                <a:lnTo>
                  <a:pt x="1769268" y="0"/>
                </a:lnTo>
                <a:lnTo>
                  <a:pt x="1754088" y="339"/>
                </a:lnTo>
                <a:lnTo>
                  <a:pt x="1705338" y="7121"/>
                </a:lnTo>
                <a:lnTo>
                  <a:pt x="1634626" y="21270"/>
                </a:lnTo>
                <a:lnTo>
                  <a:pt x="1569261" y="45245"/>
                </a:lnTo>
                <a:lnTo>
                  <a:pt x="1539478" y="62991"/>
                </a:lnTo>
                <a:lnTo>
                  <a:pt x="1509099" y="78952"/>
                </a:lnTo>
                <a:lnTo>
                  <a:pt x="1476375" y="87804"/>
                </a:lnTo>
                <a:lnTo>
                  <a:pt x="1440936" y="86969"/>
                </a:lnTo>
                <a:lnTo>
                  <a:pt x="1403746" y="79597"/>
                </a:lnTo>
                <a:lnTo>
                  <a:pt x="1364771" y="69248"/>
                </a:lnTo>
                <a:lnTo>
                  <a:pt x="1323975" y="59483"/>
                </a:lnTo>
                <a:lnTo>
                  <a:pt x="1280267" y="48676"/>
                </a:lnTo>
                <a:lnTo>
                  <a:pt x="1234059" y="35798"/>
                </a:lnTo>
                <a:lnTo>
                  <a:pt x="1187565" y="25300"/>
                </a:lnTo>
                <a:lnTo>
                  <a:pt x="1143000" y="21637"/>
                </a:lnTo>
                <a:lnTo>
                  <a:pt x="1093589" y="29662"/>
                </a:lnTo>
                <a:lnTo>
                  <a:pt x="1040606" y="45831"/>
                </a:lnTo>
                <a:lnTo>
                  <a:pt x="998339" y="61714"/>
                </a:lnTo>
                <a:lnTo>
                  <a:pt x="981075" y="68881"/>
                </a:lnTo>
                <a:lnTo>
                  <a:pt x="934146" y="83558"/>
                </a:lnTo>
                <a:lnTo>
                  <a:pt x="884062" y="99710"/>
                </a:lnTo>
                <a:lnTo>
                  <a:pt x="834860" y="114673"/>
                </a:lnTo>
                <a:lnTo>
                  <a:pt x="790575" y="125777"/>
                </a:lnTo>
                <a:lnTo>
                  <a:pt x="752986" y="132514"/>
                </a:lnTo>
                <a:lnTo>
                  <a:pt x="688526" y="137225"/>
                </a:lnTo>
                <a:lnTo>
                  <a:pt x="657225" y="135175"/>
                </a:lnTo>
                <a:lnTo>
                  <a:pt x="626018" y="128172"/>
                </a:lnTo>
                <a:lnTo>
                  <a:pt x="595884" y="116871"/>
                </a:lnTo>
                <a:lnTo>
                  <a:pt x="565463" y="105261"/>
                </a:lnTo>
                <a:lnTo>
                  <a:pt x="533400" y="97329"/>
                </a:lnTo>
                <a:lnTo>
                  <a:pt x="498788" y="92436"/>
                </a:lnTo>
                <a:lnTo>
                  <a:pt x="462534" y="89042"/>
                </a:lnTo>
                <a:lnTo>
                  <a:pt x="425993" y="89792"/>
                </a:lnTo>
                <a:lnTo>
                  <a:pt x="390525" y="97329"/>
                </a:lnTo>
                <a:lnTo>
                  <a:pt x="356705" y="116095"/>
                </a:lnTo>
                <a:lnTo>
                  <a:pt x="323802" y="143446"/>
                </a:lnTo>
                <a:lnTo>
                  <a:pt x="290923" y="171392"/>
                </a:lnTo>
                <a:lnTo>
                  <a:pt x="257175" y="191944"/>
                </a:lnTo>
                <a:lnTo>
                  <a:pt x="219473" y="202455"/>
                </a:lnTo>
                <a:lnTo>
                  <a:pt x="179212" y="207359"/>
                </a:lnTo>
                <a:lnTo>
                  <a:pt x="142214" y="209286"/>
                </a:lnTo>
                <a:lnTo>
                  <a:pt x="114300" y="210867"/>
                </a:lnTo>
                <a:lnTo>
                  <a:pt x="99780" y="212653"/>
                </a:lnTo>
                <a:lnTo>
                  <a:pt x="94630" y="213248"/>
                </a:lnTo>
                <a:lnTo>
                  <a:pt x="92172" y="212653"/>
                </a:lnTo>
                <a:lnTo>
                  <a:pt x="85725" y="210867"/>
                </a:lnTo>
                <a:lnTo>
                  <a:pt x="72794" y="207071"/>
                </a:lnTo>
                <a:lnTo>
                  <a:pt x="57150" y="201453"/>
                </a:lnTo>
                <a:lnTo>
                  <a:pt x="41505" y="195812"/>
                </a:lnTo>
                <a:lnTo>
                  <a:pt x="28575" y="191944"/>
                </a:lnTo>
                <a:lnTo>
                  <a:pt x="18109" y="190605"/>
                </a:lnTo>
                <a:lnTo>
                  <a:pt x="8953" y="190753"/>
                </a:lnTo>
                <a:lnTo>
                  <a:pt x="2464" y="191498"/>
                </a:lnTo>
                <a:lnTo>
                  <a:pt x="0" y="191944"/>
                </a:lnTo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061459" y="2872739"/>
          <a:ext cx="1140460" cy="1557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288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Sinal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42875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Alim.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9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6714490" y="3925570"/>
            <a:ext cx="526415" cy="490220"/>
            <a:chOff x="6714490" y="3925570"/>
            <a:chExt cx="526415" cy="490220"/>
          </a:xfrm>
        </p:grpSpPr>
        <p:sp>
          <p:nvSpPr>
            <p:cNvPr id="11" name="object 11"/>
            <p:cNvSpPr/>
            <p:nvPr/>
          </p:nvSpPr>
          <p:spPr>
            <a:xfrm>
              <a:off x="6720840" y="3931920"/>
              <a:ext cx="513715" cy="477520"/>
            </a:xfrm>
            <a:custGeom>
              <a:avLst/>
              <a:gdLst/>
              <a:ahLst/>
              <a:cxnLst/>
              <a:rect l="l" t="t" r="r" b="b"/>
              <a:pathLst>
                <a:path w="513715" h="477520">
                  <a:moveTo>
                    <a:pt x="256793" y="0"/>
                  </a:moveTo>
                  <a:lnTo>
                    <a:pt x="205030" y="4846"/>
                  </a:lnTo>
                  <a:lnTo>
                    <a:pt x="156823" y="18746"/>
                  </a:lnTo>
                  <a:lnTo>
                    <a:pt x="113202" y="40739"/>
                  </a:lnTo>
                  <a:lnTo>
                    <a:pt x="75199" y="69865"/>
                  </a:lnTo>
                  <a:lnTo>
                    <a:pt x="43846" y="105165"/>
                  </a:lnTo>
                  <a:lnTo>
                    <a:pt x="20175" y="145678"/>
                  </a:lnTo>
                  <a:lnTo>
                    <a:pt x="5215" y="190445"/>
                  </a:lnTo>
                  <a:lnTo>
                    <a:pt x="0" y="238505"/>
                  </a:lnTo>
                  <a:lnTo>
                    <a:pt x="5215" y="286566"/>
                  </a:lnTo>
                  <a:lnTo>
                    <a:pt x="20175" y="331333"/>
                  </a:lnTo>
                  <a:lnTo>
                    <a:pt x="43846" y="371846"/>
                  </a:lnTo>
                  <a:lnTo>
                    <a:pt x="75199" y="407146"/>
                  </a:lnTo>
                  <a:lnTo>
                    <a:pt x="113202" y="436272"/>
                  </a:lnTo>
                  <a:lnTo>
                    <a:pt x="156823" y="458265"/>
                  </a:lnTo>
                  <a:lnTo>
                    <a:pt x="205030" y="472165"/>
                  </a:lnTo>
                  <a:lnTo>
                    <a:pt x="256793" y="477011"/>
                  </a:lnTo>
                  <a:lnTo>
                    <a:pt x="308557" y="472165"/>
                  </a:lnTo>
                  <a:lnTo>
                    <a:pt x="356764" y="458265"/>
                  </a:lnTo>
                  <a:lnTo>
                    <a:pt x="400385" y="436272"/>
                  </a:lnTo>
                  <a:lnTo>
                    <a:pt x="438388" y="407146"/>
                  </a:lnTo>
                  <a:lnTo>
                    <a:pt x="469741" y="371846"/>
                  </a:lnTo>
                  <a:lnTo>
                    <a:pt x="493412" y="331333"/>
                  </a:lnTo>
                  <a:lnTo>
                    <a:pt x="508372" y="286566"/>
                  </a:lnTo>
                  <a:lnTo>
                    <a:pt x="513587" y="238505"/>
                  </a:lnTo>
                  <a:lnTo>
                    <a:pt x="508372" y="190445"/>
                  </a:lnTo>
                  <a:lnTo>
                    <a:pt x="493412" y="145678"/>
                  </a:lnTo>
                  <a:lnTo>
                    <a:pt x="469741" y="105165"/>
                  </a:lnTo>
                  <a:lnTo>
                    <a:pt x="438388" y="69865"/>
                  </a:lnTo>
                  <a:lnTo>
                    <a:pt x="400385" y="40739"/>
                  </a:lnTo>
                  <a:lnTo>
                    <a:pt x="356764" y="18746"/>
                  </a:lnTo>
                  <a:lnTo>
                    <a:pt x="308557" y="4846"/>
                  </a:lnTo>
                  <a:lnTo>
                    <a:pt x="256793" y="0"/>
                  </a:lnTo>
                  <a:close/>
                </a:path>
              </a:pathLst>
            </a:custGeom>
            <a:solidFill>
              <a:srgbClr val="CCC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20840" y="3931920"/>
              <a:ext cx="513715" cy="477520"/>
            </a:xfrm>
            <a:custGeom>
              <a:avLst/>
              <a:gdLst/>
              <a:ahLst/>
              <a:cxnLst/>
              <a:rect l="l" t="t" r="r" b="b"/>
              <a:pathLst>
                <a:path w="513715" h="477520">
                  <a:moveTo>
                    <a:pt x="0" y="238505"/>
                  </a:moveTo>
                  <a:lnTo>
                    <a:pt x="5215" y="190445"/>
                  </a:lnTo>
                  <a:lnTo>
                    <a:pt x="20175" y="145678"/>
                  </a:lnTo>
                  <a:lnTo>
                    <a:pt x="43846" y="105165"/>
                  </a:lnTo>
                  <a:lnTo>
                    <a:pt x="75199" y="69865"/>
                  </a:lnTo>
                  <a:lnTo>
                    <a:pt x="113202" y="40739"/>
                  </a:lnTo>
                  <a:lnTo>
                    <a:pt x="156823" y="18746"/>
                  </a:lnTo>
                  <a:lnTo>
                    <a:pt x="205030" y="4846"/>
                  </a:lnTo>
                  <a:lnTo>
                    <a:pt x="256793" y="0"/>
                  </a:lnTo>
                  <a:lnTo>
                    <a:pt x="308557" y="4846"/>
                  </a:lnTo>
                  <a:lnTo>
                    <a:pt x="356764" y="18746"/>
                  </a:lnTo>
                  <a:lnTo>
                    <a:pt x="400385" y="40739"/>
                  </a:lnTo>
                  <a:lnTo>
                    <a:pt x="438388" y="69865"/>
                  </a:lnTo>
                  <a:lnTo>
                    <a:pt x="469741" y="105165"/>
                  </a:lnTo>
                  <a:lnTo>
                    <a:pt x="493412" y="145678"/>
                  </a:lnTo>
                  <a:lnTo>
                    <a:pt x="508372" y="190445"/>
                  </a:lnTo>
                  <a:lnTo>
                    <a:pt x="513587" y="238505"/>
                  </a:lnTo>
                  <a:lnTo>
                    <a:pt x="508372" y="286566"/>
                  </a:lnTo>
                  <a:lnTo>
                    <a:pt x="493412" y="331333"/>
                  </a:lnTo>
                  <a:lnTo>
                    <a:pt x="469741" y="371846"/>
                  </a:lnTo>
                  <a:lnTo>
                    <a:pt x="438388" y="407146"/>
                  </a:lnTo>
                  <a:lnTo>
                    <a:pt x="400385" y="436272"/>
                  </a:lnTo>
                  <a:lnTo>
                    <a:pt x="356764" y="458265"/>
                  </a:lnTo>
                  <a:lnTo>
                    <a:pt x="308557" y="472165"/>
                  </a:lnTo>
                  <a:lnTo>
                    <a:pt x="256793" y="477011"/>
                  </a:lnTo>
                  <a:lnTo>
                    <a:pt x="205030" y="472165"/>
                  </a:lnTo>
                  <a:lnTo>
                    <a:pt x="156823" y="458265"/>
                  </a:lnTo>
                  <a:lnTo>
                    <a:pt x="113202" y="436272"/>
                  </a:lnTo>
                  <a:lnTo>
                    <a:pt x="75199" y="407146"/>
                  </a:lnTo>
                  <a:lnTo>
                    <a:pt x="43846" y="371846"/>
                  </a:lnTo>
                  <a:lnTo>
                    <a:pt x="20175" y="331333"/>
                  </a:lnTo>
                  <a:lnTo>
                    <a:pt x="5215" y="286566"/>
                  </a:lnTo>
                  <a:lnTo>
                    <a:pt x="0" y="23850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911085" y="4021073"/>
            <a:ext cx="1644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~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05221" y="3750238"/>
            <a:ext cx="1789430" cy="827405"/>
          </a:xfrm>
          <a:custGeom>
            <a:avLst/>
            <a:gdLst/>
            <a:ahLst/>
            <a:cxnLst/>
            <a:rect l="l" t="t" r="r" b="b"/>
            <a:pathLst>
              <a:path w="1789429" h="827404">
                <a:moveTo>
                  <a:pt x="1771777" y="179268"/>
                </a:moveTo>
                <a:lnTo>
                  <a:pt x="1774009" y="153757"/>
                </a:lnTo>
                <a:lnTo>
                  <a:pt x="1775348" y="128912"/>
                </a:lnTo>
                <a:lnTo>
                  <a:pt x="1774902" y="105402"/>
                </a:lnTo>
                <a:lnTo>
                  <a:pt x="1767163" y="63900"/>
                </a:lnTo>
                <a:lnTo>
                  <a:pt x="1750792" y="29206"/>
                </a:lnTo>
                <a:lnTo>
                  <a:pt x="1707483" y="7905"/>
                </a:lnTo>
                <a:lnTo>
                  <a:pt x="1637236" y="0"/>
                </a:lnTo>
                <a:lnTo>
                  <a:pt x="1600327" y="7691"/>
                </a:lnTo>
                <a:lnTo>
                  <a:pt x="1565566" y="27765"/>
                </a:lnTo>
                <a:lnTo>
                  <a:pt x="1530651" y="57697"/>
                </a:lnTo>
                <a:lnTo>
                  <a:pt x="1492474" y="91201"/>
                </a:lnTo>
                <a:lnTo>
                  <a:pt x="1447927" y="121991"/>
                </a:lnTo>
                <a:lnTo>
                  <a:pt x="1406678" y="146483"/>
                </a:lnTo>
                <a:lnTo>
                  <a:pt x="1361564" y="173327"/>
                </a:lnTo>
                <a:lnTo>
                  <a:pt x="1313263" y="198416"/>
                </a:lnTo>
                <a:lnTo>
                  <a:pt x="1262450" y="217641"/>
                </a:lnTo>
                <a:lnTo>
                  <a:pt x="1209802" y="226893"/>
                </a:lnTo>
                <a:lnTo>
                  <a:pt x="1163341" y="224308"/>
                </a:lnTo>
                <a:lnTo>
                  <a:pt x="1113832" y="213793"/>
                </a:lnTo>
                <a:lnTo>
                  <a:pt x="1062736" y="198254"/>
                </a:lnTo>
                <a:lnTo>
                  <a:pt x="1011512" y="180599"/>
                </a:lnTo>
                <a:lnTo>
                  <a:pt x="961622" y="163734"/>
                </a:lnTo>
                <a:lnTo>
                  <a:pt x="914526" y="150566"/>
                </a:lnTo>
                <a:lnTo>
                  <a:pt x="860387" y="136957"/>
                </a:lnTo>
                <a:lnTo>
                  <a:pt x="807393" y="122646"/>
                </a:lnTo>
                <a:lnTo>
                  <a:pt x="756692" y="110378"/>
                </a:lnTo>
                <a:lnTo>
                  <a:pt x="709429" y="102895"/>
                </a:lnTo>
                <a:lnTo>
                  <a:pt x="666750" y="102941"/>
                </a:lnTo>
                <a:lnTo>
                  <a:pt x="624185" y="117861"/>
                </a:lnTo>
                <a:lnTo>
                  <a:pt x="590550" y="144676"/>
                </a:lnTo>
                <a:lnTo>
                  <a:pt x="556914" y="174468"/>
                </a:lnTo>
                <a:lnTo>
                  <a:pt x="514350" y="198318"/>
                </a:lnTo>
                <a:lnTo>
                  <a:pt x="470160" y="212842"/>
                </a:lnTo>
                <a:lnTo>
                  <a:pt x="419880" y="226695"/>
                </a:lnTo>
                <a:lnTo>
                  <a:pt x="366930" y="238049"/>
                </a:lnTo>
                <a:lnTo>
                  <a:pt x="314730" y="245074"/>
                </a:lnTo>
                <a:lnTo>
                  <a:pt x="266700" y="245943"/>
                </a:lnTo>
                <a:lnTo>
                  <a:pt x="210246" y="234001"/>
                </a:lnTo>
                <a:lnTo>
                  <a:pt x="155400" y="211367"/>
                </a:lnTo>
                <a:lnTo>
                  <a:pt x="106197" y="186971"/>
                </a:lnTo>
                <a:lnTo>
                  <a:pt x="66675" y="169743"/>
                </a:lnTo>
                <a:lnTo>
                  <a:pt x="39076" y="161861"/>
                </a:lnTo>
                <a:lnTo>
                  <a:pt x="20859" y="158694"/>
                </a:lnTo>
                <a:lnTo>
                  <a:pt x="8882" y="158670"/>
                </a:lnTo>
                <a:lnTo>
                  <a:pt x="0" y="160218"/>
                </a:lnTo>
              </a:path>
              <a:path w="1789429" h="827404">
                <a:moveTo>
                  <a:pt x="1781809" y="665297"/>
                </a:moveTo>
                <a:lnTo>
                  <a:pt x="1786274" y="690733"/>
                </a:lnTo>
                <a:lnTo>
                  <a:pt x="1788953" y="715525"/>
                </a:lnTo>
                <a:lnTo>
                  <a:pt x="1788060" y="738985"/>
                </a:lnTo>
                <a:lnTo>
                  <a:pt x="1769689" y="782250"/>
                </a:lnTo>
                <a:lnTo>
                  <a:pt x="1731160" y="820481"/>
                </a:lnTo>
                <a:lnTo>
                  <a:pt x="1705609" y="827095"/>
                </a:lnTo>
                <a:lnTo>
                  <a:pt x="1675211" y="822267"/>
                </a:lnTo>
                <a:lnTo>
                  <a:pt x="1601936" y="787608"/>
                </a:lnTo>
                <a:lnTo>
                  <a:pt x="1562607" y="760420"/>
                </a:lnTo>
                <a:lnTo>
                  <a:pt x="1529206" y="731495"/>
                </a:lnTo>
                <a:lnTo>
                  <a:pt x="1493306" y="695323"/>
                </a:lnTo>
                <a:lnTo>
                  <a:pt x="1456949" y="656480"/>
                </a:lnTo>
                <a:lnTo>
                  <a:pt x="1422176" y="619545"/>
                </a:lnTo>
                <a:lnTo>
                  <a:pt x="1391030" y="589097"/>
                </a:lnTo>
                <a:lnTo>
                  <a:pt x="1360455" y="559147"/>
                </a:lnTo>
                <a:lnTo>
                  <a:pt x="1335690" y="534281"/>
                </a:lnTo>
                <a:lnTo>
                  <a:pt x="1310020" y="515391"/>
                </a:lnTo>
                <a:lnTo>
                  <a:pt x="1276730" y="503372"/>
                </a:lnTo>
                <a:lnTo>
                  <a:pt x="1231598" y="499455"/>
                </a:lnTo>
                <a:lnTo>
                  <a:pt x="1179036" y="502800"/>
                </a:lnTo>
                <a:lnTo>
                  <a:pt x="1125283" y="511194"/>
                </a:lnTo>
                <a:lnTo>
                  <a:pt x="1076578" y="522422"/>
                </a:lnTo>
                <a:lnTo>
                  <a:pt x="1033976" y="538347"/>
                </a:lnTo>
                <a:lnTo>
                  <a:pt x="994362" y="559331"/>
                </a:lnTo>
                <a:lnTo>
                  <a:pt x="957724" y="580911"/>
                </a:lnTo>
                <a:lnTo>
                  <a:pt x="924051" y="598622"/>
                </a:lnTo>
                <a:lnTo>
                  <a:pt x="894982" y="612826"/>
                </a:lnTo>
                <a:lnTo>
                  <a:pt x="869902" y="625387"/>
                </a:lnTo>
                <a:lnTo>
                  <a:pt x="845702" y="634091"/>
                </a:lnTo>
                <a:lnTo>
                  <a:pt x="819276" y="636722"/>
                </a:lnTo>
                <a:lnTo>
                  <a:pt x="790979" y="631477"/>
                </a:lnTo>
                <a:lnTo>
                  <a:pt x="762063" y="620006"/>
                </a:lnTo>
                <a:lnTo>
                  <a:pt x="730765" y="604986"/>
                </a:lnTo>
                <a:lnTo>
                  <a:pt x="695325" y="589097"/>
                </a:lnTo>
                <a:lnTo>
                  <a:pt x="652079" y="569797"/>
                </a:lnTo>
                <a:lnTo>
                  <a:pt x="603011" y="546806"/>
                </a:lnTo>
                <a:lnTo>
                  <a:pt x="554825" y="525910"/>
                </a:lnTo>
                <a:lnTo>
                  <a:pt x="514223" y="512897"/>
                </a:lnTo>
                <a:lnTo>
                  <a:pt x="484856" y="509837"/>
                </a:lnTo>
                <a:lnTo>
                  <a:pt x="462454" y="513468"/>
                </a:lnTo>
                <a:lnTo>
                  <a:pt x="442124" y="521577"/>
                </a:lnTo>
                <a:lnTo>
                  <a:pt x="418973" y="531947"/>
                </a:lnTo>
                <a:lnTo>
                  <a:pt x="391735" y="547473"/>
                </a:lnTo>
                <a:lnTo>
                  <a:pt x="362997" y="568237"/>
                </a:lnTo>
                <a:lnTo>
                  <a:pt x="333640" y="587525"/>
                </a:lnTo>
                <a:lnTo>
                  <a:pt x="304545" y="598622"/>
                </a:lnTo>
                <a:lnTo>
                  <a:pt x="274185" y="598622"/>
                </a:lnTo>
                <a:lnTo>
                  <a:pt x="213463" y="580763"/>
                </a:lnTo>
                <a:lnTo>
                  <a:pt x="176256" y="558587"/>
                </a:lnTo>
                <a:lnTo>
                  <a:pt x="162563" y="532096"/>
                </a:lnTo>
                <a:lnTo>
                  <a:pt x="152145" y="522422"/>
                </a:lnTo>
                <a:lnTo>
                  <a:pt x="94442" y="513689"/>
                </a:lnTo>
                <a:lnTo>
                  <a:pt x="57513" y="512254"/>
                </a:lnTo>
                <a:lnTo>
                  <a:pt x="38909" y="512325"/>
                </a:lnTo>
                <a:lnTo>
                  <a:pt x="24473" y="512683"/>
                </a:lnTo>
                <a:lnTo>
                  <a:pt x="18668" y="512897"/>
                </a:lnTo>
                <a:lnTo>
                  <a:pt x="9143" y="512897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16469" y="4003040"/>
            <a:ext cx="50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220V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/>
              <a:t>16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02463" y="1764614"/>
            <a:ext cx="300863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Transmissores 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 4</a:t>
            </a:r>
            <a:r>
              <a:rPr sz="26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fios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0194" y="2793314"/>
            <a:ext cx="2794000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latin typeface="Calibri"/>
                <a:cs typeface="Calibri"/>
              </a:rPr>
              <a:t>Devem </a:t>
            </a:r>
            <a:r>
              <a:rPr sz="2600" spc="-5" dirty="0">
                <a:latin typeface="Calibri"/>
                <a:cs typeface="Calibri"/>
              </a:rPr>
              <a:t>ser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utilizados  </a:t>
            </a:r>
            <a:r>
              <a:rPr sz="2600" spc="-10" dirty="0">
                <a:latin typeface="Calibri"/>
                <a:cs typeface="Calibri"/>
              </a:rPr>
              <a:t>com cartões </a:t>
            </a:r>
            <a:r>
              <a:rPr sz="2600" spc="-5" dirty="0">
                <a:latin typeface="Calibri"/>
                <a:cs typeface="Calibri"/>
              </a:rPr>
              <a:t>de  </a:t>
            </a:r>
            <a:r>
              <a:rPr sz="2600" spc="-10" dirty="0">
                <a:latin typeface="Calibri"/>
                <a:cs typeface="Calibri"/>
              </a:rPr>
              <a:t>entrada </a:t>
            </a:r>
            <a:r>
              <a:rPr sz="2600" spc="-5" dirty="0">
                <a:latin typeface="Calibri"/>
                <a:cs typeface="Calibri"/>
              </a:rPr>
              <a:t>analógica  passivos.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Transmissores 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Receptores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7A20595F-45BE-47EE-A34D-BCCCE9C7FC47}"/>
              </a:ext>
            </a:extLst>
          </p:cNvPr>
          <p:cNvGrpSpPr/>
          <p:nvPr/>
        </p:nvGrpSpPr>
        <p:grpSpPr>
          <a:xfrm>
            <a:off x="3266059" y="3281205"/>
            <a:ext cx="817560" cy="762840"/>
            <a:chOff x="3266059" y="3281205"/>
            <a:chExt cx="81756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E99F655D-1281-4A3A-9EAF-4593F33BE167}"/>
                    </a:ext>
                  </a:extLst>
                </p14:cNvPr>
                <p14:cNvContentPartPr/>
                <p14:nvPr/>
              </p14:nvContentPartPr>
              <p14:xfrm>
                <a:off x="3644419" y="3281205"/>
                <a:ext cx="439200" cy="76284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E99F655D-1281-4A3A-9EAF-4593F33BE1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40099" y="3276885"/>
                  <a:ext cx="447840" cy="77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67C91E81-FF12-4870-8322-FF06A7D69042}"/>
                    </a:ext>
                  </a:extLst>
                </p14:cNvPr>
                <p14:cNvContentPartPr/>
                <p14:nvPr/>
              </p14:nvContentPartPr>
              <p14:xfrm>
                <a:off x="3266059" y="3680085"/>
                <a:ext cx="7920" cy="14580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67C91E81-FF12-4870-8322-FF06A7D6904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61739" y="3675765"/>
                  <a:ext cx="165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322C7FBA-CA10-44BD-992A-B9311C2895CB}"/>
                    </a:ext>
                  </a:extLst>
                </p14:cNvPr>
                <p14:cNvContentPartPr/>
                <p14:nvPr/>
              </p14:nvContentPartPr>
              <p14:xfrm>
                <a:off x="3307819" y="3704565"/>
                <a:ext cx="68040" cy="10764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322C7FBA-CA10-44BD-992A-B9311C2895C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03499" y="3700245"/>
                  <a:ext cx="766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9FB5EC10-F845-4E66-9F86-9F57EBC13E67}"/>
                    </a:ext>
                  </a:extLst>
                </p14:cNvPr>
                <p14:cNvContentPartPr/>
                <p14:nvPr/>
              </p14:nvContentPartPr>
              <p14:xfrm>
                <a:off x="3409339" y="3695925"/>
                <a:ext cx="79200" cy="13284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9FB5EC10-F845-4E66-9F86-9F57EBC13E6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05019" y="3691605"/>
                  <a:ext cx="87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330F9295-7A47-44FD-9C0D-7EF85CB13A94}"/>
                    </a:ext>
                  </a:extLst>
                </p14:cNvPr>
                <p14:cNvContentPartPr/>
                <p14:nvPr/>
              </p14:nvContentPartPr>
              <p14:xfrm>
                <a:off x="3536059" y="3712845"/>
                <a:ext cx="125640" cy="14004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330F9295-7A47-44FD-9C0D-7EF85CB13A9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31739" y="3708525"/>
                  <a:ext cx="13428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343AE96A-0F8A-4FE6-8AD4-FACA1F6021EE}"/>
              </a:ext>
            </a:extLst>
          </p:cNvPr>
          <p:cNvGrpSpPr/>
          <p:nvPr/>
        </p:nvGrpSpPr>
        <p:grpSpPr>
          <a:xfrm>
            <a:off x="6897739" y="2996805"/>
            <a:ext cx="1331280" cy="373320"/>
            <a:chOff x="6897739" y="2996805"/>
            <a:chExt cx="1331280" cy="37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4C6F2D76-E553-49C8-ACEB-12BD9CEF1FD4}"/>
                    </a:ext>
                  </a:extLst>
                </p14:cNvPr>
                <p14:cNvContentPartPr/>
                <p14:nvPr/>
              </p14:nvContentPartPr>
              <p14:xfrm>
                <a:off x="6897739" y="2996805"/>
                <a:ext cx="750960" cy="3726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4C6F2D76-E553-49C8-ACEB-12BD9CEF1F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93419" y="2992485"/>
                  <a:ext cx="7596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CD288E02-FC18-4F52-9FED-BE7AC33AF63C}"/>
                    </a:ext>
                  </a:extLst>
                </p14:cNvPr>
                <p14:cNvContentPartPr/>
                <p14:nvPr/>
              </p14:nvContentPartPr>
              <p14:xfrm>
                <a:off x="7714939" y="3259965"/>
                <a:ext cx="126000" cy="11016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CD288E02-FC18-4F52-9FED-BE7AC33AF6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10619" y="3255645"/>
                  <a:ext cx="134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245DDE09-A04C-44D6-B5AD-735F409D3A01}"/>
                    </a:ext>
                  </a:extLst>
                </p14:cNvPr>
                <p14:cNvContentPartPr/>
                <p14:nvPr/>
              </p14:nvContentPartPr>
              <p14:xfrm>
                <a:off x="7850299" y="3244125"/>
                <a:ext cx="80280" cy="11124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245DDE09-A04C-44D6-B5AD-735F409D3A0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45979" y="3239805"/>
                  <a:ext cx="889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5AFFD432-688B-4F7B-BBD3-933CC6657CB9}"/>
                    </a:ext>
                  </a:extLst>
                </p14:cNvPr>
                <p14:cNvContentPartPr/>
                <p14:nvPr/>
              </p14:nvContentPartPr>
              <p14:xfrm>
                <a:off x="7901059" y="3215325"/>
                <a:ext cx="69480" cy="201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5AFFD432-688B-4F7B-BBD3-933CC6657CB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96739" y="3211005"/>
                  <a:ext cx="781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20FB30CC-ABCE-48A0-B70E-4B52E466906E}"/>
                    </a:ext>
                  </a:extLst>
                </p14:cNvPr>
                <p14:cNvContentPartPr/>
                <p14:nvPr/>
              </p14:nvContentPartPr>
              <p14:xfrm>
                <a:off x="7983499" y="3217125"/>
                <a:ext cx="66240" cy="12204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20FB30CC-ABCE-48A0-B70E-4B52E466906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79179" y="3212805"/>
                  <a:ext cx="748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3EAF19BC-5432-40C6-821A-6E5073FFF5AE}"/>
                    </a:ext>
                  </a:extLst>
                </p14:cNvPr>
                <p14:cNvContentPartPr/>
                <p14:nvPr/>
              </p14:nvContentPartPr>
              <p14:xfrm>
                <a:off x="8108779" y="3207045"/>
                <a:ext cx="120240" cy="13392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3EAF19BC-5432-40C6-821A-6E5073FFF5A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04459" y="3202725"/>
                  <a:ext cx="128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C8FCF524-6D26-478C-AE41-8FC9A4D55CC5}"/>
                    </a:ext>
                  </a:extLst>
                </p14:cNvPr>
                <p14:cNvContentPartPr/>
                <p14:nvPr/>
              </p14:nvContentPartPr>
              <p14:xfrm>
                <a:off x="7860379" y="3182925"/>
                <a:ext cx="11520" cy="7956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C8FCF524-6D26-478C-AE41-8FC9A4D55CC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856059" y="3178605"/>
                  <a:ext cx="20160" cy="88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463" y="1014082"/>
            <a:ext cx="7278370" cy="117348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1019"/>
              </a:spcBef>
            </a:pPr>
            <a:r>
              <a:rPr spc="-10" dirty="0"/>
              <a:t>Transmissores 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Receptores</a:t>
            </a: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600" b="1" u="heavy" spc="-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Transmissores </a:t>
            </a:r>
            <a:r>
              <a:rPr sz="2600"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 4</a:t>
            </a:r>
            <a:r>
              <a:rPr sz="26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fios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08497" y="2654045"/>
            <a:ext cx="864235" cy="504825"/>
          </a:xfrm>
          <a:custGeom>
            <a:avLst/>
            <a:gdLst/>
            <a:ahLst/>
            <a:cxnLst/>
            <a:rect l="l" t="t" r="r" b="b"/>
            <a:pathLst>
              <a:path w="864235" h="504825">
                <a:moveTo>
                  <a:pt x="0" y="252221"/>
                </a:moveTo>
                <a:lnTo>
                  <a:pt x="4397" y="201384"/>
                </a:lnTo>
                <a:lnTo>
                  <a:pt x="17008" y="154037"/>
                </a:lnTo>
                <a:lnTo>
                  <a:pt x="36962" y="111193"/>
                </a:lnTo>
                <a:lnTo>
                  <a:pt x="63388" y="73866"/>
                </a:lnTo>
                <a:lnTo>
                  <a:pt x="95417" y="43070"/>
                </a:lnTo>
                <a:lnTo>
                  <a:pt x="132177" y="19817"/>
                </a:lnTo>
                <a:lnTo>
                  <a:pt x="172797" y="5123"/>
                </a:lnTo>
                <a:lnTo>
                  <a:pt x="216407" y="0"/>
                </a:lnTo>
                <a:lnTo>
                  <a:pt x="260018" y="5123"/>
                </a:lnTo>
                <a:lnTo>
                  <a:pt x="300638" y="19817"/>
                </a:lnTo>
                <a:lnTo>
                  <a:pt x="337398" y="43070"/>
                </a:lnTo>
                <a:lnTo>
                  <a:pt x="369427" y="73866"/>
                </a:lnTo>
                <a:lnTo>
                  <a:pt x="395853" y="111193"/>
                </a:lnTo>
                <a:lnTo>
                  <a:pt x="415807" y="154037"/>
                </a:lnTo>
                <a:lnTo>
                  <a:pt x="428418" y="201384"/>
                </a:lnTo>
                <a:lnTo>
                  <a:pt x="432815" y="252221"/>
                </a:lnTo>
                <a:lnTo>
                  <a:pt x="428418" y="303059"/>
                </a:lnTo>
                <a:lnTo>
                  <a:pt x="415807" y="350406"/>
                </a:lnTo>
                <a:lnTo>
                  <a:pt x="395853" y="393250"/>
                </a:lnTo>
                <a:lnTo>
                  <a:pt x="369427" y="430577"/>
                </a:lnTo>
                <a:lnTo>
                  <a:pt x="337398" y="461373"/>
                </a:lnTo>
                <a:lnTo>
                  <a:pt x="300638" y="484626"/>
                </a:lnTo>
                <a:lnTo>
                  <a:pt x="260018" y="499320"/>
                </a:lnTo>
                <a:lnTo>
                  <a:pt x="216407" y="504443"/>
                </a:lnTo>
                <a:lnTo>
                  <a:pt x="172797" y="499320"/>
                </a:lnTo>
                <a:lnTo>
                  <a:pt x="132177" y="484626"/>
                </a:lnTo>
                <a:lnTo>
                  <a:pt x="95417" y="461373"/>
                </a:lnTo>
                <a:lnTo>
                  <a:pt x="63388" y="430577"/>
                </a:lnTo>
                <a:lnTo>
                  <a:pt x="36962" y="393250"/>
                </a:lnTo>
                <a:lnTo>
                  <a:pt x="17008" y="350406"/>
                </a:lnTo>
                <a:lnTo>
                  <a:pt x="4397" y="303059"/>
                </a:lnTo>
                <a:lnTo>
                  <a:pt x="0" y="252221"/>
                </a:lnTo>
                <a:close/>
              </a:path>
              <a:path w="864235" h="504825">
                <a:moveTo>
                  <a:pt x="432815" y="252221"/>
                </a:moveTo>
                <a:lnTo>
                  <a:pt x="437196" y="201384"/>
                </a:lnTo>
                <a:lnTo>
                  <a:pt x="449758" y="154037"/>
                </a:lnTo>
                <a:lnTo>
                  <a:pt x="469637" y="111193"/>
                </a:lnTo>
                <a:lnTo>
                  <a:pt x="495966" y="73866"/>
                </a:lnTo>
                <a:lnTo>
                  <a:pt x="527879" y="43070"/>
                </a:lnTo>
                <a:lnTo>
                  <a:pt x="564511" y="19817"/>
                </a:lnTo>
                <a:lnTo>
                  <a:pt x="604993" y="5123"/>
                </a:lnTo>
                <a:lnTo>
                  <a:pt x="648462" y="0"/>
                </a:lnTo>
                <a:lnTo>
                  <a:pt x="691930" y="5123"/>
                </a:lnTo>
                <a:lnTo>
                  <a:pt x="732412" y="19817"/>
                </a:lnTo>
                <a:lnTo>
                  <a:pt x="769044" y="43070"/>
                </a:lnTo>
                <a:lnTo>
                  <a:pt x="800957" y="73866"/>
                </a:lnTo>
                <a:lnTo>
                  <a:pt x="827286" y="111193"/>
                </a:lnTo>
                <a:lnTo>
                  <a:pt x="847165" y="154037"/>
                </a:lnTo>
                <a:lnTo>
                  <a:pt x="859727" y="201384"/>
                </a:lnTo>
                <a:lnTo>
                  <a:pt x="864107" y="252221"/>
                </a:lnTo>
                <a:lnTo>
                  <a:pt x="859727" y="303059"/>
                </a:lnTo>
                <a:lnTo>
                  <a:pt x="847165" y="350406"/>
                </a:lnTo>
                <a:lnTo>
                  <a:pt x="827286" y="393250"/>
                </a:lnTo>
                <a:lnTo>
                  <a:pt x="800957" y="430577"/>
                </a:lnTo>
                <a:lnTo>
                  <a:pt x="769044" y="461373"/>
                </a:lnTo>
                <a:lnTo>
                  <a:pt x="732412" y="484626"/>
                </a:lnTo>
                <a:lnTo>
                  <a:pt x="691930" y="499320"/>
                </a:lnTo>
                <a:lnTo>
                  <a:pt x="648462" y="504443"/>
                </a:lnTo>
                <a:lnTo>
                  <a:pt x="604993" y="499320"/>
                </a:lnTo>
                <a:lnTo>
                  <a:pt x="564511" y="484626"/>
                </a:lnTo>
                <a:lnTo>
                  <a:pt x="527879" y="461373"/>
                </a:lnTo>
                <a:lnTo>
                  <a:pt x="495966" y="430577"/>
                </a:lnTo>
                <a:lnTo>
                  <a:pt x="469637" y="393250"/>
                </a:lnTo>
                <a:lnTo>
                  <a:pt x="449758" y="350406"/>
                </a:lnTo>
                <a:lnTo>
                  <a:pt x="437196" y="303059"/>
                </a:lnTo>
                <a:lnTo>
                  <a:pt x="432815" y="252221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/>
              <a:t>17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9904" y="322706"/>
            <a:ext cx="5737860" cy="552450"/>
            <a:chOff x="3049904" y="322706"/>
            <a:chExt cx="5737860" cy="552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5431" y="347471"/>
              <a:ext cx="5711952" cy="5273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9904" y="322706"/>
              <a:ext cx="5708523" cy="523874"/>
            </a:xfrm>
            <a:prstGeom prst="rect">
              <a:avLst/>
            </a:prstGeom>
          </p:spPr>
        </p:pic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6991" y="4715255"/>
          <a:ext cx="863600" cy="790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76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PT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9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82467" y="4105655"/>
          <a:ext cx="1441449" cy="1728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6">
                <a:tc>
                  <a:txBody>
                    <a:bodyPr/>
                    <a:lstStyle/>
                    <a:p>
                      <a:pPr marL="6350" algn="ctr">
                        <a:lnSpc>
                          <a:spcPts val="214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CH1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377190" marR="443865" indent="88265">
                        <a:lnSpc>
                          <a:spcPts val="2160"/>
                        </a:lnSpc>
                        <a:spcBef>
                          <a:spcPts val="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Entrada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lógi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 marL="12700" algn="ct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463">
                <a:tc>
                  <a:txBody>
                    <a:bodyPr/>
                    <a:lstStyle/>
                    <a:p>
                      <a:pPr marL="26034" algn="ctr">
                        <a:lnSpc>
                          <a:spcPts val="21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CH2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848"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507">
                <a:tc>
                  <a:txBody>
                    <a:bodyPr/>
                    <a:lstStyle/>
                    <a:p>
                      <a:pPr marL="26034" algn="ctr">
                        <a:lnSpc>
                          <a:spcPts val="190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CH3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6">
                <a:tc>
                  <a:txBody>
                    <a:bodyPr/>
                    <a:lstStyle/>
                    <a:p>
                      <a:pPr marL="31750" algn="ctr">
                        <a:lnSpc>
                          <a:spcPts val="2039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200150" y="4792233"/>
            <a:ext cx="1790700" cy="179705"/>
          </a:xfrm>
          <a:custGeom>
            <a:avLst/>
            <a:gdLst/>
            <a:ahLst/>
            <a:cxnLst/>
            <a:rect l="l" t="t" r="r" b="b"/>
            <a:pathLst>
              <a:path w="1790700" h="179704">
                <a:moveTo>
                  <a:pt x="1790700" y="54467"/>
                </a:moveTo>
                <a:lnTo>
                  <a:pt x="1754427" y="57235"/>
                </a:lnTo>
                <a:lnTo>
                  <a:pt x="1718357" y="58896"/>
                </a:lnTo>
                <a:lnTo>
                  <a:pt x="1682740" y="58342"/>
                </a:lnTo>
                <a:lnTo>
                  <a:pt x="1647825" y="54467"/>
                </a:lnTo>
                <a:lnTo>
                  <a:pt x="1614291" y="44636"/>
                </a:lnTo>
                <a:lnTo>
                  <a:pt x="1581769" y="30210"/>
                </a:lnTo>
                <a:lnTo>
                  <a:pt x="1548937" y="16069"/>
                </a:lnTo>
                <a:lnTo>
                  <a:pt x="1514475" y="7096"/>
                </a:lnTo>
                <a:lnTo>
                  <a:pt x="1477482" y="2351"/>
                </a:lnTo>
                <a:lnTo>
                  <a:pt x="1438846" y="0"/>
                </a:lnTo>
                <a:lnTo>
                  <a:pt x="1399924" y="3577"/>
                </a:lnTo>
                <a:lnTo>
                  <a:pt x="1362075" y="16621"/>
                </a:lnTo>
                <a:lnTo>
                  <a:pt x="1326820" y="45936"/>
                </a:lnTo>
                <a:lnTo>
                  <a:pt x="1293018" y="87693"/>
                </a:lnTo>
                <a:lnTo>
                  <a:pt x="1258026" y="129474"/>
                </a:lnTo>
                <a:lnTo>
                  <a:pt x="1219200" y="158861"/>
                </a:lnTo>
                <a:lnTo>
                  <a:pt x="1174218" y="173438"/>
                </a:lnTo>
                <a:lnTo>
                  <a:pt x="1125093" y="179562"/>
                </a:lnTo>
                <a:lnTo>
                  <a:pt x="1075396" y="177684"/>
                </a:lnTo>
                <a:lnTo>
                  <a:pt x="1028700" y="168259"/>
                </a:lnTo>
                <a:lnTo>
                  <a:pt x="987129" y="145139"/>
                </a:lnTo>
                <a:lnTo>
                  <a:pt x="948356" y="110172"/>
                </a:lnTo>
                <a:lnTo>
                  <a:pt x="909274" y="75801"/>
                </a:lnTo>
                <a:lnTo>
                  <a:pt x="866775" y="54467"/>
                </a:lnTo>
                <a:lnTo>
                  <a:pt x="818322" y="50036"/>
                </a:lnTo>
                <a:lnTo>
                  <a:pt x="766143" y="55689"/>
                </a:lnTo>
                <a:lnTo>
                  <a:pt x="714273" y="67843"/>
                </a:lnTo>
                <a:lnTo>
                  <a:pt x="666750" y="82915"/>
                </a:lnTo>
                <a:lnTo>
                  <a:pt x="626221" y="105757"/>
                </a:lnTo>
                <a:lnTo>
                  <a:pt x="589978" y="136302"/>
                </a:lnTo>
                <a:lnTo>
                  <a:pt x="554021" y="163871"/>
                </a:lnTo>
                <a:lnTo>
                  <a:pt x="514350" y="177784"/>
                </a:lnTo>
                <a:lnTo>
                  <a:pt x="468957" y="171174"/>
                </a:lnTo>
                <a:lnTo>
                  <a:pt x="420290" y="151098"/>
                </a:lnTo>
                <a:lnTo>
                  <a:pt x="371028" y="127760"/>
                </a:lnTo>
                <a:lnTo>
                  <a:pt x="323850" y="111363"/>
                </a:lnTo>
                <a:lnTo>
                  <a:pt x="278522" y="103465"/>
                </a:lnTo>
                <a:lnTo>
                  <a:pt x="233934" y="98948"/>
                </a:lnTo>
                <a:lnTo>
                  <a:pt x="191440" y="98290"/>
                </a:lnTo>
                <a:lnTo>
                  <a:pt x="152400" y="101965"/>
                </a:lnTo>
                <a:lnTo>
                  <a:pt x="115889" y="112837"/>
                </a:lnTo>
                <a:lnTo>
                  <a:pt x="81581" y="129793"/>
                </a:lnTo>
                <a:lnTo>
                  <a:pt x="51726" y="147060"/>
                </a:lnTo>
                <a:lnTo>
                  <a:pt x="28575" y="158861"/>
                </a:lnTo>
                <a:lnTo>
                  <a:pt x="13394" y="162825"/>
                </a:lnTo>
                <a:lnTo>
                  <a:pt x="4762" y="162385"/>
                </a:lnTo>
                <a:lnTo>
                  <a:pt x="892" y="160182"/>
                </a:lnTo>
                <a:lnTo>
                  <a:pt x="0" y="158861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0150" y="5148913"/>
            <a:ext cx="1790700" cy="215265"/>
          </a:xfrm>
          <a:custGeom>
            <a:avLst/>
            <a:gdLst/>
            <a:ahLst/>
            <a:cxnLst/>
            <a:rect l="l" t="t" r="r" b="b"/>
            <a:pathLst>
              <a:path w="1790700" h="215264">
                <a:moveTo>
                  <a:pt x="1790700" y="2714"/>
                </a:moveTo>
                <a:lnTo>
                  <a:pt x="1780877" y="1017"/>
                </a:lnTo>
                <a:lnTo>
                  <a:pt x="1769268" y="0"/>
                </a:lnTo>
                <a:lnTo>
                  <a:pt x="1754088" y="339"/>
                </a:lnTo>
                <a:lnTo>
                  <a:pt x="1705338" y="7143"/>
                </a:lnTo>
                <a:lnTo>
                  <a:pt x="1634626" y="21431"/>
                </a:lnTo>
                <a:lnTo>
                  <a:pt x="1569261" y="45559"/>
                </a:lnTo>
                <a:lnTo>
                  <a:pt x="1539478" y="63436"/>
                </a:lnTo>
                <a:lnTo>
                  <a:pt x="1509099" y="79527"/>
                </a:lnTo>
                <a:lnTo>
                  <a:pt x="1476375" y="88439"/>
                </a:lnTo>
                <a:lnTo>
                  <a:pt x="1440936" y="87582"/>
                </a:lnTo>
                <a:lnTo>
                  <a:pt x="1403746" y="80152"/>
                </a:lnTo>
                <a:lnTo>
                  <a:pt x="1364771" y="69723"/>
                </a:lnTo>
                <a:lnTo>
                  <a:pt x="1323975" y="59864"/>
                </a:lnTo>
                <a:lnTo>
                  <a:pt x="1280267" y="49018"/>
                </a:lnTo>
                <a:lnTo>
                  <a:pt x="1234058" y="36052"/>
                </a:lnTo>
                <a:lnTo>
                  <a:pt x="1187565" y="25467"/>
                </a:lnTo>
                <a:lnTo>
                  <a:pt x="1143000" y="21764"/>
                </a:lnTo>
                <a:lnTo>
                  <a:pt x="1093589" y="29848"/>
                </a:lnTo>
                <a:lnTo>
                  <a:pt x="1040606" y="46148"/>
                </a:lnTo>
                <a:lnTo>
                  <a:pt x="998339" y="62162"/>
                </a:lnTo>
                <a:lnTo>
                  <a:pt x="981075" y="69389"/>
                </a:lnTo>
                <a:lnTo>
                  <a:pt x="934146" y="84161"/>
                </a:lnTo>
                <a:lnTo>
                  <a:pt x="884062" y="100409"/>
                </a:lnTo>
                <a:lnTo>
                  <a:pt x="834860" y="115466"/>
                </a:lnTo>
                <a:lnTo>
                  <a:pt x="790575" y="126666"/>
                </a:lnTo>
                <a:lnTo>
                  <a:pt x="752986" y="133477"/>
                </a:lnTo>
                <a:lnTo>
                  <a:pt x="688526" y="138239"/>
                </a:lnTo>
                <a:lnTo>
                  <a:pt x="657225" y="136191"/>
                </a:lnTo>
                <a:lnTo>
                  <a:pt x="626018" y="129075"/>
                </a:lnTo>
                <a:lnTo>
                  <a:pt x="595883" y="117649"/>
                </a:lnTo>
                <a:lnTo>
                  <a:pt x="565463" y="105937"/>
                </a:lnTo>
                <a:lnTo>
                  <a:pt x="533400" y="97964"/>
                </a:lnTo>
                <a:lnTo>
                  <a:pt x="498788" y="93053"/>
                </a:lnTo>
                <a:lnTo>
                  <a:pt x="462533" y="89630"/>
                </a:lnTo>
                <a:lnTo>
                  <a:pt x="425993" y="90374"/>
                </a:lnTo>
                <a:lnTo>
                  <a:pt x="390525" y="97964"/>
                </a:lnTo>
                <a:lnTo>
                  <a:pt x="356705" y="116885"/>
                </a:lnTo>
                <a:lnTo>
                  <a:pt x="323802" y="144462"/>
                </a:lnTo>
                <a:lnTo>
                  <a:pt x="290923" y="172634"/>
                </a:lnTo>
                <a:lnTo>
                  <a:pt x="257175" y="193341"/>
                </a:lnTo>
                <a:lnTo>
                  <a:pt x="219473" y="203908"/>
                </a:lnTo>
                <a:lnTo>
                  <a:pt x="179212" y="208819"/>
                </a:lnTo>
                <a:lnTo>
                  <a:pt x="142214" y="210754"/>
                </a:lnTo>
                <a:lnTo>
                  <a:pt x="114300" y="212391"/>
                </a:lnTo>
                <a:lnTo>
                  <a:pt x="99780" y="214177"/>
                </a:lnTo>
                <a:lnTo>
                  <a:pt x="94630" y="214772"/>
                </a:lnTo>
                <a:lnTo>
                  <a:pt x="92172" y="214177"/>
                </a:lnTo>
                <a:lnTo>
                  <a:pt x="85725" y="212391"/>
                </a:lnTo>
                <a:lnTo>
                  <a:pt x="72803" y="208522"/>
                </a:lnTo>
                <a:lnTo>
                  <a:pt x="57173" y="202866"/>
                </a:lnTo>
                <a:lnTo>
                  <a:pt x="41531" y="197211"/>
                </a:lnTo>
                <a:lnTo>
                  <a:pt x="28575" y="193341"/>
                </a:lnTo>
                <a:lnTo>
                  <a:pt x="18082" y="192002"/>
                </a:lnTo>
                <a:lnTo>
                  <a:pt x="8929" y="192151"/>
                </a:lnTo>
                <a:lnTo>
                  <a:pt x="2455" y="192895"/>
                </a:lnTo>
                <a:lnTo>
                  <a:pt x="0" y="193341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8267" y="1625193"/>
            <a:ext cx="8708390" cy="461073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450"/>
              </a:spcBef>
            </a:pPr>
            <a:r>
              <a:rPr sz="26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Transmissores 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 2</a:t>
            </a: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fios</a:t>
            </a:r>
            <a:endParaRPr sz="2600">
              <a:latin typeface="Calibri"/>
              <a:cs typeface="Calibri"/>
            </a:endParaRPr>
          </a:p>
          <a:p>
            <a:pPr marL="12700" marR="189865">
              <a:lnSpc>
                <a:spcPct val="100000"/>
              </a:lnSpc>
              <a:spcBef>
                <a:spcPts val="1355"/>
              </a:spcBef>
            </a:pPr>
            <a:r>
              <a:rPr sz="2600" dirty="0">
                <a:latin typeface="Calibri"/>
                <a:cs typeface="Calibri"/>
              </a:rPr>
              <a:t>Nos </a:t>
            </a:r>
            <a:r>
              <a:rPr sz="2600" spc="-5" dirty="0">
                <a:latin typeface="Calibri"/>
                <a:cs typeface="Calibri"/>
              </a:rPr>
              <a:t>instrumentos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dois fios,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alimentação </a:t>
            </a:r>
            <a:r>
              <a:rPr sz="2600" dirty="0">
                <a:latin typeface="Calibri"/>
                <a:cs typeface="Calibri"/>
              </a:rPr>
              <a:t>é </a:t>
            </a:r>
            <a:r>
              <a:rPr sz="2600" spc="-15" dirty="0">
                <a:latin typeface="Calibri"/>
                <a:cs typeface="Calibri"/>
              </a:rPr>
              <a:t>fornecida  juntamente </a:t>
            </a:r>
            <a:r>
              <a:rPr sz="2600" spc="-10" dirty="0">
                <a:latin typeface="Calibri"/>
                <a:cs typeface="Calibri"/>
              </a:rPr>
              <a:t>com </a:t>
            </a:r>
            <a:r>
              <a:rPr sz="2600" dirty="0">
                <a:latin typeface="Calibri"/>
                <a:cs typeface="Calibri"/>
              </a:rPr>
              <a:t>o </a:t>
            </a:r>
            <a:r>
              <a:rPr sz="2600" spc="-5" dirty="0">
                <a:latin typeface="Calibri"/>
                <a:cs typeface="Calibri"/>
              </a:rPr>
              <a:t>sinal </a:t>
            </a:r>
            <a:r>
              <a:rPr sz="2600" dirty="0">
                <a:latin typeface="Calibri"/>
                <a:cs typeface="Calibri"/>
              </a:rPr>
              <a:t>4 a 20 </a:t>
            </a:r>
            <a:r>
              <a:rPr sz="2600" spc="10" dirty="0">
                <a:latin typeface="Calibri"/>
                <a:cs typeface="Calibri"/>
              </a:rPr>
              <a:t>mA, </a:t>
            </a:r>
            <a:r>
              <a:rPr sz="2600" spc="-5" dirty="0">
                <a:latin typeface="Calibri"/>
                <a:cs typeface="Calibri"/>
              </a:rPr>
              <a:t>sendo que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tensão nominal  de </a:t>
            </a:r>
            <a:r>
              <a:rPr sz="2600" spc="-10" dirty="0">
                <a:latin typeface="Calibri"/>
                <a:cs typeface="Calibri"/>
              </a:rPr>
              <a:t>alimentação </a:t>
            </a:r>
            <a:r>
              <a:rPr sz="2600" dirty="0">
                <a:latin typeface="Calibri"/>
                <a:cs typeface="Calibri"/>
              </a:rPr>
              <a:t>é </a:t>
            </a:r>
            <a:r>
              <a:rPr sz="2600" spc="-15" dirty="0">
                <a:latin typeface="Calibri"/>
                <a:cs typeface="Calibri"/>
              </a:rPr>
              <a:t>geralmente </a:t>
            </a:r>
            <a:r>
              <a:rPr sz="2600" dirty="0">
                <a:latin typeface="Calibri"/>
                <a:cs typeface="Calibri"/>
              </a:rPr>
              <a:t>24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Vcc.</a:t>
            </a:r>
            <a:endParaRPr sz="2600">
              <a:latin typeface="Calibri"/>
              <a:cs typeface="Calibri"/>
            </a:endParaRPr>
          </a:p>
          <a:p>
            <a:pPr marL="4495165" marR="249554">
              <a:lnSpc>
                <a:spcPct val="100000"/>
              </a:lnSpc>
              <a:spcBef>
                <a:spcPts val="1155"/>
              </a:spcBef>
            </a:pPr>
            <a:r>
              <a:rPr sz="2600" spc="-5" dirty="0">
                <a:latin typeface="Calibri"/>
                <a:cs typeface="Calibri"/>
              </a:rPr>
              <a:t>São utilizados </a:t>
            </a:r>
            <a:r>
              <a:rPr sz="2600" spc="-10" dirty="0">
                <a:latin typeface="Calibri"/>
                <a:cs typeface="Calibri"/>
              </a:rPr>
              <a:t>com cartões </a:t>
            </a:r>
            <a:r>
              <a:rPr sz="2600" spc="-5" dirty="0">
                <a:latin typeface="Calibri"/>
                <a:cs typeface="Calibri"/>
              </a:rPr>
              <a:t>de  </a:t>
            </a:r>
            <a:r>
              <a:rPr sz="2600" spc="-10" dirty="0">
                <a:latin typeface="Calibri"/>
                <a:cs typeface="Calibri"/>
              </a:rPr>
              <a:t>entrada ativos </a:t>
            </a:r>
            <a:r>
              <a:rPr sz="2600" spc="-5" dirty="0">
                <a:latin typeface="Calibri"/>
                <a:cs typeface="Calibri"/>
              </a:rPr>
              <a:t>(ou </a:t>
            </a:r>
            <a:r>
              <a:rPr sz="2600" spc="-10" dirty="0">
                <a:latin typeface="Calibri"/>
                <a:cs typeface="Calibri"/>
              </a:rPr>
              <a:t>passivos  com alimentação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externa).</a:t>
            </a:r>
            <a:endParaRPr sz="2600">
              <a:latin typeface="Calibri"/>
              <a:cs typeface="Calibri"/>
            </a:endParaRPr>
          </a:p>
          <a:p>
            <a:pPr marL="4495165" marR="5080">
              <a:lnSpc>
                <a:spcPct val="100000"/>
              </a:lnSpc>
              <a:spcBef>
                <a:spcPts val="1040"/>
              </a:spcBef>
            </a:pPr>
            <a:r>
              <a:rPr sz="2600" spc="-20" dirty="0">
                <a:latin typeface="Calibri"/>
                <a:cs typeface="Calibri"/>
              </a:rPr>
              <a:t>Por </a:t>
            </a:r>
            <a:r>
              <a:rPr sz="2600" spc="-10" dirty="0">
                <a:latin typeface="Calibri"/>
                <a:cs typeface="Calibri"/>
              </a:rPr>
              <a:t>utilizar </a:t>
            </a:r>
            <a:r>
              <a:rPr sz="2600" dirty="0">
                <a:latin typeface="Calibri"/>
                <a:cs typeface="Calibri"/>
              </a:rPr>
              <a:t>apenas um </a:t>
            </a:r>
            <a:r>
              <a:rPr sz="2600" spc="-10" dirty="0">
                <a:latin typeface="Calibri"/>
                <a:cs typeface="Calibri"/>
              </a:rPr>
              <a:t>único  </a:t>
            </a:r>
            <a:r>
              <a:rPr sz="2600" spc="-5" dirty="0">
                <a:latin typeface="Calibri"/>
                <a:cs typeface="Calibri"/>
              </a:rPr>
              <a:t>cabo sua </a:t>
            </a:r>
            <a:r>
              <a:rPr sz="2600" spc="-10" dirty="0">
                <a:latin typeface="Calibri"/>
                <a:cs typeface="Calibri"/>
              </a:rPr>
              <a:t>instalação </a:t>
            </a:r>
            <a:r>
              <a:rPr sz="2600" dirty="0">
                <a:latin typeface="Calibri"/>
                <a:cs typeface="Calibri"/>
              </a:rPr>
              <a:t>e  </a:t>
            </a:r>
            <a:r>
              <a:rPr sz="2600" spc="-10" dirty="0">
                <a:latin typeface="Calibri"/>
                <a:cs typeface="Calibri"/>
              </a:rPr>
              <a:t>infraestrutura </a:t>
            </a:r>
            <a:r>
              <a:rPr sz="2600" dirty="0">
                <a:latin typeface="Calibri"/>
                <a:cs typeface="Calibri"/>
              </a:rPr>
              <a:t>é a mais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simples.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/>
              <a:t>18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Transmissores 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Receptores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B4E5C8D-9EC4-4A4C-B726-F83BF4F630BC}"/>
              </a:ext>
            </a:extLst>
          </p:cNvPr>
          <p:cNvGrpSpPr/>
          <p:nvPr/>
        </p:nvGrpSpPr>
        <p:grpSpPr>
          <a:xfrm>
            <a:off x="322265" y="4259750"/>
            <a:ext cx="1290600" cy="316440"/>
            <a:chOff x="322265" y="4259750"/>
            <a:chExt cx="1290600" cy="31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B9536E94-BB88-4BB8-B380-E312B9A6D08A}"/>
                    </a:ext>
                  </a:extLst>
                </p14:cNvPr>
                <p14:cNvContentPartPr/>
                <p14:nvPr/>
              </p14:nvContentPartPr>
              <p14:xfrm>
                <a:off x="391385" y="4434350"/>
                <a:ext cx="11160" cy="14184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B9536E94-BB88-4BB8-B380-E312B9A6D0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7065" y="4430030"/>
                  <a:ext cx="198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962A32C0-C669-41D5-9CC1-A235CB0A0ABB}"/>
                    </a:ext>
                  </a:extLst>
                </p14:cNvPr>
                <p14:cNvContentPartPr/>
                <p14:nvPr/>
              </p14:nvContentPartPr>
              <p14:xfrm>
                <a:off x="322265" y="4414910"/>
                <a:ext cx="115920" cy="2052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962A32C0-C669-41D5-9CC1-A235CB0A0AB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7945" y="4410590"/>
                  <a:ext cx="1245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B30B6C51-E440-429E-BB25-F49EAE41B168}"/>
                    </a:ext>
                  </a:extLst>
                </p14:cNvPr>
                <p14:cNvContentPartPr/>
                <p14:nvPr/>
              </p14:nvContentPartPr>
              <p14:xfrm>
                <a:off x="481385" y="4395830"/>
                <a:ext cx="102600" cy="14652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B30B6C51-E440-429E-BB25-F49EAE41B16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7065" y="4391510"/>
                  <a:ext cx="1112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B70DF8C0-2A88-4624-93EB-FDCA4070D741}"/>
                    </a:ext>
                  </a:extLst>
                </p14:cNvPr>
                <p14:cNvContentPartPr/>
                <p14:nvPr/>
              </p14:nvContentPartPr>
              <p14:xfrm>
                <a:off x="599465" y="4406270"/>
                <a:ext cx="66960" cy="12564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B70DF8C0-2A88-4624-93EB-FDCA4070D74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5145" y="4401950"/>
                  <a:ext cx="756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7C0E0E4B-41D7-4ADD-8311-B18D2AC89E3C}"/>
                    </a:ext>
                  </a:extLst>
                </p14:cNvPr>
                <p14:cNvContentPartPr/>
                <p14:nvPr/>
              </p14:nvContentPartPr>
              <p14:xfrm>
                <a:off x="615665" y="4458830"/>
                <a:ext cx="47880" cy="1260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7C0E0E4B-41D7-4ADD-8311-B18D2AC89E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1345" y="4454510"/>
                  <a:ext cx="56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52E0AF79-16FC-4BE2-885C-511B2C8C6496}"/>
                    </a:ext>
                  </a:extLst>
                </p14:cNvPr>
                <p14:cNvContentPartPr/>
                <p14:nvPr/>
              </p14:nvContentPartPr>
              <p14:xfrm>
                <a:off x="697025" y="4403030"/>
                <a:ext cx="71280" cy="10260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52E0AF79-16FC-4BE2-885C-511B2C8C649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2705" y="4398710"/>
                  <a:ext cx="799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0A56FA43-3B85-4F70-B40B-D6074189C907}"/>
                    </a:ext>
                  </a:extLst>
                </p14:cNvPr>
                <p14:cNvContentPartPr/>
                <p14:nvPr/>
              </p14:nvContentPartPr>
              <p14:xfrm>
                <a:off x="816905" y="4344710"/>
                <a:ext cx="40680" cy="11736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0A56FA43-3B85-4F70-B40B-D6074189C90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2585" y="4340390"/>
                  <a:ext cx="49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57D224AF-7585-4DF2-87C7-D4EF246A3343}"/>
                    </a:ext>
                  </a:extLst>
                </p14:cNvPr>
                <p14:cNvContentPartPr/>
                <p14:nvPr/>
              </p14:nvContentPartPr>
              <p14:xfrm>
                <a:off x="912305" y="4322030"/>
                <a:ext cx="104040" cy="1306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57D224AF-7585-4DF2-87C7-D4EF246A334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7985" y="4317710"/>
                  <a:ext cx="1126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D675D37A-86BF-4DE0-8733-658A74A174A4}"/>
                    </a:ext>
                  </a:extLst>
                </p14:cNvPr>
                <p14:cNvContentPartPr/>
                <p14:nvPr/>
              </p14:nvContentPartPr>
              <p14:xfrm>
                <a:off x="1092305" y="4312310"/>
                <a:ext cx="23040" cy="10368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D675D37A-86BF-4DE0-8733-658A74A174A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87985" y="4307990"/>
                  <a:ext cx="31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B5AD1A3D-ED8E-4779-808E-FB9704DD18FC}"/>
                    </a:ext>
                  </a:extLst>
                </p14:cNvPr>
                <p14:cNvContentPartPr/>
                <p14:nvPr/>
              </p14:nvContentPartPr>
              <p14:xfrm>
                <a:off x="1135505" y="4308710"/>
                <a:ext cx="54720" cy="13536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B5AD1A3D-ED8E-4779-808E-FB9704DD18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31185" y="4304390"/>
                  <a:ext cx="633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F6BCF094-41D2-4502-8251-0ADDC1F9E5BC}"/>
                    </a:ext>
                  </a:extLst>
                </p14:cNvPr>
                <p14:cNvContentPartPr/>
                <p14:nvPr/>
              </p14:nvContentPartPr>
              <p14:xfrm>
                <a:off x="1241345" y="4308350"/>
                <a:ext cx="35280" cy="13932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F6BCF094-41D2-4502-8251-0ADDC1F9E5B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37025" y="4304030"/>
                  <a:ext cx="439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573C04D1-2390-4202-A1D5-231AE26E5797}"/>
                    </a:ext>
                  </a:extLst>
                </p14:cNvPr>
                <p14:cNvContentPartPr/>
                <p14:nvPr/>
              </p14:nvContentPartPr>
              <p14:xfrm>
                <a:off x="1339985" y="4296470"/>
                <a:ext cx="57960" cy="12312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573C04D1-2390-4202-A1D5-231AE26E57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35665" y="4292150"/>
                  <a:ext cx="666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40DE65D1-4854-4B72-86E1-8D80F2627E73}"/>
                    </a:ext>
                  </a:extLst>
                </p14:cNvPr>
                <p14:cNvContentPartPr/>
                <p14:nvPr/>
              </p14:nvContentPartPr>
              <p14:xfrm>
                <a:off x="1454465" y="4259750"/>
                <a:ext cx="158400" cy="17964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40DE65D1-4854-4B72-86E1-8D80F2627E7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50145" y="4255430"/>
                  <a:ext cx="16704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CF7C9C0-C846-4795-844C-93D76D27B6E8}"/>
              </a:ext>
            </a:extLst>
          </p:cNvPr>
          <p:cNvGrpSpPr/>
          <p:nvPr/>
        </p:nvGrpSpPr>
        <p:grpSpPr>
          <a:xfrm>
            <a:off x="3282545" y="3687350"/>
            <a:ext cx="418320" cy="163800"/>
            <a:chOff x="3282545" y="3687350"/>
            <a:chExt cx="418320" cy="16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19A76217-6AD2-4A55-8907-9BCF0BDD84A5}"/>
                    </a:ext>
                  </a:extLst>
                </p14:cNvPr>
                <p14:cNvContentPartPr/>
                <p14:nvPr/>
              </p14:nvContentPartPr>
              <p14:xfrm>
                <a:off x="3282545" y="3714710"/>
                <a:ext cx="119160" cy="12204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19A76217-6AD2-4A55-8907-9BCF0BDD84A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78225" y="3710390"/>
                  <a:ext cx="1278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81212C37-2E65-498E-9BE4-5A13DE799F48}"/>
                    </a:ext>
                  </a:extLst>
                </p14:cNvPr>
                <p14:cNvContentPartPr/>
                <p14:nvPr/>
              </p14:nvContentPartPr>
              <p14:xfrm>
                <a:off x="3460745" y="3734150"/>
                <a:ext cx="112320" cy="11700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81212C37-2E65-498E-9BE4-5A13DE799F4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56425" y="3729830"/>
                  <a:ext cx="120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358A9E70-0F40-44A7-8714-88982C5AD9BA}"/>
                    </a:ext>
                  </a:extLst>
                </p14:cNvPr>
                <p14:cNvContentPartPr/>
                <p14:nvPr/>
              </p14:nvContentPartPr>
              <p14:xfrm>
                <a:off x="3577385" y="3687350"/>
                <a:ext cx="123480" cy="15300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358A9E70-0F40-44A7-8714-88982C5AD9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73065" y="3683030"/>
                  <a:ext cx="13212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78EB7B5D-C12E-456C-AFBA-59436166A760}"/>
              </a:ext>
            </a:extLst>
          </p:cNvPr>
          <p:cNvGrpSpPr/>
          <p:nvPr/>
        </p:nvGrpSpPr>
        <p:grpSpPr>
          <a:xfrm>
            <a:off x="3231720" y="4543724"/>
            <a:ext cx="631080" cy="809640"/>
            <a:chOff x="3231720" y="4543724"/>
            <a:chExt cx="631080" cy="80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83C7BAD7-EF80-483B-8A7E-E17B654EF453}"/>
                    </a:ext>
                  </a:extLst>
                </p14:cNvPr>
                <p14:cNvContentPartPr/>
                <p14:nvPr/>
              </p14:nvContentPartPr>
              <p14:xfrm>
                <a:off x="3267000" y="4831364"/>
                <a:ext cx="273960" cy="612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83C7BAD7-EF80-483B-8A7E-E17B654EF45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62680" y="4827044"/>
                  <a:ext cx="2826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DB057B07-876B-4758-BDC9-0CFFCE001338}"/>
                    </a:ext>
                  </a:extLst>
                </p14:cNvPr>
                <p14:cNvContentPartPr/>
                <p14:nvPr/>
              </p14:nvContentPartPr>
              <p14:xfrm>
                <a:off x="3539880" y="4756484"/>
                <a:ext cx="360" cy="2448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DB057B07-876B-4758-BDC9-0CFFCE00133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35560" y="4752164"/>
                  <a:ext cx="90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50A77748-D064-4762-9DEC-C3E3849BF88B}"/>
                    </a:ext>
                  </a:extLst>
                </p14:cNvPr>
                <p14:cNvContentPartPr/>
                <p14:nvPr/>
              </p14:nvContentPartPr>
              <p14:xfrm>
                <a:off x="3531240" y="4716524"/>
                <a:ext cx="15120" cy="25524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50A77748-D064-4762-9DEC-C3E3849BF88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26920" y="4712204"/>
                  <a:ext cx="237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27F80951-8343-40DD-AFC9-2A088BCF51AC}"/>
                    </a:ext>
                  </a:extLst>
                </p14:cNvPr>
                <p14:cNvContentPartPr/>
                <p14:nvPr/>
              </p14:nvContentPartPr>
              <p14:xfrm>
                <a:off x="3585600" y="4793924"/>
                <a:ext cx="20880" cy="14724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27F80951-8343-40DD-AFC9-2A088BCF51A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81280" y="4789604"/>
                  <a:ext cx="295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B2E50A0F-ED93-4AA6-B30F-A6ABF44FBC8B}"/>
                    </a:ext>
                  </a:extLst>
                </p14:cNvPr>
                <p14:cNvContentPartPr/>
                <p14:nvPr/>
              </p14:nvContentPartPr>
              <p14:xfrm>
                <a:off x="3611880" y="4839644"/>
                <a:ext cx="148320" cy="29376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B2E50A0F-ED93-4AA6-B30F-A6ABF44FBC8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07560" y="4835324"/>
                  <a:ext cx="1569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3CC107C0-DDF1-4CE5-9F0A-F0241AD4C3EF}"/>
                    </a:ext>
                  </a:extLst>
                </p14:cNvPr>
                <p14:cNvContentPartPr/>
                <p14:nvPr/>
              </p14:nvContentPartPr>
              <p14:xfrm>
                <a:off x="3261240" y="5059964"/>
                <a:ext cx="480240" cy="14724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3CC107C0-DDF1-4CE5-9F0A-F0241AD4C3E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56920" y="5055644"/>
                  <a:ext cx="4888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CD10D941-1A80-4757-BF77-6FF0E1E0877D}"/>
                    </a:ext>
                  </a:extLst>
                </p14:cNvPr>
                <p14:cNvContentPartPr/>
                <p14:nvPr/>
              </p14:nvContentPartPr>
              <p14:xfrm>
                <a:off x="3572280" y="5231684"/>
                <a:ext cx="91080" cy="8496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CD10D941-1A80-4757-BF77-6FF0E1E0877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67960" y="5227364"/>
                  <a:ext cx="99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69D4B3AD-CB21-4D5D-9656-27CF0D53AD67}"/>
                    </a:ext>
                  </a:extLst>
                </p14:cNvPr>
                <p14:cNvContentPartPr/>
                <p14:nvPr/>
              </p14:nvContentPartPr>
              <p14:xfrm>
                <a:off x="3665160" y="5242124"/>
                <a:ext cx="58680" cy="8496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69D4B3AD-CB21-4D5D-9656-27CF0D53AD6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60840" y="5237804"/>
                  <a:ext cx="673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6B88A0E6-584D-4C43-8B97-5765F471FA76}"/>
                    </a:ext>
                  </a:extLst>
                </p14:cNvPr>
                <p14:cNvContentPartPr/>
                <p14:nvPr/>
              </p14:nvContentPartPr>
              <p14:xfrm>
                <a:off x="3669840" y="5251124"/>
                <a:ext cx="79920" cy="36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6B88A0E6-584D-4C43-8B97-5765F471FA7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65520" y="5246804"/>
                  <a:ext cx="885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1FF7DE0E-31F8-4CF2-82CD-D39B8E01046B}"/>
                    </a:ext>
                  </a:extLst>
                </p14:cNvPr>
                <p14:cNvContentPartPr/>
                <p14:nvPr/>
              </p14:nvContentPartPr>
              <p14:xfrm>
                <a:off x="3733200" y="5255084"/>
                <a:ext cx="59400" cy="9828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1FF7DE0E-31F8-4CF2-82CD-D39B8E0104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28880" y="5250764"/>
                  <a:ext cx="680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35FB0AD3-352B-4596-B830-F73F4E350C80}"/>
                    </a:ext>
                  </a:extLst>
                </p14:cNvPr>
                <p14:cNvContentPartPr/>
                <p14:nvPr/>
              </p14:nvContentPartPr>
              <p14:xfrm>
                <a:off x="3817080" y="5247884"/>
                <a:ext cx="45720" cy="9396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35FB0AD3-352B-4596-B830-F73F4E350C8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12760" y="5243564"/>
                  <a:ext cx="543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3DBD38ED-1186-4BCE-A60F-F2DDDDC8F4AA}"/>
                    </a:ext>
                  </a:extLst>
                </p14:cNvPr>
                <p14:cNvContentPartPr/>
                <p14:nvPr/>
              </p14:nvContentPartPr>
              <p14:xfrm>
                <a:off x="3231720" y="5166524"/>
                <a:ext cx="24840" cy="2340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3DBD38ED-1186-4BCE-A60F-F2DDDDC8F4A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27400" y="5162204"/>
                  <a:ext cx="334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DB17A6F9-609D-406B-9506-2CA640493364}"/>
                    </a:ext>
                  </a:extLst>
                </p14:cNvPr>
                <p14:cNvContentPartPr/>
                <p14:nvPr/>
              </p14:nvContentPartPr>
              <p14:xfrm>
                <a:off x="3380760" y="4643084"/>
                <a:ext cx="81360" cy="252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DB17A6F9-609D-406B-9506-2CA64049336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76440" y="4638764"/>
                  <a:ext cx="900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1913640D-5706-4D3F-874C-ABB8B59CB066}"/>
                    </a:ext>
                  </a:extLst>
                </p14:cNvPr>
                <p14:cNvContentPartPr/>
                <p14:nvPr/>
              </p14:nvContentPartPr>
              <p14:xfrm>
                <a:off x="3413880" y="4609244"/>
                <a:ext cx="11520" cy="8820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1913640D-5706-4D3F-874C-ABB8B59CB06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09560" y="4604924"/>
                  <a:ext cx="201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816A6858-BF38-49F1-8779-E755265C1A9C}"/>
                    </a:ext>
                  </a:extLst>
                </p14:cNvPr>
                <p14:cNvContentPartPr/>
                <p14:nvPr/>
              </p14:nvContentPartPr>
              <p14:xfrm>
                <a:off x="3679200" y="4677284"/>
                <a:ext cx="54000" cy="360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816A6858-BF38-49F1-8779-E755265C1A9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74880" y="4672964"/>
                  <a:ext cx="626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517B080A-147F-4137-9ED1-EAC95F13D2F9}"/>
                    </a:ext>
                  </a:extLst>
                </p14:cNvPr>
                <p14:cNvContentPartPr/>
                <p14:nvPr/>
              </p14:nvContentPartPr>
              <p14:xfrm>
                <a:off x="3505320" y="4548764"/>
                <a:ext cx="84240" cy="8460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517B080A-147F-4137-9ED1-EAC95F13D2F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01000" y="4544444"/>
                  <a:ext cx="92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E171216E-6E9D-4CFD-98CF-73502305E810}"/>
                    </a:ext>
                  </a:extLst>
                </p14:cNvPr>
                <p14:cNvContentPartPr/>
                <p14:nvPr/>
              </p14:nvContentPartPr>
              <p14:xfrm>
                <a:off x="3589560" y="4565684"/>
                <a:ext cx="20160" cy="4968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E171216E-6E9D-4CFD-98CF-73502305E81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85240" y="4561364"/>
                  <a:ext cx="288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44943CDE-5278-422F-A166-421E6069BF5B}"/>
                    </a:ext>
                  </a:extLst>
                </p14:cNvPr>
                <p14:cNvContentPartPr/>
                <p14:nvPr/>
              </p14:nvContentPartPr>
              <p14:xfrm>
                <a:off x="3627000" y="4599164"/>
                <a:ext cx="15840" cy="1692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44943CDE-5278-422F-A166-421E6069BF5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22680" y="4594844"/>
                  <a:ext cx="244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72CBEAA9-2CAB-4F8A-8F2B-E53621152366}"/>
                    </a:ext>
                  </a:extLst>
                </p14:cNvPr>
                <p14:cNvContentPartPr/>
                <p14:nvPr/>
              </p14:nvContentPartPr>
              <p14:xfrm>
                <a:off x="3627000" y="4584764"/>
                <a:ext cx="24840" cy="9612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72CBEAA9-2CAB-4F8A-8F2B-E5362115236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622680" y="4580444"/>
                  <a:ext cx="334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2E6E91D4-899A-4971-9548-5BAAF8C49E22}"/>
                    </a:ext>
                  </a:extLst>
                </p14:cNvPr>
                <p14:cNvContentPartPr/>
                <p14:nvPr/>
              </p14:nvContentPartPr>
              <p14:xfrm>
                <a:off x="3700080" y="4543724"/>
                <a:ext cx="29880" cy="9684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2E6E91D4-899A-4971-9548-5BAAF8C49E2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695760" y="4539404"/>
                  <a:ext cx="385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7251F143-C9B6-4668-9F88-0C2776ABB47E}"/>
                    </a:ext>
                  </a:extLst>
                </p14:cNvPr>
                <p14:cNvContentPartPr/>
                <p14:nvPr/>
              </p14:nvContentPartPr>
              <p14:xfrm>
                <a:off x="3593520" y="4610324"/>
                <a:ext cx="52200" cy="576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7251F143-C9B6-4668-9F88-0C2776ABB47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89200" y="4606004"/>
                  <a:ext cx="60840" cy="14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5911" y="1800304"/>
            <a:ext cx="2079071" cy="293336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049904" y="322706"/>
            <a:ext cx="5737860" cy="552450"/>
            <a:chOff x="3049904" y="322706"/>
            <a:chExt cx="5737860" cy="5524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5431" y="347471"/>
              <a:ext cx="5711952" cy="5273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9904" y="322706"/>
              <a:ext cx="5708523" cy="5238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2437" y="1131189"/>
            <a:ext cx="7178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Transmissores 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Receptores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31986" y="6442209"/>
            <a:ext cx="176530" cy="196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100" b="1" dirty="0">
                <a:latin typeface="Verdana"/>
                <a:cs typeface="Verdana"/>
              </a:rPr>
              <a:t>2</a:t>
            </a:fld>
            <a:endParaRPr sz="1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2269" y="2092579"/>
            <a:ext cx="7769859" cy="4185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" marR="3349625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alibri"/>
                <a:cs typeface="Calibri"/>
              </a:rPr>
              <a:t>Os </a:t>
            </a: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transmissores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são  instrumentos </a:t>
            </a:r>
            <a:r>
              <a:rPr sz="2600" dirty="0">
                <a:latin typeface="Calibri"/>
                <a:cs typeface="Calibri"/>
              </a:rPr>
              <a:t>que </a:t>
            </a:r>
            <a:r>
              <a:rPr sz="2600" spc="-15" dirty="0">
                <a:latin typeface="Calibri"/>
                <a:cs typeface="Calibri"/>
              </a:rPr>
              <a:t>convertem</a:t>
            </a:r>
            <a:r>
              <a:rPr sz="2600" spc="-1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um  sinal </a:t>
            </a:r>
            <a:r>
              <a:rPr sz="2600" spc="-30" dirty="0">
                <a:latin typeface="Calibri"/>
                <a:cs typeface="Calibri"/>
              </a:rPr>
              <a:t>qualquer, </a:t>
            </a:r>
            <a:r>
              <a:rPr sz="2600" spc="-5" dirty="0">
                <a:latin typeface="Calibri"/>
                <a:cs typeface="Calibri"/>
              </a:rPr>
              <a:t>de </a:t>
            </a:r>
            <a:r>
              <a:rPr sz="2600" dirty="0">
                <a:latin typeface="Calibri"/>
                <a:cs typeface="Calibri"/>
              </a:rPr>
              <a:t>um </a:t>
            </a:r>
            <a:r>
              <a:rPr sz="2600" spc="-5" dirty="0">
                <a:latin typeface="Calibri"/>
                <a:cs typeface="Calibri"/>
              </a:rPr>
              <a:t>sensor ou  </a:t>
            </a:r>
            <a:r>
              <a:rPr sz="2600" spc="-30" dirty="0">
                <a:latin typeface="Calibri"/>
                <a:cs typeface="Calibri"/>
              </a:rPr>
              <a:t>transdutor, </a:t>
            </a:r>
            <a:r>
              <a:rPr sz="2600" dirty="0">
                <a:latin typeface="Calibri"/>
                <a:cs typeface="Calibri"/>
              </a:rPr>
              <a:t>em um </a:t>
            </a:r>
            <a:r>
              <a:rPr sz="2600" spc="-5" dirty="0">
                <a:latin typeface="Calibri"/>
                <a:cs typeface="Calibri"/>
              </a:rPr>
              <a:t>sinal </a:t>
            </a:r>
            <a:r>
              <a:rPr sz="2600" spc="-10" dirty="0">
                <a:latin typeface="Calibri"/>
                <a:cs typeface="Calibri"/>
              </a:rPr>
              <a:t>padrão  </a:t>
            </a:r>
            <a:r>
              <a:rPr sz="2600" spc="-15" dirty="0">
                <a:latin typeface="Calibri"/>
                <a:cs typeface="Calibri"/>
              </a:rPr>
              <a:t>para </a:t>
            </a:r>
            <a:r>
              <a:rPr sz="2600" spc="-5" dirty="0">
                <a:latin typeface="Calibri"/>
                <a:cs typeface="Calibri"/>
              </a:rPr>
              <a:t>ser enviado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distância.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600" spc="-10" dirty="0">
                <a:latin typeface="Calibri"/>
                <a:cs typeface="Calibri"/>
              </a:rPr>
              <a:t>Outras funções </a:t>
            </a:r>
            <a:r>
              <a:rPr sz="2600" spc="-5" dirty="0">
                <a:latin typeface="Calibri"/>
                <a:cs typeface="Calibri"/>
              </a:rPr>
              <a:t>de </a:t>
            </a:r>
            <a:r>
              <a:rPr sz="2600" spc="-15" dirty="0">
                <a:latin typeface="Calibri"/>
                <a:cs typeface="Calibri"/>
              </a:rPr>
              <a:t>tratamento 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10" dirty="0">
                <a:latin typeface="Calibri"/>
                <a:cs typeface="Calibri"/>
              </a:rPr>
              <a:t>condicionamento </a:t>
            </a:r>
            <a:r>
              <a:rPr sz="2600" spc="-5" dirty="0">
                <a:latin typeface="Calibri"/>
                <a:cs typeface="Calibri"/>
              </a:rPr>
              <a:t>dos  sinais </a:t>
            </a:r>
            <a:r>
              <a:rPr sz="2600" spc="-10" dirty="0">
                <a:latin typeface="Calibri"/>
                <a:cs typeface="Calibri"/>
              </a:rPr>
              <a:t>(como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filtragem,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linearização,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amplificação, </a:t>
            </a:r>
            <a:r>
              <a:rPr sz="2600" dirty="0">
                <a:latin typeface="Calibri"/>
                <a:cs typeface="Calibri"/>
              </a:rPr>
              <a:t>o  </a:t>
            </a:r>
            <a:r>
              <a:rPr sz="2600" spc="-15" dirty="0">
                <a:latin typeface="Calibri"/>
                <a:cs typeface="Calibri"/>
              </a:rPr>
              <a:t>processamento, </a:t>
            </a:r>
            <a:r>
              <a:rPr sz="2600" spc="-10" dirty="0">
                <a:latin typeface="Calibri"/>
                <a:cs typeface="Calibri"/>
              </a:rPr>
              <a:t>etc.) </a:t>
            </a:r>
            <a:r>
              <a:rPr sz="2600" spc="-5" dirty="0">
                <a:latin typeface="Calibri"/>
                <a:cs typeface="Calibri"/>
              </a:rPr>
              <a:t>também podem ser </a:t>
            </a:r>
            <a:r>
              <a:rPr sz="2600" spc="-10" dirty="0">
                <a:latin typeface="Calibri"/>
                <a:cs typeface="Calibri"/>
              </a:rPr>
              <a:t>incorporadas </a:t>
            </a:r>
            <a:r>
              <a:rPr sz="2600" dirty="0">
                <a:latin typeface="Calibri"/>
                <a:cs typeface="Calibri"/>
              </a:rPr>
              <a:t>ao  </a:t>
            </a:r>
            <a:r>
              <a:rPr sz="2600" spc="-25" dirty="0">
                <a:latin typeface="Calibri"/>
                <a:cs typeface="Calibri"/>
              </a:rPr>
              <a:t>transmissor.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3141F722-B130-4329-86C0-E0990272BB70}"/>
              </a:ext>
            </a:extLst>
          </p:cNvPr>
          <p:cNvGrpSpPr/>
          <p:nvPr/>
        </p:nvGrpSpPr>
        <p:grpSpPr>
          <a:xfrm>
            <a:off x="4507265" y="3679430"/>
            <a:ext cx="581040" cy="376200"/>
            <a:chOff x="4507265" y="3679430"/>
            <a:chExt cx="581040" cy="3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9400AD69-80CA-42AB-9791-163CAC22124C}"/>
                    </a:ext>
                  </a:extLst>
                </p14:cNvPr>
                <p14:cNvContentPartPr/>
                <p14:nvPr/>
              </p14:nvContentPartPr>
              <p14:xfrm>
                <a:off x="4507265" y="3679430"/>
                <a:ext cx="60480" cy="37620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9400AD69-80CA-42AB-9791-163CAC22124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02945" y="3675110"/>
                  <a:ext cx="691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32566D24-ED4F-4E62-8E66-287EEA32B6F6}"/>
                    </a:ext>
                  </a:extLst>
                </p14:cNvPr>
                <p14:cNvContentPartPr/>
                <p14:nvPr/>
              </p14:nvContentPartPr>
              <p14:xfrm>
                <a:off x="4607345" y="3783110"/>
                <a:ext cx="95400" cy="20988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32566D24-ED4F-4E62-8E66-287EEA32B6F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03025" y="3778790"/>
                  <a:ext cx="1040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8E89224F-790D-4326-BE25-E82820FD5248}"/>
                    </a:ext>
                  </a:extLst>
                </p14:cNvPr>
                <p14:cNvContentPartPr/>
                <p14:nvPr/>
              </p14:nvContentPartPr>
              <p14:xfrm>
                <a:off x="4772945" y="3940790"/>
                <a:ext cx="18720" cy="1404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8E89224F-790D-4326-BE25-E82820FD524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68625" y="3936470"/>
                  <a:ext cx="273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A52102FF-C185-48AC-A7E2-ACDAB8021E55}"/>
                    </a:ext>
                  </a:extLst>
                </p14:cNvPr>
                <p14:cNvContentPartPr/>
                <p14:nvPr/>
              </p14:nvContentPartPr>
              <p14:xfrm>
                <a:off x="4862585" y="3796070"/>
                <a:ext cx="77040" cy="15948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A52102FF-C185-48AC-A7E2-ACDAB8021E5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858265" y="3791750"/>
                  <a:ext cx="856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0D08573D-BBA2-438A-A9C4-A4AA2DF5D2C7}"/>
                    </a:ext>
                  </a:extLst>
                </p14:cNvPr>
                <p14:cNvContentPartPr/>
                <p14:nvPr/>
              </p14:nvContentPartPr>
              <p14:xfrm>
                <a:off x="4850345" y="3882470"/>
                <a:ext cx="124560" cy="6840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0D08573D-BBA2-438A-A9C4-A4AA2DF5D2C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846025" y="3878150"/>
                  <a:ext cx="1332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11EB4E6B-1B09-4379-B809-0CE541565FDF}"/>
                    </a:ext>
                  </a:extLst>
                </p14:cNvPr>
                <p14:cNvContentPartPr/>
                <p14:nvPr/>
              </p14:nvContentPartPr>
              <p14:xfrm>
                <a:off x="4988585" y="3856910"/>
                <a:ext cx="99720" cy="11592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11EB4E6B-1B09-4379-B809-0CE541565FD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84265" y="3852590"/>
                  <a:ext cx="10836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55D7D71-42B1-4FA3-86C1-9FE204AAD1DF}"/>
              </a:ext>
            </a:extLst>
          </p:cNvPr>
          <p:cNvGrpSpPr/>
          <p:nvPr/>
        </p:nvGrpSpPr>
        <p:grpSpPr>
          <a:xfrm>
            <a:off x="5244905" y="3697790"/>
            <a:ext cx="854280" cy="459360"/>
            <a:chOff x="5244905" y="3697790"/>
            <a:chExt cx="854280" cy="4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584D5AC2-4117-40D7-988F-707FACEABF9B}"/>
                    </a:ext>
                  </a:extLst>
                </p14:cNvPr>
                <p14:cNvContentPartPr/>
                <p14:nvPr/>
              </p14:nvContentPartPr>
              <p14:xfrm>
                <a:off x="5244905" y="3899390"/>
                <a:ext cx="360" cy="36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584D5AC2-4117-40D7-988F-707FACEABF9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240585" y="38950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36CF178F-848D-4399-ABC3-3F87A75843DF}"/>
                    </a:ext>
                  </a:extLst>
                </p14:cNvPr>
                <p14:cNvContentPartPr/>
                <p14:nvPr/>
              </p14:nvContentPartPr>
              <p14:xfrm>
                <a:off x="5254985" y="3788150"/>
                <a:ext cx="118080" cy="23148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36CF178F-848D-4399-ABC3-3F87A75843D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250665" y="3783830"/>
                  <a:ext cx="1267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8666C959-B8DC-4F9A-9265-339FDD48B525}"/>
                    </a:ext>
                  </a:extLst>
                </p14:cNvPr>
                <p14:cNvContentPartPr/>
                <p14:nvPr/>
              </p14:nvContentPartPr>
              <p14:xfrm>
                <a:off x="5455865" y="3910910"/>
                <a:ext cx="82800" cy="1584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8666C959-B8DC-4F9A-9265-339FDD48B52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451545" y="3906590"/>
                  <a:ext cx="914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E761B985-D2C5-44E9-9A94-50BA6746B10D}"/>
                    </a:ext>
                  </a:extLst>
                </p14:cNvPr>
                <p14:cNvContentPartPr/>
                <p14:nvPr/>
              </p14:nvContentPartPr>
              <p14:xfrm>
                <a:off x="5575745" y="3846830"/>
                <a:ext cx="179280" cy="16128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E761B985-D2C5-44E9-9A94-50BA6746B10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571425" y="3842510"/>
                  <a:ext cx="1879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E0FB69F5-A9E3-467F-809D-D43E39A791E5}"/>
                    </a:ext>
                  </a:extLst>
                </p14:cNvPr>
                <p14:cNvContentPartPr/>
                <p14:nvPr/>
              </p14:nvContentPartPr>
              <p14:xfrm>
                <a:off x="5792105" y="3900830"/>
                <a:ext cx="132840" cy="13896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E0FB69F5-A9E3-467F-809D-D43E39A791E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87785" y="3896510"/>
                  <a:ext cx="1414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842EA4AF-7879-4660-AFAB-3F887E589A3B}"/>
                    </a:ext>
                  </a:extLst>
                </p14:cNvPr>
                <p14:cNvContentPartPr/>
                <p14:nvPr/>
              </p14:nvContentPartPr>
              <p14:xfrm>
                <a:off x="5946185" y="3821990"/>
                <a:ext cx="57240" cy="23652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842EA4AF-7879-4660-AFAB-3F887E589A3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41865" y="3817670"/>
                  <a:ext cx="65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41EFF112-6739-41B0-BB4E-9A82AE5D425B}"/>
                    </a:ext>
                  </a:extLst>
                </p14:cNvPr>
                <p14:cNvContentPartPr/>
                <p14:nvPr/>
              </p14:nvContentPartPr>
              <p14:xfrm>
                <a:off x="5949065" y="3936830"/>
                <a:ext cx="51480" cy="1260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41EFF112-6739-41B0-BB4E-9A82AE5D425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44745" y="3932510"/>
                  <a:ext cx="601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07A361BD-8FD8-4CCD-9FF8-16083760A541}"/>
                    </a:ext>
                  </a:extLst>
                </p14:cNvPr>
                <p14:cNvContentPartPr/>
                <p14:nvPr/>
              </p14:nvContentPartPr>
              <p14:xfrm>
                <a:off x="6046985" y="3697790"/>
                <a:ext cx="52200" cy="4593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07A361BD-8FD8-4CCD-9FF8-16083760A54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42665" y="3693470"/>
                  <a:ext cx="60840" cy="468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9248" y="2374410"/>
            <a:ext cx="6560021" cy="30312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049904" y="322706"/>
            <a:ext cx="5737860" cy="552450"/>
            <a:chOff x="3049904" y="322706"/>
            <a:chExt cx="5737860" cy="5524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5431" y="347471"/>
              <a:ext cx="5711952" cy="5273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9904" y="322706"/>
              <a:ext cx="5708523" cy="5238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26821" y="5360009"/>
            <a:ext cx="8148320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Calibri"/>
                <a:cs typeface="Calibri"/>
              </a:rPr>
              <a:t>Alguns </a:t>
            </a:r>
            <a:r>
              <a:rPr sz="2600" spc="-5" dirty="0">
                <a:latin typeface="Calibri"/>
                <a:cs typeface="Calibri"/>
              </a:rPr>
              <a:t>transmissores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dois fios são insensíveis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polaridade,  ou seja, funcionam </a:t>
            </a:r>
            <a:r>
              <a:rPr sz="2600" spc="-10" dirty="0">
                <a:latin typeface="Calibri"/>
                <a:cs typeface="Calibri"/>
              </a:rPr>
              <a:t>independente </a:t>
            </a:r>
            <a:r>
              <a:rPr sz="2600" spc="-5" dirty="0">
                <a:latin typeface="Calibri"/>
                <a:cs typeface="Calibri"/>
              </a:rPr>
              <a:t>da </a:t>
            </a:r>
            <a:r>
              <a:rPr sz="2600" spc="-20" dirty="0">
                <a:latin typeface="Calibri"/>
                <a:cs typeface="Calibri"/>
              </a:rPr>
              <a:t>conexão </a:t>
            </a:r>
            <a:r>
              <a:rPr sz="2600" spc="-5" dirty="0">
                <a:latin typeface="Calibri"/>
                <a:cs typeface="Calibri"/>
              </a:rPr>
              <a:t>da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polaridade.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041" y="1796542"/>
            <a:ext cx="30079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Transmissores 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 2</a:t>
            </a:r>
            <a:r>
              <a:rPr sz="26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fios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2437" y="1131189"/>
            <a:ext cx="7178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Transmissores 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Receptores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84034" y="4347209"/>
            <a:ext cx="1140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Check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Point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89170" y="4497451"/>
            <a:ext cx="2018030" cy="240029"/>
          </a:xfrm>
          <a:custGeom>
            <a:avLst/>
            <a:gdLst/>
            <a:ahLst/>
            <a:cxnLst/>
            <a:rect l="l" t="t" r="r" b="b"/>
            <a:pathLst>
              <a:path w="2018029" h="240029">
                <a:moveTo>
                  <a:pt x="91185" y="144018"/>
                </a:moveTo>
                <a:lnTo>
                  <a:pt x="0" y="200532"/>
                </a:lnTo>
                <a:lnTo>
                  <a:pt x="99949" y="239649"/>
                </a:lnTo>
                <a:lnTo>
                  <a:pt x="97156" y="209169"/>
                </a:lnTo>
                <a:lnTo>
                  <a:pt x="81152" y="209169"/>
                </a:lnTo>
                <a:lnTo>
                  <a:pt x="78231" y="177292"/>
                </a:lnTo>
                <a:lnTo>
                  <a:pt x="94101" y="175839"/>
                </a:lnTo>
                <a:lnTo>
                  <a:pt x="91185" y="144018"/>
                </a:lnTo>
                <a:close/>
              </a:path>
              <a:path w="2018029" h="240029">
                <a:moveTo>
                  <a:pt x="94101" y="175839"/>
                </a:moveTo>
                <a:lnTo>
                  <a:pt x="78231" y="177292"/>
                </a:lnTo>
                <a:lnTo>
                  <a:pt x="81152" y="209169"/>
                </a:lnTo>
                <a:lnTo>
                  <a:pt x="97022" y="207715"/>
                </a:lnTo>
                <a:lnTo>
                  <a:pt x="94101" y="175839"/>
                </a:lnTo>
                <a:close/>
              </a:path>
              <a:path w="2018029" h="240029">
                <a:moveTo>
                  <a:pt x="97022" y="207715"/>
                </a:moveTo>
                <a:lnTo>
                  <a:pt x="81152" y="209169"/>
                </a:lnTo>
                <a:lnTo>
                  <a:pt x="97156" y="209169"/>
                </a:lnTo>
                <a:lnTo>
                  <a:pt x="97022" y="207715"/>
                </a:lnTo>
                <a:close/>
              </a:path>
              <a:path w="2018029" h="240029">
                <a:moveTo>
                  <a:pt x="2014727" y="0"/>
                </a:moveTo>
                <a:lnTo>
                  <a:pt x="94101" y="175839"/>
                </a:lnTo>
                <a:lnTo>
                  <a:pt x="97022" y="207715"/>
                </a:lnTo>
                <a:lnTo>
                  <a:pt x="2017649" y="31750"/>
                </a:lnTo>
                <a:lnTo>
                  <a:pt x="201472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/>
              <a:t>19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9904" y="322706"/>
            <a:ext cx="5737860" cy="552450"/>
            <a:chOff x="3049904" y="322706"/>
            <a:chExt cx="5737860" cy="552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5431" y="347471"/>
              <a:ext cx="5711952" cy="5273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9904" y="322706"/>
              <a:ext cx="5708523" cy="523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863346" y="2506217"/>
            <a:ext cx="3456940" cy="2653665"/>
          </a:xfrm>
          <a:custGeom>
            <a:avLst/>
            <a:gdLst/>
            <a:ahLst/>
            <a:cxnLst/>
            <a:rect l="l" t="t" r="r" b="b"/>
            <a:pathLst>
              <a:path w="3456940" h="2653665">
                <a:moveTo>
                  <a:pt x="0" y="2653284"/>
                </a:moveTo>
                <a:lnTo>
                  <a:pt x="1728215" y="0"/>
                </a:lnTo>
                <a:lnTo>
                  <a:pt x="3456431" y="2653284"/>
                </a:lnTo>
                <a:lnTo>
                  <a:pt x="0" y="265328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12873" y="5215839"/>
            <a:ext cx="3295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"/>
                <a:cs typeface="Calibri"/>
              </a:rPr>
              <a:t>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3717" y="5851652"/>
            <a:ext cx="594804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alibri"/>
                <a:cs typeface="Calibri"/>
              </a:rPr>
              <a:t>Loop </a:t>
            </a:r>
            <a:r>
              <a:rPr sz="2600" dirty="0">
                <a:latin typeface="Calibri"/>
                <a:cs typeface="Calibri"/>
              </a:rPr>
              <a:t>de </a:t>
            </a:r>
            <a:r>
              <a:rPr sz="2600" spc="-15" dirty="0">
                <a:latin typeface="Calibri"/>
                <a:cs typeface="Calibri"/>
              </a:rPr>
              <a:t>corrente para </a:t>
            </a:r>
            <a:r>
              <a:rPr sz="2600" spc="-5" dirty="0">
                <a:latin typeface="Calibri"/>
                <a:cs typeface="Calibri"/>
              </a:rPr>
              <a:t>transmissores </a:t>
            </a:r>
            <a:r>
              <a:rPr sz="2600" dirty="0">
                <a:latin typeface="Calibri"/>
                <a:cs typeface="Calibri"/>
              </a:rPr>
              <a:t>a 2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fios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07859" y="2943479"/>
            <a:ext cx="2792095" cy="2437765"/>
            <a:chOff x="1107859" y="2943479"/>
            <a:chExt cx="2792095" cy="2437765"/>
          </a:xfrm>
        </p:grpSpPr>
        <p:sp>
          <p:nvSpPr>
            <p:cNvPr id="9" name="object 9"/>
            <p:cNvSpPr/>
            <p:nvPr/>
          </p:nvSpPr>
          <p:spPr>
            <a:xfrm>
              <a:off x="1978187" y="3676884"/>
              <a:ext cx="1118235" cy="1170940"/>
            </a:xfrm>
            <a:custGeom>
              <a:avLst/>
              <a:gdLst/>
              <a:ahLst/>
              <a:cxnLst/>
              <a:rect l="l" t="t" r="r" b="b"/>
              <a:pathLst>
                <a:path w="1118235" h="1170939">
                  <a:moveTo>
                    <a:pt x="1118072" y="886987"/>
                  </a:moveTo>
                  <a:lnTo>
                    <a:pt x="1091684" y="927120"/>
                  </a:lnTo>
                  <a:lnTo>
                    <a:pt x="1062495" y="964388"/>
                  </a:lnTo>
                  <a:lnTo>
                    <a:pt x="1030716" y="998739"/>
                  </a:lnTo>
                  <a:lnTo>
                    <a:pt x="996558" y="1030122"/>
                  </a:lnTo>
                  <a:lnTo>
                    <a:pt x="960231" y="1058487"/>
                  </a:lnTo>
                  <a:lnTo>
                    <a:pt x="921947" y="1083781"/>
                  </a:lnTo>
                  <a:lnTo>
                    <a:pt x="881917" y="1105953"/>
                  </a:lnTo>
                  <a:lnTo>
                    <a:pt x="840351" y="1124953"/>
                  </a:lnTo>
                  <a:lnTo>
                    <a:pt x="797460" y="1140728"/>
                  </a:lnTo>
                  <a:lnTo>
                    <a:pt x="753455" y="1153227"/>
                  </a:lnTo>
                  <a:lnTo>
                    <a:pt x="708548" y="1162399"/>
                  </a:lnTo>
                  <a:lnTo>
                    <a:pt x="662948" y="1168193"/>
                  </a:lnTo>
                  <a:lnTo>
                    <a:pt x="616867" y="1170557"/>
                  </a:lnTo>
                  <a:lnTo>
                    <a:pt x="570516" y="1169439"/>
                  </a:lnTo>
                  <a:lnTo>
                    <a:pt x="524105" y="1164790"/>
                  </a:lnTo>
                  <a:lnTo>
                    <a:pt x="477846" y="1156556"/>
                  </a:lnTo>
                  <a:lnTo>
                    <a:pt x="431949" y="1144688"/>
                  </a:lnTo>
                  <a:lnTo>
                    <a:pt x="386626" y="1129133"/>
                  </a:lnTo>
                  <a:lnTo>
                    <a:pt x="342086" y="1109840"/>
                  </a:lnTo>
                  <a:lnTo>
                    <a:pt x="298541" y="1086758"/>
                  </a:lnTo>
                  <a:lnTo>
                    <a:pt x="257009" y="1060351"/>
                  </a:lnTo>
                  <a:lnTo>
                    <a:pt x="218366" y="1031256"/>
                  </a:lnTo>
                  <a:lnTo>
                    <a:pt x="182668" y="999678"/>
                  </a:lnTo>
                  <a:lnTo>
                    <a:pt x="149971" y="965825"/>
                  </a:lnTo>
                  <a:lnTo>
                    <a:pt x="120331" y="929903"/>
                  </a:lnTo>
                  <a:lnTo>
                    <a:pt x="93804" y="892120"/>
                  </a:lnTo>
                  <a:lnTo>
                    <a:pt x="70446" y="852682"/>
                  </a:lnTo>
                  <a:lnTo>
                    <a:pt x="50314" y="811796"/>
                  </a:lnTo>
                  <a:lnTo>
                    <a:pt x="33464" y="769669"/>
                  </a:lnTo>
                  <a:lnTo>
                    <a:pt x="19951" y="726507"/>
                  </a:lnTo>
                  <a:lnTo>
                    <a:pt x="9832" y="682517"/>
                  </a:lnTo>
                  <a:lnTo>
                    <a:pt x="3163" y="637907"/>
                  </a:lnTo>
                  <a:lnTo>
                    <a:pt x="0" y="592882"/>
                  </a:lnTo>
                  <a:lnTo>
                    <a:pt x="398" y="547650"/>
                  </a:lnTo>
                  <a:lnTo>
                    <a:pt x="4415" y="502417"/>
                  </a:lnTo>
                  <a:lnTo>
                    <a:pt x="12107" y="457391"/>
                  </a:lnTo>
                  <a:lnTo>
                    <a:pt x="23528" y="412778"/>
                  </a:lnTo>
                  <a:lnTo>
                    <a:pt x="38736" y="368784"/>
                  </a:lnTo>
                  <a:lnTo>
                    <a:pt x="57787" y="325617"/>
                  </a:lnTo>
                  <a:lnTo>
                    <a:pt x="80736" y="283483"/>
                  </a:lnTo>
                  <a:lnTo>
                    <a:pt x="106687" y="244004"/>
                  </a:lnTo>
                  <a:lnTo>
                    <a:pt x="135459" y="207194"/>
                  </a:lnTo>
                  <a:lnTo>
                    <a:pt x="166850" y="173129"/>
                  </a:lnTo>
                  <a:lnTo>
                    <a:pt x="200660" y="141884"/>
                  </a:lnTo>
                  <a:lnTo>
                    <a:pt x="236687" y="113534"/>
                  </a:lnTo>
                  <a:lnTo>
                    <a:pt x="274731" y="88156"/>
                  </a:lnTo>
                  <a:lnTo>
                    <a:pt x="314591" y="65823"/>
                  </a:lnTo>
                  <a:lnTo>
                    <a:pt x="356065" y="46611"/>
                  </a:lnTo>
                  <a:lnTo>
                    <a:pt x="398953" y="30595"/>
                  </a:lnTo>
                  <a:lnTo>
                    <a:pt x="443053" y="17851"/>
                  </a:lnTo>
                  <a:lnTo>
                    <a:pt x="488165" y="8453"/>
                  </a:lnTo>
                  <a:lnTo>
                    <a:pt x="534087" y="2478"/>
                  </a:lnTo>
                  <a:lnTo>
                    <a:pt x="580619" y="0"/>
                  </a:lnTo>
                  <a:lnTo>
                    <a:pt x="627560" y="1094"/>
                  </a:lnTo>
                  <a:lnTo>
                    <a:pt x="674708" y="5835"/>
                  </a:lnTo>
                  <a:lnTo>
                    <a:pt x="721862" y="14300"/>
                  </a:lnTo>
                  <a:lnTo>
                    <a:pt x="768822" y="2656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8502" y="4419473"/>
              <a:ext cx="199771" cy="20840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60805" y="3400552"/>
              <a:ext cx="758825" cy="845185"/>
            </a:xfrm>
            <a:custGeom>
              <a:avLst/>
              <a:gdLst/>
              <a:ahLst/>
              <a:cxnLst/>
              <a:rect l="l" t="t" r="r" b="b"/>
              <a:pathLst>
                <a:path w="758825" h="845185">
                  <a:moveTo>
                    <a:pt x="385063" y="0"/>
                  </a:moveTo>
                  <a:lnTo>
                    <a:pt x="0" y="608330"/>
                  </a:lnTo>
                  <a:lnTo>
                    <a:pt x="373761" y="845058"/>
                  </a:lnTo>
                  <a:lnTo>
                    <a:pt x="758825" y="236600"/>
                  </a:lnTo>
                  <a:lnTo>
                    <a:pt x="38506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60805" y="3400552"/>
              <a:ext cx="758825" cy="845185"/>
            </a:xfrm>
            <a:custGeom>
              <a:avLst/>
              <a:gdLst/>
              <a:ahLst/>
              <a:cxnLst/>
              <a:rect l="l" t="t" r="r" b="b"/>
              <a:pathLst>
                <a:path w="758825" h="845185">
                  <a:moveTo>
                    <a:pt x="385063" y="0"/>
                  </a:moveTo>
                  <a:lnTo>
                    <a:pt x="758825" y="236600"/>
                  </a:lnTo>
                  <a:lnTo>
                    <a:pt x="373761" y="845058"/>
                  </a:lnTo>
                  <a:lnTo>
                    <a:pt x="0" y="608330"/>
                  </a:lnTo>
                  <a:lnTo>
                    <a:pt x="385063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18666" y="3568446"/>
              <a:ext cx="454659" cy="532130"/>
            </a:xfrm>
            <a:custGeom>
              <a:avLst/>
              <a:gdLst/>
              <a:ahLst/>
              <a:cxnLst/>
              <a:rect l="l" t="t" r="r" b="b"/>
              <a:pathLst>
                <a:path w="454660" h="532129">
                  <a:moveTo>
                    <a:pt x="124967" y="162305"/>
                  </a:moveTo>
                  <a:lnTo>
                    <a:pt x="130845" y="119150"/>
                  </a:lnTo>
                  <a:lnTo>
                    <a:pt x="147432" y="80376"/>
                  </a:lnTo>
                  <a:lnTo>
                    <a:pt x="173164" y="47529"/>
                  </a:lnTo>
                  <a:lnTo>
                    <a:pt x="206473" y="22154"/>
                  </a:lnTo>
                  <a:lnTo>
                    <a:pt x="245794" y="5796"/>
                  </a:lnTo>
                  <a:lnTo>
                    <a:pt x="289559" y="0"/>
                  </a:lnTo>
                  <a:lnTo>
                    <a:pt x="333325" y="5796"/>
                  </a:lnTo>
                  <a:lnTo>
                    <a:pt x="372646" y="22154"/>
                  </a:lnTo>
                  <a:lnTo>
                    <a:pt x="405955" y="47529"/>
                  </a:lnTo>
                  <a:lnTo>
                    <a:pt x="431687" y="80376"/>
                  </a:lnTo>
                  <a:lnTo>
                    <a:pt x="448274" y="119150"/>
                  </a:lnTo>
                  <a:lnTo>
                    <a:pt x="454152" y="162305"/>
                  </a:lnTo>
                  <a:lnTo>
                    <a:pt x="448274" y="205461"/>
                  </a:lnTo>
                  <a:lnTo>
                    <a:pt x="431687" y="244235"/>
                  </a:lnTo>
                  <a:lnTo>
                    <a:pt x="405955" y="277082"/>
                  </a:lnTo>
                  <a:lnTo>
                    <a:pt x="372646" y="302457"/>
                  </a:lnTo>
                  <a:lnTo>
                    <a:pt x="333325" y="318815"/>
                  </a:lnTo>
                  <a:lnTo>
                    <a:pt x="289559" y="324611"/>
                  </a:lnTo>
                  <a:lnTo>
                    <a:pt x="245794" y="318815"/>
                  </a:lnTo>
                  <a:lnTo>
                    <a:pt x="206473" y="302457"/>
                  </a:lnTo>
                  <a:lnTo>
                    <a:pt x="173164" y="277082"/>
                  </a:lnTo>
                  <a:lnTo>
                    <a:pt x="147432" y="244235"/>
                  </a:lnTo>
                  <a:lnTo>
                    <a:pt x="130845" y="205461"/>
                  </a:lnTo>
                  <a:lnTo>
                    <a:pt x="124967" y="162305"/>
                  </a:lnTo>
                  <a:close/>
                </a:path>
                <a:path w="454660" h="532129">
                  <a:moveTo>
                    <a:pt x="0" y="368807"/>
                  </a:moveTo>
                  <a:lnTo>
                    <a:pt x="5877" y="325463"/>
                  </a:lnTo>
                  <a:lnTo>
                    <a:pt x="22464" y="286512"/>
                  </a:lnTo>
                  <a:lnTo>
                    <a:pt x="48196" y="253507"/>
                  </a:lnTo>
                  <a:lnTo>
                    <a:pt x="81505" y="228007"/>
                  </a:lnTo>
                  <a:lnTo>
                    <a:pt x="120826" y="211566"/>
                  </a:lnTo>
                  <a:lnTo>
                    <a:pt x="164591" y="205739"/>
                  </a:lnTo>
                  <a:lnTo>
                    <a:pt x="208357" y="211566"/>
                  </a:lnTo>
                  <a:lnTo>
                    <a:pt x="247678" y="228007"/>
                  </a:lnTo>
                  <a:lnTo>
                    <a:pt x="280987" y="253507"/>
                  </a:lnTo>
                  <a:lnTo>
                    <a:pt x="306719" y="286511"/>
                  </a:lnTo>
                  <a:lnTo>
                    <a:pt x="323306" y="325463"/>
                  </a:lnTo>
                  <a:lnTo>
                    <a:pt x="329184" y="368807"/>
                  </a:lnTo>
                  <a:lnTo>
                    <a:pt x="323306" y="412152"/>
                  </a:lnTo>
                  <a:lnTo>
                    <a:pt x="306719" y="451103"/>
                  </a:lnTo>
                  <a:lnTo>
                    <a:pt x="280987" y="484108"/>
                  </a:lnTo>
                  <a:lnTo>
                    <a:pt x="247678" y="509608"/>
                  </a:lnTo>
                  <a:lnTo>
                    <a:pt x="208357" y="526049"/>
                  </a:lnTo>
                  <a:lnTo>
                    <a:pt x="164591" y="531876"/>
                  </a:lnTo>
                  <a:lnTo>
                    <a:pt x="120826" y="526049"/>
                  </a:lnTo>
                  <a:lnTo>
                    <a:pt x="81505" y="509608"/>
                  </a:lnTo>
                  <a:lnTo>
                    <a:pt x="48196" y="484108"/>
                  </a:lnTo>
                  <a:lnTo>
                    <a:pt x="22464" y="451104"/>
                  </a:lnTo>
                  <a:lnTo>
                    <a:pt x="5877" y="412152"/>
                  </a:lnTo>
                  <a:lnTo>
                    <a:pt x="0" y="368807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69591" y="4940808"/>
              <a:ext cx="1183005" cy="433070"/>
            </a:xfrm>
            <a:custGeom>
              <a:avLst/>
              <a:gdLst/>
              <a:ahLst/>
              <a:cxnLst/>
              <a:rect l="l" t="t" r="r" b="b"/>
              <a:pathLst>
                <a:path w="1183004" h="433070">
                  <a:moveTo>
                    <a:pt x="1182624" y="0"/>
                  </a:moveTo>
                  <a:lnTo>
                    <a:pt x="0" y="0"/>
                  </a:lnTo>
                  <a:lnTo>
                    <a:pt x="0" y="432815"/>
                  </a:lnTo>
                  <a:lnTo>
                    <a:pt x="1182624" y="432815"/>
                  </a:lnTo>
                  <a:lnTo>
                    <a:pt x="11826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69591" y="4940808"/>
              <a:ext cx="1183005" cy="433070"/>
            </a:xfrm>
            <a:custGeom>
              <a:avLst/>
              <a:gdLst/>
              <a:ahLst/>
              <a:cxnLst/>
              <a:rect l="l" t="t" r="r" b="b"/>
              <a:pathLst>
                <a:path w="1183004" h="433070">
                  <a:moveTo>
                    <a:pt x="0" y="432815"/>
                  </a:moveTo>
                  <a:lnTo>
                    <a:pt x="1182624" y="432815"/>
                  </a:lnTo>
                  <a:lnTo>
                    <a:pt x="1182624" y="0"/>
                  </a:lnTo>
                  <a:lnTo>
                    <a:pt x="0" y="0"/>
                  </a:lnTo>
                  <a:lnTo>
                    <a:pt x="0" y="432815"/>
                  </a:lnTo>
                  <a:close/>
                </a:path>
                <a:path w="1183004" h="433070">
                  <a:moveTo>
                    <a:pt x="379475" y="358012"/>
                  </a:moveTo>
                  <a:lnTo>
                    <a:pt x="530097" y="60959"/>
                  </a:lnTo>
                </a:path>
                <a:path w="1183004" h="433070">
                  <a:moveTo>
                    <a:pt x="530351" y="60959"/>
                  </a:moveTo>
                  <a:lnTo>
                    <a:pt x="674369" y="358012"/>
                  </a:lnTo>
                </a:path>
                <a:path w="1183004" h="433070">
                  <a:moveTo>
                    <a:pt x="675132" y="358012"/>
                  </a:moveTo>
                  <a:lnTo>
                    <a:pt x="819150" y="60959"/>
                  </a:lnTo>
                </a:path>
                <a:path w="1183004" h="433070">
                  <a:moveTo>
                    <a:pt x="818388" y="60959"/>
                  </a:moveTo>
                  <a:lnTo>
                    <a:pt x="955801" y="358012"/>
                  </a:lnTo>
                </a:path>
                <a:path w="1183004" h="433070">
                  <a:moveTo>
                    <a:pt x="379730" y="358012"/>
                  </a:moveTo>
                  <a:lnTo>
                    <a:pt x="242315" y="60959"/>
                  </a:lnTo>
                </a:path>
                <a:path w="1183004" h="433070">
                  <a:moveTo>
                    <a:pt x="952500" y="357377"/>
                  </a:moveTo>
                  <a:lnTo>
                    <a:pt x="1024889" y="216407"/>
                  </a:lnTo>
                </a:path>
                <a:path w="1183004" h="433070">
                  <a:moveTo>
                    <a:pt x="241934" y="60959"/>
                  </a:moveTo>
                  <a:lnTo>
                    <a:pt x="152400" y="226567"/>
                  </a:lnTo>
                </a:path>
                <a:path w="1183004" h="433070">
                  <a:moveTo>
                    <a:pt x="1022603" y="220979"/>
                  </a:moveTo>
                  <a:lnTo>
                    <a:pt x="1175131" y="220979"/>
                  </a:lnTo>
                </a:path>
                <a:path w="1183004" h="433070">
                  <a:moveTo>
                    <a:pt x="0" y="225551"/>
                  </a:moveTo>
                  <a:lnTo>
                    <a:pt x="152526" y="225551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20559" y="4495546"/>
              <a:ext cx="254635" cy="270510"/>
            </a:xfrm>
            <a:custGeom>
              <a:avLst/>
              <a:gdLst/>
              <a:ahLst/>
              <a:cxnLst/>
              <a:rect l="l" t="t" r="r" b="b"/>
              <a:pathLst>
                <a:path w="254634" h="270510">
                  <a:moveTo>
                    <a:pt x="0" y="0"/>
                  </a:moveTo>
                  <a:lnTo>
                    <a:pt x="5016" y="270001"/>
                  </a:lnTo>
                  <a:lnTo>
                    <a:pt x="254215" y="165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20559" y="4495546"/>
              <a:ext cx="254635" cy="270510"/>
            </a:xfrm>
            <a:custGeom>
              <a:avLst/>
              <a:gdLst/>
              <a:ahLst/>
              <a:cxnLst/>
              <a:rect l="l" t="t" r="r" b="b"/>
              <a:pathLst>
                <a:path w="254634" h="270510">
                  <a:moveTo>
                    <a:pt x="254215" y="165988"/>
                  </a:moveTo>
                  <a:lnTo>
                    <a:pt x="5016" y="270001"/>
                  </a:lnTo>
                  <a:lnTo>
                    <a:pt x="0" y="0"/>
                  </a:lnTo>
                  <a:lnTo>
                    <a:pt x="254215" y="1659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62933" y="5013198"/>
              <a:ext cx="224154" cy="303530"/>
            </a:xfrm>
            <a:custGeom>
              <a:avLst/>
              <a:gdLst/>
              <a:ahLst/>
              <a:cxnLst/>
              <a:rect l="l" t="t" r="r" b="b"/>
              <a:pathLst>
                <a:path w="224154" h="303529">
                  <a:moveTo>
                    <a:pt x="0" y="0"/>
                  </a:moveTo>
                  <a:lnTo>
                    <a:pt x="0" y="303275"/>
                  </a:lnTo>
                  <a:lnTo>
                    <a:pt x="224027" y="151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62933" y="5013198"/>
              <a:ext cx="224154" cy="303530"/>
            </a:xfrm>
            <a:custGeom>
              <a:avLst/>
              <a:gdLst/>
              <a:ahLst/>
              <a:cxnLst/>
              <a:rect l="l" t="t" r="r" b="b"/>
              <a:pathLst>
                <a:path w="224154" h="303529">
                  <a:moveTo>
                    <a:pt x="0" y="0"/>
                  </a:moveTo>
                  <a:lnTo>
                    <a:pt x="224027" y="151637"/>
                  </a:lnTo>
                  <a:lnTo>
                    <a:pt x="0" y="30327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86329" y="2956179"/>
              <a:ext cx="248920" cy="283210"/>
            </a:xfrm>
            <a:custGeom>
              <a:avLst/>
              <a:gdLst/>
              <a:ahLst/>
              <a:cxnLst/>
              <a:rect l="l" t="t" r="r" b="b"/>
              <a:pathLst>
                <a:path w="248919" h="283210">
                  <a:moveTo>
                    <a:pt x="0" y="0"/>
                  </a:moveTo>
                  <a:lnTo>
                    <a:pt x="18287" y="282956"/>
                  </a:lnTo>
                  <a:lnTo>
                    <a:pt x="248412" y="136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86329" y="2956179"/>
              <a:ext cx="248920" cy="283210"/>
            </a:xfrm>
            <a:custGeom>
              <a:avLst/>
              <a:gdLst/>
              <a:ahLst/>
              <a:cxnLst/>
              <a:rect l="l" t="t" r="r" b="b"/>
              <a:pathLst>
                <a:path w="248919" h="283210">
                  <a:moveTo>
                    <a:pt x="18287" y="282956"/>
                  </a:moveTo>
                  <a:lnTo>
                    <a:pt x="0" y="0"/>
                  </a:lnTo>
                  <a:lnTo>
                    <a:pt x="248412" y="136525"/>
                  </a:lnTo>
                  <a:lnTo>
                    <a:pt x="18287" y="28295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63061" y="3571494"/>
              <a:ext cx="658495" cy="673735"/>
            </a:xfrm>
            <a:custGeom>
              <a:avLst/>
              <a:gdLst/>
              <a:ahLst/>
              <a:cxnLst/>
              <a:rect l="l" t="t" r="r" b="b"/>
              <a:pathLst>
                <a:path w="658495" h="673735">
                  <a:moveTo>
                    <a:pt x="329184" y="0"/>
                  </a:moveTo>
                  <a:lnTo>
                    <a:pt x="280525" y="3650"/>
                  </a:lnTo>
                  <a:lnTo>
                    <a:pt x="234089" y="14256"/>
                  </a:lnTo>
                  <a:lnTo>
                    <a:pt x="190382" y="31296"/>
                  </a:lnTo>
                  <a:lnTo>
                    <a:pt x="149913" y="54250"/>
                  </a:lnTo>
                  <a:lnTo>
                    <a:pt x="113190" y="82597"/>
                  </a:lnTo>
                  <a:lnTo>
                    <a:pt x="80722" y="115818"/>
                  </a:lnTo>
                  <a:lnTo>
                    <a:pt x="53018" y="153391"/>
                  </a:lnTo>
                  <a:lnTo>
                    <a:pt x="30585" y="194797"/>
                  </a:lnTo>
                  <a:lnTo>
                    <a:pt x="13932" y="239514"/>
                  </a:lnTo>
                  <a:lnTo>
                    <a:pt x="3567" y="287023"/>
                  </a:lnTo>
                  <a:lnTo>
                    <a:pt x="0" y="336803"/>
                  </a:lnTo>
                  <a:lnTo>
                    <a:pt x="3567" y="386584"/>
                  </a:lnTo>
                  <a:lnTo>
                    <a:pt x="13932" y="434093"/>
                  </a:lnTo>
                  <a:lnTo>
                    <a:pt x="30585" y="478810"/>
                  </a:lnTo>
                  <a:lnTo>
                    <a:pt x="53018" y="520216"/>
                  </a:lnTo>
                  <a:lnTo>
                    <a:pt x="80722" y="557789"/>
                  </a:lnTo>
                  <a:lnTo>
                    <a:pt x="113190" y="591010"/>
                  </a:lnTo>
                  <a:lnTo>
                    <a:pt x="149913" y="619357"/>
                  </a:lnTo>
                  <a:lnTo>
                    <a:pt x="190382" y="642311"/>
                  </a:lnTo>
                  <a:lnTo>
                    <a:pt x="234089" y="659351"/>
                  </a:lnTo>
                  <a:lnTo>
                    <a:pt x="280525" y="669957"/>
                  </a:lnTo>
                  <a:lnTo>
                    <a:pt x="329184" y="673607"/>
                  </a:lnTo>
                  <a:lnTo>
                    <a:pt x="377842" y="669957"/>
                  </a:lnTo>
                  <a:lnTo>
                    <a:pt x="424278" y="659351"/>
                  </a:lnTo>
                  <a:lnTo>
                    <a:pt x="467985" y="642311"/>
                  </a:lnTo>
                  <a:lnTo>
                    <a:pt x="508454" y="619357"/>
                  </a:lnTo>
                  <a:lnTo>
                    <a:pt x="545177" y="591010"/>
                  </a:lnTo>
                  <a:lnTo>
                    <a:pt x="577645" y="557789"/>
                  </a:lnTo>
                  <a:lnTo>
                    <a:pt x="605349" y="520216"/>
                  </a:lnTo>
                  <a:lnTo>
                    <a:pt x="627782" y="478810"/>
                  </a:lnTo>
                  <a:lnTo>
                    <a:pt x="644435" y="434093"/>
                  </a:lnTo>
                  <a:lnTo>
                    <a:pt x="654800" y="386584"/>
                  </a:lnTo>
                  <a:lnTo>
                    <a:pt x="658367" y="336803"/>
                  </a:lnTo>
                  <a:lnTo>
                    <a:pt x="654800" y="287023"/>
                  </a:lnTo>
                  <a:lnTo>
                    <a:pt x="644435" y="239514"/>
                  </a:lnTo>
                  <a:lnTo>
                    <a:pt x="627782" y="194797"/>
                  </a:lnTo>
                  <a:lnTo>
                    <a:pt x="605349" y="153391"/>
                  </a:lnTo>
                  <a:lnTo>
                    <a:pt x="577645" y="115818"/>
                  </a:lnTo>
                  <a:lnTo>
                    <a:pt x="545177" y="82597"/>
                  </a:lnTo>
                  <a:lnTo>
                    <a:pt x="508454" y="54250"/>
                  </a:lnTo>
                  <a:lnTo>
                    <a:pt x="467985" y="31296"/>
                  </a:lnTo>
                  <a:lnTo>
                    <a:pt x="424278" y="14256"/>
                  </a:lnTo>
                  <a:lnTo>
                    <a:pt x="377842" y="3650"/>
                  </a:lnTo>
                  <a:lnTo>
                    <a:pt x="329184" y="0"/>
                  </a:lnTo>
                  <a:close/>
                </a:path>
              </a:pathLst>
            </a:custGeom>
            <a:solidFill>
              <a:srgbClr val="F9C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63061" y="3571494"/>
              <a:ext cx="658495" cy="673735"/>
            </a:xfrm>
            <a:custGeom>
              <a:avLst/>
              <a:gdLst/>
              <a:ahLst/>
              <a:cxnLst/>
              <a:rect l="l" t="t" r="r" b="b"/>
              <a:pathLst>
                <a:path w="658495" h="673735">
                  <a:moveTo>
                    <a:pt x="0" y="336803"/>
                  </a:moveTo>
                  <a:lnTo>
                    <a:pt x="3567" y="287023"/>
                  </a:lnTo>
                  <a:lnTo>
                    <a:pt x="13932" y="239514"/>
                  </a:lnTo>
                  <a:lnTo>
                    <a:pt x="30585" y="194797"/>
                  </a:lnTo>
                  <a:lnTo>
                    <a:pt x="53018" y="153391"/>
                  </a:lnTo>
                  <a:lnTo>
                    <a:pt x="80722" y="115818"/>
                  </a:lnTo>
                  <a:lnTo>
                    <a:pt x="113190" y="82597"/>
                  </a:lnTo>
                  <a:lnTo>
                    <a:pt x="149913" y="54250"/>
                  </a:lnTo>
                  <a:lnTo>
                    <a:pt x="190382" y="31296"/>
                  </a:lnTo>
                  <a:lnTo>
                    <a:pt x="234089" y="14256"/>
                  </a:lnTo>
                  <a:lnTo>
                    <a:pt x="280525" y="3650"/>
                  </a:lnTo>
                  <a:lnTo>
                    <a:pt x="329184" y="0"/>
                  </a:lnTo>
                  <a:lnTo>
                    <a:pt x="377842" y="3650"/>
                  </a:lnTo>
                  <a:lnTo>
                    <a:pt x="424278" y="14256"/>
                  </a:lnTo>
                  <a:lnTo>
                    <a:pt x="467985" y="31296"/>
                  </a:lnTo>
                  <a:lnTo>
                    <a:pt x="508454" y="54250"/>
                  </a:lnTo>
                  <a:lnTo>
                    <a:pt x="545177" y="82597"/>
                  </a:lnTo>
                  <a:lnTo>
                    <a:pt x="577645" y="115818"/>
                  </a:lnTo>
                  <a:lnTo>
                    <a:pt x="605349" y="153391"/>
                  </a:lnTo>
                  <a:lnTo>
                    <a:pt x="627782" y="194797"/>
                  </a:lnTo>
                  <a:lnTo>
                    <a:pt x="644435" y="239514"/>
                  </a:lnTo>
                  <a:lnTo>
                    <a:pt x="654800" y="287023"/>
                  </a:lnTo>
                  <a:lnTo>
                    <a:pt x="658367" y="336803"/>
                  </a:lnTo>
                  <a:lnTo>
                    <a:pt x="654800" y="386584"/>
                  </a:lnTo>
                  <a:lnTo>
                    <a:pt x="644435" y="434093"/>
                  </a:lnTo>
                  <a:lnTo>
                    <a:pt x="627782" y="478810"/>
                  </a:lnTo>
                  <a:lnTo>
                    <a:pt x="605349" y="520216"/>
                  </a:lnTo>
                  <a:lnTo>
                    <a:pt x="577645" y="557789"/>
                  </a:lnTo>
                  <a:lnTo>
                    <a:pt x="545177" y="591010"/>
                  </a:lnTo>
                  <a:lnTo>
                    <a:pt x="508454" y="619357"/>
                  </a:lnTo>
                  <a:lnTo>
                    <a:pt x="467985" y="642311"/>
                  </a:lnTo>
                  <a:lnTo>
                    <a:pt x="424278" y="659351"/>
                  </a:lnTo>
                  <a:lnTo>
                    <a:pt x="377842" y="669957"/>
                  </a:lnTo>
                  <a:lnTo>
                    <a:pt x="329184" y="673607"/>
                  </a:lnTo>
                  <a:lnTo>
                    <a:pt x="280525" y="669957"/>
                  </a:lnTo>
                  <a:lnTo>
                    <a:pt x="234089" y="659351"/>
                  </a:lnTo>
                  <a:lnTo>
                    <a:pt x="190382" y="642311"/>
                  </a:lnTo>
                  <a:lnTo>
                    <a:pt x="149913" y="619357"/>
                  </a:lnTo>
                  <a:lnTo>
                    <a:pt x="113190" y="591010"/>
                  </a:lnTo>
                  <a:lnTo>
                    <a:pt x="80722" y="557789"/>
                  </a:lnTo>
                  <a:lnTo>
                    <a:pt x="53018" y="520216"/>
                  </a:lnTo>
                  <a:lnTo>
                    <a:pt x="30585" y="478810"/>
                  </a:lnTo>
                  <a:lnTo>
                    <a:pt x="13932" y="434093"/>
                  </a:lnTo>
                  <a:lnTo>
                    <a:pt x="3567" y="386584"/>
                  </a:lnTo>
                  <a:lnTo>
                    <a:pt x="0" y="33680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296539" y="2353419"/>
            <a:ext cx="193675" cy="1565275"/>
          </a:xfrm>
          <a:prstGeom prst="rect">
            <a:avLst/>
          </a:prstGeom>
        </p:spPr>
        <p:txBody>
          <a:bodyPr vert="horz" wrap="square" lIns="0" tIns="324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55"/>
              </a:spcBef>
            </a:pPr>
            <a:r>
              <a:rPr sz="4400" dirty="0">
                <a:latin typeface="Calibri"/>
                <a:cs typeface="Calibri"/>
              </a:rPr>
              <a:t>I</a:t>
            </a:r>
            <a:endParaRPr sz="4400">
              <a:latin typeface="Calibri"/>
              <a:cs typeface="Calibri"/>
            </a:endParaRPr>
          </a:p>
          <a:p>
            <a:pPr marL="22225">
              <a:lnSpc>
                <a:spcPct val="100000"/>
              </a:lnSpc>
              <a:spcBef>
                <a:spcPts val="1385"/>
              </a:spcBef>
            </a:pPr>
            <a:r>
              <a:rPr sz="2500" spc="-5" dirty="0">
                <a:latin typeface="Calibri"/>
                <a:cs typeface="Calibri"/>
              </a:rPr>
              <a:t>+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42791" y="3822953"/>
            <a:ext cx="1225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libri"/>
                <a:cs typeface="Calibri"/>
              </a:rPr>
              <a:t>-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87851" y="3583940"/>
            <a:ext cx="2133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Calibri"/>
                <a:cs typeface="Calibri"/>
              </a:rPr>
              <a:t>V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1406" y="2606421"/>
            <a:ext cx="1205865" cy="1236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 –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Receptor  </a:t>
            </a:r>
            <a:r>
              <a:rPr sz="1800" dirty="0">
                <a:latin typeface="Calibri"/>
                <a:cs typeface="Calibri"/>
              </a:rPr>
              <a:t>I –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Corrente</a:t>
            </a:r>
            <a:endParaRPr sz="1800">
              <a:latin typeface="Calibri"/>
              <a:cs typeface="Calibri"/>
            </a:endParaRPr>
          </a:p>
          <a:p>
            <a:pPr marR="102235" algn="r">
              <a:lnSpc>
                <a:spcPts val="5215"/>
              </a:lnSpc>
            </a:pPr>
            <a:r>
              <a:rPr sz="4400" dirty="0">
                <a:latin typeface="Calibri"/>
                <a:cs typeface="Calibri"/>
              </a:rPr>
              <a:t>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4959" y="969834"/>
            <a:ext cx="7265670" cy="166243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370"/>
              </a:spcBef>
            </a:pPr>
            <a:r>
              <a:rPr sz="3600" spc="-10" dirty="0">
                <a:solidFill>
                  <a:srgbClr val="517C20"/>
                </a:solidFill>
                <a:latin typeface="Arial Black"/>
                <a:cs typeface="Arial Black"/>
              </a:rPr>
              <a:t>Transmissores </a:t>
            </a:r>
            <a:r>
              <a:rPr sz="3600" dirty="0">
                <a:solidFill>
                  <a:srgbClr val="517C20"/>
                </a:solidFill>
                <a:latin typeface="Arial Black"/>
                <a:cs typeface="Arial Black"/>
              </a:rPr>
              <a:t>e</a:t>
            </a:r>
            <a:r>
              <a:rPr sz="3600" spc="-15" dirty="0">
                <a:solidFill>
                  <a:srgbClr val="517C20"/>
                </a:solidFill>
                <a:latin typeface="Arial Black"/>
                <a:cs typeface="Arial Black"/>
              </a:rPr>
              <a:t> </a:t>
            </a:r>
            <a:r>
              <a:rPr sz="3600" spc="-5" dirty="0">
                <a:solidFill>
                  <a:srgbClr val="517C20"/>
                </a:solidFill>
                <a:latin typeface="Arial Black"/>
                <a:cs typeface="Arial Black"/>
              </a:rPr>
              <a:t>Receptores</a:t>
            </a:r>
            <a:endParaRPr sz="3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Detalhes 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dos </a:t>
            </a:r>
            <a:r>
              <a:rPr sz="26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Transmissores 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 2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fios</a:t>
            </a:r>
            <a:endParaRPr sz="2600">
              <a:latin typeface="Calibri"/>
              <a:cs typeface="Calibri"/>
            </a:endParaRPr>
          </a:p>
          <a:p>
            <a:pPr marL="78740">
              <a:lnSpc>
                <a:spcPct val="100000"/>
              </a:lnSpc>
              <a:spcBef>
                <a:spcPts val="1095"/>
              </a:spcBef>
            </a:pPr>
            <a:r>
              <a:rPr sz="1800" dirty="0">
                <a:latin typeface="Calibri"/>
                <a:cs typeface="Calibri"/>
              </a:rPr>
              <a:t>T –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Transmissor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98767" y="3478148"/>
            <a:ext cx="1663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"/>
                <a:cs typeface="Calibri"/>
              </a:rPr>
              <a:t>I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268404" y="2718752"/>
            <a:ext cx="2726690" cy="2200910"/>
            <a:chOff x="5268404" y="2718752"/>
            <a:chExt cx="2726690" cy="2200910"/>
          </a:xfrm>
        </p:grpSpPr>
        <p:sp>
          <p:nvSpPr>
            <p:cNvPr id="31" name="object 31"/>
            <p:cNvSpPr/>
            <p:nvPr/>
          </p:nvSpPr>
          <p:spPr>
            <a:xfrm>
              <a:off x="5915735" y="3280136"/>
              <a:ext cx="1118235" cy="1170940"/>
            </a:xfrm>
            <a:custGeom>
              <a:avLst/>
              <a:gdLst/>
              <a:ahLst/>
              <a:cxnLst/>
              <a:rect l="l" t="t" r="r" b="b"/>
              <a:pathLst>
                <a:path w="1118234" h="1170939">
                  <a:moveTo>
                    <a:pt x="1118032" y="886987"/>
                  </a:moveTo>
                  <a:lnTo>
                    <a:pt x="1091644" y="927121"/>
                  </a:lnTo>
                  <a:lnTo>
                    <a:pt x="1062455" y="964391"/>
                  </a:lnTo>
                  <a:lnTo>
                    <a:pt x="1030676" y="998746"/>
                  </a:lnTo>
                  <a:lnTo>
                    <a:pt x="996518" y="1030135"/>
                  </a:lnTo>
                  <a:lnTo>
                    <a:pt x="960193" y="1058505"/>
                  </a:lnTo>
                  <a:lnTo>
                    <a:pt x="921910" y="1083805"/>
                  </a:lnTo>
                  <a:lnTo>
                    <a:pt x="881882" y="1105984"/>
                  </a:lnTo>
                  <a:lnTo>
                    <a:pt x="840319" y="1124989"/>
                  </a:lnTo>
                  <a:lnTo>
                    <a:pt x="797431" y="1140770"/>
                  </a:lnTo>
                  <a:lnTo>
                    <a:pt x="753431" y="1153274"/>
                  </a:lnTo>
                  <a:lnTo>
                    <a:pt x="708529" y="1162451"/>
                  </a:lnTo>
                  <a:lnTo>
                    <a:pt x="662935" y="1168248"/>
                  </a:lnTo>
                  <a:lnTo>
                    <a:pt x="616862" y="1170613"/>
                  </a:lnTo>
                  <a:lnTo>
                    <a:pt x="570519" y="1169495"/>
                  </a:lnTo>
                  <a:lnTo>
                    <a:pt x="524119" y="1164843"/>
                  </a:lnTo>
                  <a:lnTo>
                    <a:pt x="477871" y="1156605"/>
                  </a:lnTo>
                  <a:lnTo>
                    <a:pt x="431987" y="1144729"/>
                  </a:lnTo>
                  <a:lnTo>
                    <a:pt x="386678" y="1129164"/>
                  </a:lnTo>
                  <a:lnTo>
                    <a:pt x="342155" y="1109857"/>
                  </a:lnTo>
                  <a:lnTo>
                    <a:pt x="298628" y="1086758"/>
                  </a:lnTo>
                  <a:lnTo>
                    <a:pt x="257078" y="1060351"/>
                  </a:lnTo>
                  <a:lnTo>
                    <a:pt x="218419" y="1031256"/>
                  </a:lnTo>
                  <a:lnTo>
                    <a:pt x="182706" y="999678"/>
                  </a:lnTo>
                  <a:lnTo>
                    <a:pt x="149996" y="965825"/>
                  </a:lnTo>
                  <a:lnTo>
                    <a:pt x="120346" y="929903"/>
                  </a:lnTo>
                  <a:lnTo>
                    <a:pt x="93810" y="892120"/>
                  </a:lnTo>
                  <a:lnTo>
                    <a:pt x="70446" y="852682"/>
                  </a:lnTo>
                  <a:lnTo>
                    <a:pt x="50310" y="811796"/>
                  </a:lnTo>
                  <a:lnTo>
                    <a:pt x="33456" y="769669"/>
                  </a:lnTo>
                  <a:lnTo>
                    <a:pt x="19942" y="726507"/>
                  </a:lnTo>
                  <a:lnTo>
                    <a:pt x="9824" y="682517"/>
                  </a:lnTo>
                  <a:lnTo>
                    <a:pt x="3158" y="637907"/>
                  </a:lnTo>
                  <a:lnTo>
                    <a:pt x="0" y="592882"/>
                  </a:lnTo>
                  <a:lnTo>
                    <a:pt x="405" y="547650"/>
                  </a:lnTo>
                  <a:lnTo>
                    <a:pt x="4431" y="502417"/>
                  </a:lnTo>
                  <a:lnTo>
                    <a:pt x="12132" y="457391"/>
                  </a:lnTo>
                  <a:lnTo>
                    <a:pt x="23566" y="412778"/>
                  </a:lnTo>
                  <a:lnTo>
                    <a:pt x="38789" y="368784"/>
                  </a:lnTo>
                  <a:lnTo>
                    <a:pt x="57856" y="325617"/>
                  </a:lnTo>
                  <a:lnTo>
                    <a:pt x="80823" y="283483"/>
                  </a:lnTo>
                  <a:lnTo>
                    <a:pt x="106773" y="244004"/>
                  </a:lnTo>
                  <a:lnTo>
                    <a:pt x="135541" y="207194"/>
                  </a:lnTo>
                  <a:lnTo>
                    <a:pt x="166926" y="173129"/>
                  </a:lnTo>
                  <a:lnTo>
                    <a:pt x="200729" y="141884"/>
                  </a:lnTo>
                  <a:lnTo>
                    <a:pt x="236748" y="113534"/>
                  </a:lnTo>
                  <a:lnTo>
                    <a:pt x="274782" y="88156"/>
                  </a:lnTo>
                  <a:lnTo>
                    <a:pt x="314631" y="65823"/>
                  </a:lnTo>
                  <a:lnTo>
                    <a:pt x="356094" y="46611"/>
                  </a:lnTo>
                  <a:lnTo>
                    <a:pt x="398970" y="30595"/>
                  </a:lnTo>
                  <a:lnTo>
                    <a:pt x="443060" y="17851"/>
                  </a:lnTo>
                  <a:lnTo>
                    <a:pt x="488161" y="8453"/>
                  </a:lnTo>
                  <a:lnTo>
                    <a:pt x="534074" y="2478"/>
                  </a:lnTo>
                  <a:lnTo>
                    <a:pt x="580597" y="0"/>
                  </a:lnTo>
                  <a:lnTo>
                    <a:pt x="627530" y="1094"/>
                  </a:lnTo>
                  <a:lnTo>
                    <a:pt x="674672" y="5835"/>
                  </a:lnTo>
                  <a:lnTo>
                    <a:pt x="721823" y="14300"/>
                  </a:lnTo>
                  <a:lnTo>
                    <a:pt x="768782" y="2656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46137" y="4022725"/>
              <a:ext cx="199643" cy="20840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281421" y="2731769"/>
              <a:ext cx="2371725" cy="2174875"/>
            </a:xfrm>
            <a:custGeom>
              <a:avLst/>
              <a:gdLst/>
              <a:ahLst/>
              <a:cxnLst/>
              <a:rect l="l" t="t" r="r" b="b"/>
              <a:pathLst>
                <a:path w="2371725" h="2174875">
                  <a:moveTo>
                    <a:pt x="0" y="2174747"/>
                  </a:moveTo>
                  <a:lnTo>
                    <a:pt x="2371344" y="2174747"/>
                  </a:lnTo>
                  <a:lnTo>
                    <a:pt x="2371344" y="0"/>
                  </a:lnTo>
                  <a:lnTo>
                    <a:pt x="0" y="0"/>
                  </a:lnTo>
                  <a:lnTo>
                    <a:pt x="0" y="2174747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23581" y="3391661"/>
              <a:ext cx="658495" cy="673735"/>
            </a:xfrm>
            <a:custGeom>
              <a:avLst/>
              <a:gdLst/>
              <a:ahLst/>
              <a:cxnLst/>
              <a:rect l="l" t="t" r="r" b="b"/>
              <a:pathLst>
                <a:path w="658495" h="673735">
                  <a:moveTo>
                    <a:pt x="329184" y="0"/>
                  </a:moveTo>
                  <a:lnTo>
                    <a:pt x="280525" y="3650"/>
                  </a:lnTo>
                  <a:lnTo>
                    <a:pt x="234089" y="14256"/>
                  </a:lnTo>
                  <a:lnTo>
                    <a:pt x="190382" y="31296"/>
                  </a:lnTo>
                  <a:lnTo>
                    <a:pt x="149913" y="54250"/>
                  </a:lnTo>
                  <a:lnTo>
                    <a:pt x="113190" y="82597"/>
                  </a:lnTo>
                  <a:lnTo>
                    <a:pt x="80722" y="115818"/>
                  </a:lnTo>
                  <a:lnTo>
                    <a:pt x="53018" y="153391"/>
                  </a:lnTo>
                  <a:lnTo>
                    <a:pt x="30585" y="194797"/>
                  </a:lnTo>
                  <a:lnTo>
                    <a:pt x="13932" y="239514"/>
                  </a:lnTo>
                  <a:lnTo>
                    <a:pt x="3567" y="287023"/>
                  </a:lnTo>
                  <a:lnTo>
                    <a:pt x="0" y="336804"/>
                  </a:lnTo>
                  <a:lnTo>
                    <a:pt x="3567" y="386584"/>
                  </a:lnTo>
                  <a:lnTo>
                    <a:pt x="13932" y="434093"/>
                  </a:lnTo>
                  <a:lnTo>
                    <a:pt x="30585" y="478810"/>
                  </a:lnTo>
                  <a:lnTo>
                    <a:pt x="53018" y="520216"/>
                  </a:lnTo>
                  <a:lnTo>
                    <a:pt x="80722" y="557789"/>
                  </a:lnTo>
                  <a:lnTo>
                    <a:pt x="113190" y="591010"/>
                  </a:lnTo>
                  <a:lnTo>
                    <a:pt x="149913" y="619357"/>
                  </a:lnTo>
                  <a:lnTo>
                    <a:pt x="190382" y="642311"/>
                  </a:lnTo>
                  <a:lnTo>
                    <a:pt x="234089" y="659351"/>
                  </a:lnTo>
                  <a:lnTo>
                    <a:pt x="280525" y="669957"/>
                  </a:lnTo>
                  <a:lnTo>
                    <a:pt x="329184" y="673607"/>
                  </a:lnTo>
                  <a:lnTo>
                    <a:pt x="377842" y="669957"/>
                  </a:lnTo>
                  <a:lnTo>
                    <a:pt x="424278" y="659351"/>
                  </a:lnTo>
                  <a:lnTo>
                    <a:pt x="467985" y="642311"/>
                  </a:lnTo>
                  <a:lnTo>
                    <a:pt x="508454" y="619357"/>
                  </a:lnTo>
                  <a:lnTo>
                    <a:pt x="545177" y="591010"/>
                  </a:lnTo>
                  <a:lnTo>
                    <a:pt x="577645" y="557789"/>
                  </a:lnTo>
                  <a:lnTo>
                    <a:pt x="605349" y="520216"/>
                  </a:lnTo>
                  <a:lnTo>
                    <a:pt x="627782" y="478810"/>
                  </a:lnTo>
                  <a:lnTo>
                    <a:pt x="644435" y="434093"/>
                  </a:lnTo>
                  <a:lnTo>
                    <a:pt x="654800" y="386584"/>
                  </a:lnTo>
                  <a:lnTo>
                    <a:pt x="658368" y="336804"/>
                  </a:lnTo>
                  <a:lnTo>
                    <a:pt x="654800" y="287023"/>
                  </a:lnTo>
                  <a:lnTo>
                    <a:pt x="644435" y="239514"/>
                  </a:lnTo>
                  <a:lnTo>
                    <a:pt x="627782" y="194797"/>
                  </a:lnTo>
                  <a:lnTo>
                    <a:pt x="605349" y="153391"/>
                  </a:lnTo>
                  <a:lnTo>
                    <a:pt x="577645" y="115818"/>
                  </a:lnTo>
                  <a:lnTo>
                    <a:pt x="545177" y="82597"/>
                  </a:lnTo>
                  <a:lnTo>
                    <a:pt x="508454" y="54250"/>
                  </a:lnTo>
                  <a:lnTo>
                    <a:pt x="467985" y="31296"/>
                  </a:lnTo>
                  <a:lnTo>
                    <a:pt x="424278" y="14256"/>
                  </a:lnTo>
                  <a:lnTo>
                    <a:pt x="377842" y="3650"/>
                  </a:lnTo>
                  <a:lnTo>
                    <a:pt x="329184" y="0"/>
                  </a:lnTo>
                  <a:close/>
                </a:path>
              </a:pathLst>
            </a:custGeom>
            <a:solidFill>
              <a:srgbClr val="F9C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23581" y="3391661"/>
              <a:ext cx="658495" cy="673735"/>
            </a:xfrm>
            <a:custGeom>
              <a:avLst/>
              <a:gdLst/>
              <a:ahLst/>
              <a:cxnLst/>
              <a:rect l="l" t="t" r="r" b="b"/>
              <a:pathLst>
                <a:path w="658495" h="673735">
                  <a:moveTo>
                    <a:pt x="0" y="336804"/>
                  </a:moveTo>
                  <a:lnTo>
                    <a:pt x="3567" y="287023"/>
                  </a:lnTo>
                  <a:lnTo>
                    <a:pt x="13932" y="239514"/>
                  </a:lnTo>
                  <a:lnTo>
                    <a:pt x="30585" y="194797"/>
                  </a:lnTo>
                  <a:lnTo>
                    <a:pt x="53018" y="153391"/>
                  </a:lnTo>
                  <a:lnTo>
                    <a:pt x="80722" y="115818"/>
                  </a:lnTo>
                  <a:lnTo>
                    <a:pt x="113190" y="82597"/>
                  </a:lnTo>
                  <a:lnTo>
                    <a:pt x="149913" y="54250"/>
                  </a:lnTo>
                  <a:lnTo>
                    <a:pt x="190382" y="31296"/>
                  </a:lnTo>
                  <a:lnTo>
                    <a:pt x="234089" y="14256"/>
                  </a:lnTo>
                  <a:lnTo>
                    <a:pt x="280525" y="3650"/>
                  </a:lnTo>
                  <a:lnTo>
                    <a:pt x="329184" y="0"/>
                  </a:lnTo>
                  <a:lnTo>
                    <a:pt x="377842" y="3650"/>
                  </a:lnTo>
                  <a:lnTo>
                    <a:pt x="424278" y="14256"/>
                  </a:lnTo>
                  <a:lnTo>
                    <a:pt x="467985" y="31296"/>
                  </a:lnTo>
                  <a:lnTo>
                    <a:pt x="508454" y="54250"/>
                  </a:lnTo>
                  <a:lnTo>
                    <a:pt x="545177" y="82597"/>
                  </a:lnTo>
                  <a:lnTo>
                    <a:pt x="577645" y="115818"/>
                  </a:lnTo>
                  <a:lnTo>
                    <a:pt x="605349" y="153391"/>
                  </a:lnTo>
                  <a:lnTo>
                    <a:pt x="627782" y="194797"/>
                  </a:lnTo>
                  <a:lnTo>
                    <a:pt x="644435" y="239514"/>
                  </a:lnTo>
                  <a:lnTo>
                    <a:pt x="654800" y="287023"/>
                  </a:lnTo>
                  <a:lnTo>
                    <a:pt x="658368" y="336804"/>
                  </a:lnTo>
                  <a:lnTo>
                    <a:pt x="654800" y="386584"/>
                  </a:lnTo>
                  <a:lnTo>
                    <a:pt x="644435" y="434093"/>
                  </a:lnTo>
                  <a:lnTo>
                    <a:pt x="627782" y="478810"/>
                  </a:lnTo>
                  <a:lnTo>
                    <a:pt x="605349" y="520216"/>
                  </a:lnTo>
                  <a:lnTo>
                    <a:pt x="577645" y="557789"/>
                  </a:lnTo>
                  <a:lnTo>
                    <a:pt x="545177" y="591010"/>
                  </a:lnTo>
                  <a:lnTo>
                    <a:pt x="508454" y="619357"/>
                  </a:lnTo>
                  <a:lnTo>
                    <a:pt x="467985" y="642311"/>
                  </a:lnTo>
                  <a:lnTo>
                    <a:pt x="424278" y="659351"/>
                  </a:lnTo>
                  <a:lnTo>
                    <a:pt x="377842" y="669957"/>
                  </a:lnTo>
                  <a:lnTo>
                    <a:pt x="329184" y="673607"/>
                  </a:lnTo>
                  <a:lnTo>
                    <a:pt x="280525" y="669957"/>
                  </a:lnTo>
                  <a:lnTo>
                    <a:pt x="234089" y="659351"/>
                  </a:lnTo>
                  <a:lnTo>
                    <a:pt x="190382" y="642311"/>
                  </a:lnTo>
                  <a:lnTo>
                    <a:pt x="149913" y="619357"/>
                  </a:lnTo>
                  <a:lnTo>
                    <a:pt x="113190" y="591010"/>
                  </a:lnTo>
                  <a:lnTo>
                    <a:pt x="80722" y="557789"/>
                  </a:lnTo>
                  <a:lnTo>
                    <a:pt x="53018" y="520216"/>
                  </a:lnTo>
                  <a:lnTo>
                    <a:pt x="30585" y="478810"/>
                  </a:lnTo>
                  <a:lnTo>
                    <a:pt x="13932" y="434093"/>
                  </a:lnTo>
                  <a:lnTo>
                    <a:pt x="3567" y="386584"/>
                  </a:lnTo>
                  <a:lnTo>
                    <a:pt x="0" y="33680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578217" y="3307841"/>
            <a:ext cx="1581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libri"/>
                <a:cs typeface="Calibri"/>
              </a:rPr>
              <a:t>+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11491" y="3694887"/>
            <a:ext cx="971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libri"/>
                <a:cs typeface="Calibri"/>
              </a:rPr>
              <a:t>-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036756" y="3450272"/>
            <a:ext cx="2077720" cy="1671955"/>
            <a:chOff x="5036756" y="3450272"/>
            <a:chExt cx="2077720" cy="1671955"/>
          </a:xfrm>
        </p:grpSpPr>
        <p:sp>
          <p:nvSpPr>
            <p:cNvPr id="39" name="object 39"/>
            <p:cNvSpPr/>
            <p:nvPr/>
          </p:nvSpPr>
          <p:spPr>
            <a:xfrm>
              <a:off x="5923788" y="4683251"/>
              <a:ext cx="1183005" cy="431800"/>
            </a:xfrm>
            <a:custGeom>
              <a:avLst/>
              <a:gdLst/>
              <a:ahLst/>
              <a:cxnLst/>
              <a:rect l="l" t="t" r="r" b="b"/>
              <a:pathLst>
                <a:path w="1183004" h="431800">
                  <a:moveTo>
                    <a:pt x="1182623" y="0"/>
                  </a:moveTo>
                  <a:lnTo>
                    <a:pt x="0" y="0"/>
                  </a:lnTo>
                  <a:lnTo>
                    <a:pt x="0" y="431292"/>
                  </a:lnTo>
                  <a:lnTo>
                    <a:pt x="1182623" y="431292"/>
                  </a:lnTo>
                  <a:lnTo>
                    <a:pt x="11826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23788" y="4683251"/>
              <a:ext cx="1183005" cy="431800"/>
            </a:xfrm>
            <a:custGeom>
              <a:avLst/>
              <a:gdLst/>
              <a:ahLst/>
              <a:cxnLst/>
              <a:rect l="l" t="t" r="r" b="b"/>
              <a:pathLst>
                <a:path w="1183004" h="431800">
                  <a:moveTo>
                    <a:pt x="0" y="431292"/>
                  </a:moveTo>
                  <a:lnTo>
                    <a:pt x="1182623" y="431292"/>
                  </a:lnTo>
                  <a:lnTo>
                    <a:pt x="1182623" y="0"/>
                  </a:lnTo>
                  <a:lnTo>
                    <a:pt x="0" y="0"/>
                  </a:lnTo>
                  <a:lnTo>
                    <a:pt x="0" y="431292"/>
                  </a:lnTo>
                  <a:close/>
                </a:path>
                <a:path w="1183004" h="431800">
                  <a:moveTo>
                    <a:pt x="379475" y="356489"/>
                  </a:moveTo>
                  <a:lnTo>
                    <a:pt x="530098" y="59436"/>
                  </a:lnTo>
                </a:path>
                <a:path w="1183004" h="431800">
                  <a:moveTo>
                    <a:pt x="530351" y="59436"/>
                  </a:moveTo>
                  <a:lnTo>
                    <a:pt x="674369" y="356489"/>
                  </a:lnTo>
                </a:path>
                <a:path w="1183004" h="431800">
                  <a:moveTo>
                    <a:pt x="673608" y="356489"/>
                  </a:moveTo>
                  <a:lnTo>
                    <a:pt x="817626" y="59436"/>
                  </a:lnTo>
                </a:path>
                <a:path w="1183004" h="431800">
                  <a:moveTo>
                    <a:pt x="818388" y="59436"/>
                  </a:moveTo>
                  <a:lnTo>
                    <a:pt x="955802" y="356489"/>
                  </a:lnTo>
                </a:path>
                <a:path w="1183004" h="431800">
                  <a:moveTo>
                    <a:pt x="379729" y="356489"/>
                  </a:moveTo>
                  <a:lnTo>
                    <a:pt x="242315" y="59436"/>
                  </a:lnTo>
                </a:path>
                <a:path w="1183004" h="431800">
                  <a:moveTo>
                    <a:pt x="952500" y="355854"/>
                  </a:moveTo>
                  <a:lnTo>
                    <a:pt x="1024889" y="214884"/>
                  </a:lnTo>
                </a:path>
                <a:path w="1183004" h="431800">
                  <a:moveTo>
                    <a:pt x="241935" y="59436"/>
                  </a:moveTo>
                  <a:lnTo>
                    <a:pt x="152400" y="225044"/>
                  </a:lnTo>
                </a:path>
                <a:path w="1183004" h="431800">
                  <a:moveTo>
                    <a:pt x="1022604" y="219456"/>
                  </a:moveTo>
                  <a:lnTo>
                    <a:pt x="1175131" y="219456"/>
                  </a:lnTo>
                </a:path>
                <a:path w="1183004" h="431800">
                  <a:moveTo>
                    <a:pt x="0" y="225552"/>
                  </a:moveTo>
                  <a:lnTo>
                    <a:pt x="152526" y="225552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49774" y="3463289"/>
              <a:ext cx="441959" cy="719455"/>
            </a:xfrm>
            <a:custGeom>
              <a:avLst/>
              <a:gdLst/>
              <a:ahLst/>
              <a:cxnLst/>
              <a:rect l="l" t="t" r="r" b="b"/>
              <a:pathLst>
                <a:path w="441960" h="719454">
                  <a:moveTo>
                    <a:pt x="441960" y="0"/>
                  </a:moveTo>
                  <a:lnTo>
                    <a:pt x="0" y="0"/>
                  </a:lnTo>
                  <a:lnTo>
                    <a:pt x="0" y="719328"/>
                  </a:lnTo>
                  <a:lnTo>
                    <a:pt x="441960" y="719328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49774" y="3463289"/>
              <a:ext cx="441959" cy="719455"/>
            </a:xfrm>
            <a:custGeom>
              <a:avLst/>
              <a:gdLst/>
              <a:ahLst/>
              <a:cxnLst/>
              <a:rect l="l" t="t" r="r" b="b"/>
              <a:pathLst>
                <a:path w="441960" h="719454">
                  <a:moveTo>
                    <a:pt x="0" y="719328"/>
                  </a:moveTo>
                  <a:lnTo>
                    <a:pt x="441960" y="719328"/>
                  </a:lnTo>
                  <a:lnTo>
                    <a:pt x="441960" y="0"/>
                  </a:lnTo>
                  <a:lnTo>
                    <a:pt x="0" y="0"/>
                  </a:lnTo>
                  <a:lnTo>
                    <a:pt x="0" y="719328"/>
                  </a:lnTo>
                  <a:close/>
                </a:path>
                <a:path w="441960" h="719454">
                  <a:moveTo>
                    <a:pt x="60960" y="248412"/>
                  </a:moveTo>
                  <a:lnTo>
                    <a:pt x="66837" y="205067"/>
                  </a:lnTo>
                  <a:lnTo>
                    <a:pt x="83424" y="166116"/>
                  </a:lnTo>
                  <a:lnTo>
                    <a:pt x="109156" y="133111"/>
                  </a:lnTo>
                  <a:lnTo>
                    <a:pt x="142465" y="107611"/>
                  </a:lnTo>
                  <a:lnTo>
                    <a:pt x="181786" y="91170"/>
                  </a:lnTo>
                  <a:lnTo>
                    <a:pt x="225551" y="85344"/>
                  </a:lnTo>
                  <a:lnTo>
                    <a:pt x="269317" y="91170"/>
                  </a:lnTo>
                  <a:lnTo>
                    <a:pt x="308638" y="107611"/>
                  </a:lnTo>
                  <a:lnTo>
                    <a:pt x="341947" y="133111"/>
                  </a:lnTo>
                  <a:lnTo>
                    <a:pt x="367679" y="166116"/>
                  </a:lnTo>
                  <a:lnTo>
                    <a:pt x="384266" y="205067"/>
                  </a:lnTo>
                  <a:lnTo>
                    <a:pt x="390143" y="248412"/>
                  </a:lnTo>
                  <a:lnTo>
                    <a:pt x="384266" y="291756"/>
                  </a:lnTo>
                  <a:lnTo>
                    <a:pt x="367679" y="330707"/>
                  </a:lnTo>
                  <a:lnTo>
                    <a:pt x="341947" y="363712"/>
                  </a:lnTo>
                  <a:lnTo>
                    <a:pt x="308638" y="389212"/>
                  </a:lnTo>
                  <a:lnTo>
                    <a:pt x="269317" y="405653"/>
                  </a:lnTo>
                  <a:lnTo>
                    <a:pt x="225551" y="411480"/>
                  </a:lnTo>
                  <a:lnTo>
                    <a:pt x="181786" y="405653"/>
                  </a:lnTo>
                  <a:lnTo>
                    <a:pt x="142465" y="389212"/>
                  </a:lnTo>
                  <a:lnTo>
                    <a:pt x="109156" y="363712"/>
                  </a:lnTo>
                  <a:lnTo>
                    <a:pt x="83424" y="330708"/>
                  </a:lnTo>
                  <a:lnTo>
                    <a:pt x="66837" y="291756"/>
                  </a:lnTo>
                  <a:lnTo>
                    <a:pt x="60960" y="248412"/>
                  </a:lnTo>
                  <a:close/>
                </a:path>
                <a:path w="441960" h="719454">
                  <a:moveTo>
                    <a:pt x="60960" y="484632"/>
                  </a:moveTo>
                  <a:lnTo>
                    <a:pt x="66837" y="441287"/>
                  </a:lnTo>
                  <a:lnTo>
                    <a:pt x="83424" y="402336"/>
                  </a:lnTo>
                  <a:lnTo>
                    <a:pt x="109156" y="369331"/>
                  </a:lnTo>
                  <a:lnTo>
                    <a:pt x="142465" y="343831"/>
                  </a:lnTo>
                  <a:lnTo>
                    <a:pt x="181786" y="327390"/>
                  </a:lnTo>
                  <a:lnTo>
                    <a:pt x="225551" y="321564"/>
                  </a:lnTo>
                  <a:lnTo>
                    <a:pt x="269317" y="327390"/>
                  </a:lnTo>
                  <a:lnTo>
                    <a:pt x="308638" y="343831"/>
                  </a:lnTo>
                  <a:lnTo>
                    <a:pt x="341947" y="369331"/>
                  </a:lnTo>
                  <a:lnTo>
                    <a:pt x="367679" y="402336"/>
                  </a:lnTo>
                  <a:lnTo>
                    <a:pt x="384266" y="441287"/>
                  </a:lnTo>
                  <a:lnTo>
                    <a:pt x="390143" y="484632"/>
                  </a:lnTo>
                  <a:lnTo>
                    <a:pt x="384266" y="527976"/>
                  </a:lnTo>
                  <a:lnTo>
                    <a:pt x="367679" y="566928"/>
                  </a:lnTo>
                  <a:lnTo>
                    <a:pt x="341947" y="599932"/>
                  </a:lnTo>
                  <a:lnTo>
                    <a:pt x="308638" y="625432"/>
                  </a:lnTo>
                  <a:lnTo>
                    <a:pt x="269317" y="641873"/>
                  </a:lnTo>
                  <a:lnTo>
                    <a:pt x="225551" y="647700"/>
                  </a:lnTo>
                  <a:lnTo>
                    <a:pt x="181786" y="641873"/>
                  </a:lnTo>
                  <a:lnTo>
                    <a:pt x="142465" y="625432"/>
                  </a:lnTo>
                  <a:lnTo>
                    <a:pt x="109156" y="599932"/>
                  </a:lnTo>
                  <a:lnTo>
                    <a:pt x="83424" y="566928"/>
                  </a:lnTo>
                  <a:lnTo>
                    <a:pt x="66837" y="527976"/>
                  </a:lnTo>
                  <a:lnTo>
                    <a:pt x="60960" y="48463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036946" y="3038093"/>
            <a:ext cx="1835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libri"/>
                <a:cs typeface="Calibri"/>
              </a:rPr>
              <a:t>+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97982" y="4510785"/>
            <a:ext cx="1835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libri"/>
                <a:cs typeface="Calibri"/>
              </a:rPr>
              <a:t>+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425690" y="4906517"/>
            <a:ext cx="432434" cy="309880"/>
          </a:xfrm>
          <a:custGeom>
            <a:avLst/>
            <a:gdLst/>
            <a:ahLst/>
            <a:cxnLst/>
            <a:rect l="l" t="t" r="r" b="b"/>
            <a:pathLst>
              <a:path w="432434" h="309879">
                <a:moveTo>
                  <a:pt x="227075" y="0"/>
                </a:moveTo>
                <a:lnTo>
                  <a:pt x="227075" y="309625"/>
                </a:lnTo>
              </a:path>
              <a:path w="432434" h="309879">
                <a:moveTo>
                  <a:pt x="0" y="309371"/>
                </a:moveTo>
                <a:lnTo>
                  <a:pt x="432053" y="30937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12557" y="5287517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653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88757" y="5360670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4">
                <a:moveTo>
                  <a:pt x="0" y="0"/>
                </a:moveTo>
                <a:lnTo>
                  <a:pt x="127253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8054467" y="3467227"/>
            <a:ext cx="2133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Calibri"/>
                <a:cs typeface="Calibri"/>
              </a:rPr>
              <a:t>V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/>
              <a:t>20</a:t>
            </a:r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968347F4-C5FA-4D11-BE33-FB79FB29D82A}"/>
              </a:ext>
            </a:extLst>
          </p:cNvPr>
          <p:cNvGrpSpPr/>
          <p:nvPr/>
        </p:nvGrpSpPr>
        <p:grpSpPr>
          <a:xfrm>
            <a:off x="4381985" y="3412670"/>
            <a:ext cx="630000" cy="196560"/>
            <a:chOff x="4381985" y="3412670"/>
            <a:chExt cx="63000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8E438734-EFD0-4C8E-B871-3A4BE17EB083}"/>
                    </a:ext>
                  </a:extLst>
                </p14:cNvPr>
                <p14:cNvContentPartPr/>
                <p14:nvPr/>
              </p14:nvContentPartPr>
              <p14:xfrm>
                <a:off x="4381985" y="3412670"/>
                <a:ext cx="152280" cy="18288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8E438734-EFD0-4C8E-B871-3A4BE17EB08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77665" y="3408350"/>
                  <a:ext cx="1609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04094672-86AE-46E3-A01A-2691240FCBD9}"/>
                    </a:ext>
                  </a:extLst>
                </p14:cNvPr>
                <p14:cNvContentPartPr/>
                <p14:nvPr/>
              </p14:nvContentPartPr>
              <p14:xfrm>
                <a:off x="4524545" y="3451190"/>
                <a:ext cx="487440" cy="15804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04094672-86AE-46E3-A01A-2691240FCBD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20225" y="3446870"/>
                  <a:ext cx="49608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3889AEC5-9E03-4620-AF54-28697A7F32B1}"/>
              </a:ext>
            </a:extLst>
          </p:cNvPr>
          <p:cNvGrpSpPr/>
          <p:nvPr/>
        </p:nvGrpSpPr>
        <p:grpSpPr>
          <a:xfrm>
            <a:off x="5139785" y="2131790"/>
            <a:ext cx="3381120" cy="3624840"/>
            <a:chOff x="5139785" y="2131790"/>
            <a:chExt cx="3381120" cy="362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0AC4F2C3-5D4F-422A-BA33-81F6F3722E9A}"/>
                    </a:ext>
                  </a:extLst>
                </p14:cNvPr>
                <p14:cNvContentPartPr/>
                <p14:nvPr/>
              </p14:nvContentPartPr>
              <p14:xfrm>
                <a:off x="6440105" y="5237870"/>
                <a:ext cx="73440" cy="19116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0AC4F2C3-5D4F-422A-BA33-81F6F3722E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35785" y="5233550"/>
                  <a:ext cx="820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C5E391DD-76B4-4DF6-B038-679B3E13EB09}"/>
                    </a:ext>
                  </a:extLst>
                </p14:cNvPr>
                <p14:cNvContentPartPr/>
                <p14:nvPr/>
              </p14:nvContentPartPr>
              <p14:xfrm>
                <a:off x="6565385" y="5290790"/>
                <a:ext cx="63000" cy="12492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C5E391DD-76B4-4DF6-B038-679B3E13EB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61065" y="5286470"/>
                  <a:ext cx="716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A532E4F5-9D70-4C50-ACFA-AA6EBFD9E75D}"/>
                    </a:ext>
                  </a:extLst>
                </p14:cNvPr>
                <p14:cNvContentPartPr/>
                <p14:nvPr/>
              </p14:nvContentPartPr>
              <p14:xfrm>
                <a:off x="6586265" y="5269550"/>
                <a:ext cx="84240" cy="1332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A532E4F5-9D70-4C50-ACFA-AA6EBFD9E7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81945" y="5265230"/>
                  <a:ext cx="92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E405B1DA-7721-47A7-945C-ABCC88AC89F1}"/>
                    </a:ext>
                  </a:extLst>
                </p14:cNvPr>
                <p14:cNvContentPartPr/>
                <p14:nvPr/>
              </p14:nvContentPartPr>
              <p14:xfrm>
                <a:off x="6706145" y="5234990"/>
                <a:ext cx="102960" cy="15840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E405B1DA-7721-47A7-945C-ABCC88AC89F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01825" y="5230670"/>
                  <a:ext cx="1116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48746240-AAB1-46F9-9530-74E80D946A78}"/>
                    </a:ext>
                  </a:extLst>
                </p14:cNvPr>
                <p14:cNvContentPartPr/>
                <p14:nvPr/>
              </p14:nvContentPartPr>
              <p14:xfrm>
                <a:off x="6902705" y="5242190"/>
                <a:ext cx="184320" cy="17604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48746240-AAB1-46F9-9530-74E80D946A7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98385" y="5237870"/>
                  <a:ext cx="1929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79866104-2FDD-4B36-BB5B-C59D4CB3A850}"/>
                    </a:ext>
                  </a:extLst>
                </p14:cNvPr>
                <p14:cNvContentPartPr/>
                <p14:nvPr/>
              </p14:nvContentPartPr>
              <p14:xfrm>
                <a:off x="5139785" y="2212070"/>
                <a:ext cx="3381120" cy="354456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79866104-2FDD-4B36-BB5B-C59D4CB3A8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35465" y="2207750"/>
                  <a:ext cx="3389760" cy="355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521C2519-ADFC-44DC-8178-DF5A11ECF72E}"/>
                    </a:ext>
                  </a:extLst>
                </p14:cNvPr>
                <p14:cNvContentPartPr/>
                <p14:nvPr/>
              </p14:nvContentPartPr>
              <p14:xfrm>
                <a:off x="7354145" y="2207750"/>
                <a:ext cx="189720" cy="15264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521C2519-ADFC-44DC-8178-DF5A11ECF7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49825" y="2203430"/>
                  <a:ext cx="1983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3C82FAA9-458C-4D77-9818-54AE79C9BFF0}"/>
                    </a:ext>
                  </a:extLst>
                </p14:cNvPr>
                <p14:cNvContentPartPr/>
                <p14:nvPr/>
              </p14:nvContentPartPr>
              <p14:xfrm>
                <a:off x="7622345" y="2212790"/>
                <a:ext cx="144360" cy="13068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3C82FAA9-458C-4D77-9818-54AE79C9BFF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18025" y="2208470"/>
                  <a:ext cx="153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2C1BA304-3B89-4E94-A397-DE2A23AF6AC5}"/>
                    </a:ext>
                  </a:extLst>
                </p14:cNvPr>
                <p14:cNvContentPartPr/>
                <p14:nvPr/>
              </p14:nvContentPartPr>
              <p14:xfrm>
                <a:off x="7790105" y="2131790"/>
                <a:ext cx="150840" cy="21780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2C1BA304-3B89-4E94-A397-DE2A23AF6AC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85785" y="2127470"/>
                  <a:ext cx="159480" cy="22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4" name="Tinta 63">
                <a:extLst>
                  <a:ext uri="{FF2B5EF4-FFF2-40B4-BE49-F238E27FC236}">
                    <a16:creationId xmlns:a16="http://schemas.microsoft.com/office/drawing/2014/main" id="{ED89F65B-2353-4411-9397-61D0147B63EF}"/>
                  </a:ext>
                </a:extLst>
              </p14:cNvPr>
              <p14:cNvContentPartPr/>
              <p14:nvPr/>
            </p14:nvContentPartPr>
            <p14:xfrm>
              <a:off x="5060225" y="4326350"/>
              <a:ext cx="130680" cy="16920"/>
            </p14:xfrm>
          </p:contentPart>
        </mc:Choice>
        <mc:Fallback xmlns="">
          <p:pic>
            <p:nvPicPr>
              <p:cNvPr id="64" name="Tinta 63">
                <a:extLst>
                  <a:ext uri="{FF2B5EF4-FFF2-40B4-BE49-F238E27FC236}">
                    <a16:creationId xmlns:a16="http://schemas.microsoft.com/office/drawing/2014/main" id="{ED89F65B-2353-4411-9397-61D0147B63E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55905" y="4322030"/>
                <a:ext cx="13932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Agrupar 69">
            <a:extLst>
              <a:ext uri="{FF2B5EF4-FFF2-40B4-BE49-F238E27FC236}">
                <a16:creationId xmlns:a16="http://schemas.microsoft.com/office/drawing/2014/main" id="{77F3B885-6F10-4B74-8BB2-A68996DB2BB9}"/>
              </a:ext>
            </a:extLst>
          </p:cNvPr>
          <p:cNvGrpSpPr/>
          <p:nvPr/>
        </p:nvGrpSpPr>
        <p:grpSpPr>
          <a:xfrm>
            <a:off x="6085145" y="4729190"/>
            <a:ext cx="140040" cy="168480"/>
            <a:chOff x="6085145" y="4729190"/>
            <a:chExt cx="140040" cy="16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AA773390-AAEF-45DD-B9E7-05DDC3BBE0EF}"/>
                    </a:ext>
                  </a:extLst>
                </p14:cNvPr>
                <p14:cNvContentPartPr/>
                <p14:nvPr/>
              </p14:nvContentPartPr>
              <p14:xfrm>
                <a:off x="6157505" y="4729190"/>
                <a:ext cx="67680" cy="4392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AA773390-AAEF-45DD-B9E7-05DDC3BBE0E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53185" y="4724870"/>
                  <a:ext cx="763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98920862-3A14-417F-A09B-1DB917E50BA3}"/>
                    </a:ext>
                  </a:extLst>
                </p14:cNvPr>
                <p14:cNvContentPartPr/>
                <p14:nvPr/>
              </p14:nvContentPartPr>
              <p14:xfrm>
                <a:off x="6085145" y="4889030"/>
                <a:ext cx="99000" cy="864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98920862-3A14-417F-A09B-1DB917E50BA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80825" y="4884710"/>
                  <a:ext cx="107640" cy="1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AA7D2AB6-8016-4AEA-9295-BAC2F768AAF2}"/>
              </a:ext>
            </a:extLst>
          </p:cNvPr>
          <p:cNvGrpSpPr/>
          <p:nvPr/>
        </p:nvGrpSpPr>
        <p:grpSpPr>
          <a:xfrm>
            <a:off x="6896585" y="4870670"/>
            <a:ext cx="75960" cy="54360"/>
            <a:chOff x="6896585" y="4870670"/>
            <a:chExt cx="75960" cy="5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F31F3699-42F3-4CFF-B58B-767246A45D20}"/>
                    </a:ext>
                  </a:extLst>
                </p14:cNvPr>
                <p14:cNvContentPartPr/>
                <p14:nvPr/>
              </p14:nvContentPartPr>
              <p14:xfrm>
                <a:off x="6901985" y="4896590"/>
                <a:ext cx="70560" cy="2844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F31F3699-42F3-4CFF-B58B-767246A45D2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97665" y="4892270"/>
                  <a:ext cx="79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A4063D34-6BD4-4D4F-9C2F-8132720596DD}"/>
                    </a:ext>
                  </a:extLst>
                </p14:cNvPr>
                <p14:cNvContentPartPr/>
                <p14:nvPr/>
              </p14:nvContentPartPr>
              <p14:xfrm>
                <a:off x="6896585" y="4870670"/>
                <a:ext cx="39960" cy="2484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A4063D34-6BD4-4D4F-9C2F-8132720596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92265" y="4866350"/>
                  <a:ext cx="48600" cy="33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0955" y="3597187"/>
            <a:ext cx="3183791" cy="27049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049904" y="322706"/>
            <a:ext cx="5737860" cy="552450"/>
            <a:chOff x="3049904" y="322706"/>
            <a:chExt cx="5737860" cy="5524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5431" y="347471"/>
              <a:ext cx="5711952" cy="5273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9904" y="322706"/>
              <a:ext cx="5708523" cy="5238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58267" y="1784985"/>
            <a:ext cx="8580755" cy="4312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2865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alibri"/>
                <a:cs typeface="Calibri"/>
              </a:rPr>
              <a:t>Os </a:t>
            </a:r>
            <a:r>
              <a:rPr sz="2600" spc="-10" dirty="0">
                <a:latin typeface="Calibri"/>
                <a:cs typeface="Calibri"/>
              </a:rPr>
              <a:t>sistemas </a:t>
            </a:r>
            <a:r>
              <a:rPr sz="2600" spc="-5" dirty="0">
                <a:latin typeface="Calibri"/>
                <a:cs typeface="Calibri"/>
              </a:rPr>
              <a:t>4-20mA são </a:t>
            </a:r>
            <a:r>
              <a:rPr sz="2600" spc="-15" dirty="0">
                <a:latin typeface="Calibri"/>
                <a:cs typeface="Calibri"/>
              </a:rPr>
              <a:t>geralmente </a:t>
            </a:r>
            <a:r>
              <a:rPr sz="2600" spc="-5" dirty="0">
                <a:latin typeface="Calibri"/>
                <a:cs typeface="Calibri"/>
              </a:rPr>
              <a:t>alimentados </a:t>
            </a:r>
            <a:r>
              <a:rPr sz="2600" spc="-10" dirty="0">
                <a:latin typeface="Calibri"/>
                <a:cs typeface="Calibri"/>
              </a:rPr>
              <a:t>com </a:t>
            </a:r>
            <a:r>
              <a:rPr sz="2600" spc="-55" dirty="0">
                <a:latin typeface="Calibri"/>
                <a:cs typeface="Calibri"/>
              </a:rPr>
              <a:t>24V, </a:t>
            </a:r>
            <a:r>
              <a:rPr sz="2600" dirty="0">
                <a:latin typeface="Calibri"/>
                <a:cs typeface="Calibri"/>
              </a:rPr>
              <a:t>mas  </a:t>
            </a:r>
            <a:r>
              <a:rPr sz="2600" spc="-15" dirty="0">
                <a:latin typeface="Calibri"/>
                <a:cs typeface="Calibri"/>
              </a:rPr>
              <a:t>existe </a:t>
            </a:r>
            <a:r>
              <a:rPr sz="2600" spc="-5" dirty="0">
                <a:latin typeface="Calibri"/>
                <a:cs typeface="Calibri"/>
              </a:rPr>
              <a:t>também </a:t>
            </a:r>
            <a:r>
              <a:rPr sz="2600" spc="-10" dirty="0">
                <a:latin typeface="Calibri"/>
                <a:cs typeface="Calibri"/>
              </a:rPr>
              <a:t>alimentações </a:t>
            </a:r>
            <a:r>
              <a:rPr sz="2600" dirty="0">
                <a:latin typeface="Calibri"/>
                <a:cs typeface="Calibri"/>
              </a:rPr>
              <a:t>de </a:t>
            </a:r>
            <a:r>
              <a:rPr sz="2600" spc="-55" dirty="0">
                <a:latin typeface="Calibri"/>
                <a:cs typeface="Calibri"/>
              </a:rPr>
              <a:t>12V, </a:t>
            </a:r>
            <a:r>
              <a:rPr sz="2600" dirty="0">
                <a:latin typeface="Calibri"/>
                <a:cs typeface="Calibri"/>
              </a:rPr>
              <a:t>15V e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65" dirty="0">
                <a:latin typeface="Calibri"/>
                <a:cs typeface="Calibri"/>
              </a:rPr>
              <a:t>36V.</a:t>
            </a:r>
            <a:endParaRPr sz="2600">
              <a:latin typeface="Calibri"/>
              <a:cs typeface="Calibri"/>
            </a:endParaRPr>
          </a:p>
          <a:p>
            <a:pPr marL="19685" marR="5080">
              <a:lnSpc>
                <a:spcPct val="100000"/>
              </a:lnSpc>
              <a:spcBef>
                <a:spcPts val="1130"/>
              </a:spcBef>
            </a:pPr>
            <a:r>
              <a:rPr sz="2600" spc="-10" dirty="0">
                <a:latin typeface="Calibri"/>
                <a:cs typeface="Calibri"/>
              </a:rPr>
              <a:t>Independente </a:t>
            </a:r>
            <a:r>
              <a:rPr sz="2600" spc="-5" dirty="0">
                <a:latin typeface="Calibri"/>
                <a:cs typeface="Calibri"/>
              </a:rPr>
              <a:t>da tensão utilizada, </a:t>
            </a:r>
            <a:r>
              <a:rPr sz="2600" dirty="0">
                <a:latin typeface="Calibri"/>
                <a:cs typeface="Calibri"/>
              </a:rPr>
              <a:t>o </a:t>
            </a:r>
            <a:r>
              <a:rPr sz="2600" spc="-10" dirty="0">
                <a:latin typeface="Calibri"/>
                <a:cs typeface="Calibri"/>
              </a:rPr>
              <a:t>importante </a:t>
            </a:r>
            <a:r>
              <a:rPr sz="2600" dirty="0">
                <a:latin typeface="Calibri"/>
                <a:cs typeface="Calibri"/>
              </a:rPr>
              <a:t>é </a:t>
            </a:r>
            <a:r>
              <a:rPr sz="2600" spc="-5" dirty="0">
                <a:latin typeface="Calibri"/>
                <a:cs typeface="Calibri"/>
              </a:rPr>
              <a:t>que </a:t>
            </a:r>
            <a:r>
              <a:rPr sz="2600" dirty="0">
                <a:latin typeface="Calibri"/>
                <a:cs typeface="Calibri"/>
              </a:rPr>
              <a:t>ela </a:t>
            </a:r>
            <a:r>
              <a:rPr sz="2600" spc="-5" dirty="0">
                <a:latin typeface="Calibri"/>
                <a:cs typeface="Calibri"/>
              </a:rPr>
              <a:t>seja  </a:t>
            </a:r>
            <a:r>
              <a:rPr sz="2600" dirty="0">
                <a:latin typeface="Calibri"/>
                <a:cs typeface="Calibri"/>
              </a:rPr>
              <a:t>maior que </a:t>
            </a:r>
            <a:r>
              <a:rPr sz="2600" spc="-5" dirty="0">
                <a:latin typeface="Calibri"/>
                <a:cs typeface="Calibri"/>
              </a:rPr>
              <a:t>tensão </a:t>
            </a:r>
            <a:r>
              <a:rPr sz="2600" dirty="0">
                <a:latin typeface="Calibri"/>
                <a:cs typeface="Calibri"/>
              </a:rPr>
              <a:t>mínima </a:t>
            </a:r>
            <a:r>
              <a:rPr sz="2600" spc="-5" dirty="0">
                <a:latin typeface="Calibri"/>
                <a:cs typeface="Calibri"/>
              </a:rPr>
              <a:t>requerida pelo transmissor </a:t>
            </a:r>
            <a:r>
              <a:rPr sz="2600" spc="-10" dirty="0">
                <a:latin typeface="Calibri"/>
                <a:cs typeface="Calibri"/>
              </a:rPr>
              <a:t>(consultar  datasheet </a:t>
            </a:r>
            <a:r>
              <a:rPr sz="2600" spc="-5" dirty="0">
                <a:latin typeface="Calibri"/>
                <a:cs typeface="Calibri"/>
              </a:rPr>
              <a:t>do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fabricante).</a:t>
            </a:r>
            <a:endParaRPr sz="2600">
              <a:latin typeface="Calibri"/>
              <a:cs typeface="Calibri"/>
            </a:endParaRPr>
          </a:p>
          <a:p>
            <a:pPr marL="22225" marR="3677285" algn="just">
              <a:lnSpc>
                <a:spcPct val="100000"/>
              </a:lnSpc>
              <a:spcBef>
                <a:spcPts val="1415"/>
              </a:spcBef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tensão no terminal do transmissor  pode </a:t>
            </a:r>
            <a:r>
              <a:rPr sz="2600" spc="-10" dirty="0">
                <a:latin typeface="Calibri"/>
                <a:cs typeface="Calibri"/>
              </a:rPr>
              <a:t>variar </a:t>
            </a:r>
            <a:r>
              <a:rPr sz="2600" spc="-5" dirty="0">
                <a:latin typeface="Calibri"/>
                <a:cs typeface="Calibri"/>
              </a:rPr>
              <a:t>de </a:t>
            </a:r>
            <a:r>
              <a:rPr sz="2600" spc="-15" dirty="0">
                <a:latin typeface="Calibri"/>
                <a:cs typeface="Calibri"/>
              </a:rPr>
              <a:t>acordo </a:t>
            </a:r>
            <a:r>
              <a:rPr sz="2600" spc="-10" dirty="0">
                <a:latin typeface="Calibri"/>
                <a:cs typeface="Calibri"/>
              </a:rPr>
              <a:t>com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b="1" spc="-10" dirty="0">
                <a:latin typeface="Calibri"/>
                <a:cs typeface="Calibri"/>
              </a:rPr>
              <a:t>tensão  </a:t>
            </a:r>
            <a:r>
              <a:rPr sz="2600" b="1" dirty="0">
                <a:latin typeface="Calibri"/>
                <a:cs typeface="Calibri"/>
              </a:rPr>
              <a:t>de </a:t>
            </a:r>
            <a:r>
              <a:rPr sz="2600" b="1" spc="-10" dirty="0">
                <a:latin typeface="Calibri"/>
                <a:cs typeface="Calibri"/>
              </a:rPr>
              <a:t>alimentação</a:t>
            </a:r>
            <a:r>
              <a:rPr sz="2600" spc="-10" dirty="0">
                <a:latin typeface="Calibri"/>
                <a:cs typeface="Calibri"/>
              </a:rPr>
              <a:t>,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b="1" spc="-5" dirty="0">
                <a:latin typeface="Calibri"/>
                <a:cs typeface="Calibri"/>
              </a:rPr>
              <a:t>queda </a:t>
            </a:r>
            <a:r>
              <a:rPr sz="2600" b="1" dirty="0">
                <a:latin typeface="Calibri"/>
                <a:cs typeface="Calibri"/>
              </a:rPr>
              <a:t>de </a:t>
            </a:r>
            <a:r>
              <a:rPr sz="2600" b="1" spc="-10" dirty="0">
                <a:latin typeface="Calibri"/>
                <a:cs typeface="Calibri"/>
              </a:rPr>
              <a:t>tensão  </a:t>
            </a:r>
            <a:r>
              <a:rPr sz="2600" b="1" dirty="0">
                <a:latin typeface="Calibri"/>
                <a:cs typeface="Calibri"/>
              </a:rPr>
              <a:t>nos </a:t>
            </a:r>
            <a:r>
              <a:rPr sz="2600" b="1" spc="-5" dirty="0">
                <a:latin typeface="Calibri"/>
                <a:cs typeface="Calibri"/>
              </a:rPr>
              <a:t>cabos </a:t>
            </a:r>
            <a:r>
              <a:rPr sz="2600" dirty="0">
                <a:latin typeface="Calibri"/>
                <a:cs typeface="Calibri"/>
              </a:rPr>
              <a:t>e a </a:t>
            </a:r>
            <a:r>
              <a:rPr sz="2600" b="1" spc="-15" dirty="0">
                <a:latin typeface="Calibri"/>
                <a:cs typeface="Calibri"/>
              </a:rPr>
              <a:t>resistência interna </a:t>
            </a:r>
            <a:r>
              <a:rPr sz="2600" b="1" dirty="0">
                <a:latin typeface="Calibri"/>
                <a:cs typeface="Calibri"/>
              </a:rPr>
              <a:t>do  </a:t>
            </a:r>
            <a:r>
              <a:rPr sz="2600" b="1" spc="-10" dirty="0">
                <a:latin typeface="Calibri"/>
                <a:cs typeface="Calibri"/>
              </a:rPr>
              <a:t>receptor</a:t>
            </a:r>
            <a:r>
              <a:rPr sz="2600" spc="-1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/>
              <a:t>21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2437" y="1131189"/>
            <a:ext cx="7178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Transmissores 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Receptores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9904" y="322706"/>
            <a:ext cx="5737860" cy="552450"/>
            <a:chOff x="3049904" y="322706"/>
            <a:chExt cx="5737860" cy="552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5431" y="347471"/>
              <a:ext cx="5711952" cy="5273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9904" y="322706"/>
              <a:ext cx="5708523" cy="52387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7352" y="1905381"/>
            <a:ext cx="8529320" cy="426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 marR="508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Calibri"/>
                <a:cs typeface="Calibri"/>
              </a:rPr>
              <a:t>É </a:t>
            </a:r>
            <a:r>
              <a:rPr sz="2600" spc="-5" dirty="0">
                <a:latin typeface="Calibri"/>
                <a:cs typeface="Calibri"/>
              </a:rPr>
              <a:t>possível </a:t>
            </a:r>
            <a:r>
              <a:rPr sz="2600" spc="-10" dirty="0">
                <a:latin typeface="Calibri"/>
                <a:cs typeface="Calibri"/>
              </a:rPr>
              <a:t>colocar </a:t>
            </a:r>
            <a:r>
              <a:rPr sz="2600" spc="-5" dirty="0">
                <a:latin typeface="Calibri"/>
                <a:cs typeface="Calibri"/>
              </a:rPr>
              <a:t>vários </a:t>
            </a:r>
            <a:r>
              <a:rPr sz="2600" spc="-10" dirty="0">
                <a:latin typeface="Calibri"/>
                <a:cs typeface="Calibri"/>
              </a:rPr>
              <a:t>receptores </a:t>
            </a:r>
            <a:r>
              <a:rPr sz="2600" dirty="0">
                <a:latin typeface="Calibri"/>
                <a:cs typeface="Calibri"/>
              </a:rPr>
              <a:t>em </a:t>
            </a:r>
            <a:r>
              <a:rPr sz="2600" spc="-5" dirty="0">
                <a:latin typeface="Calibri"/>
                <a:cs typeface="Calibri"/>
              </a:rPr>
              <a:t>série </a:t>
            </a:r>
            <a:r>
              <a:rPr sz="2600" spc="-10" dirty="0">
                <a:latin typeface="Calibri"/>
                <a:cs typeface="Calibri"/>
              </a:rPr>
              <a:t>com </a:t>
            </a:r>
            <a:r>
              <a:rPr sz="2600" dirty="0">
                <a:latin typeface="Calibri"/>
                <a:cs typeface="Calibri"/>
              </a:rPr>
              <a:t>o </a:t>
            </a:r>
            <a:r>
              <a:rPr sz="2600" spc="-5" dirty="0">
                <a:latin typeface="Calibri"/>
                <a:cs typeface="Calibri"/>
              </a:rPr>
              <a:t>transmissor  </a:t>
            </a:r>
            <a:r>
              <a:rPr sz="2600" spc="-25" dirty="0">
                <a:latin typeface="Calibri"/>
                <a:cs typeface="Calibri"/>
              </a:rPr>
              <a:t>(controlador, indicador, </a:t>
            </a:r>
            <a:r>
              <a:rPr sz="2600" spc="-30" dirty="0">
                <a:latin typeface="Calibri"/>
                <a:cs typeface="Calibri"/>
              </a:rPr>
              <a:t>registrador, </a:t>
            </a:r>
            <a:r>
              <a:rPr sz="2600" spc="-10" dirty="0">
                <a:latin typeface="Calibri"/>
                <a:cs typeface="Calibri"/>
              </a:rPr>
              <a:t>etc.), </a:t>
            </a:r>
            <a:r>
              <a:rPr sz="2600" spc="-5" dirty="0">
                <a:latin typeface="Calibri"/>
                <a:cs typeface="Calibri"/>
              </a:rPr>
              <a:t>desde que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25" dirty="0">
                <a:latin typeface="Calibri"/>
                <a:cs typeface="Calibri"/>
              </a:rPr>
              <a:t>fonte </a:t>
            </a:r>
            <a:r>
              <a:rPr sz="2600" spc="-5" dirty="0">
                <a:latin typeface="Calibri"/>
                <a:cs typeface="Calibri"/>
              </a:rPr>
              <a:t>de  tensão seja </a:t>
            </a:r>
            <a:r>
              <a:rPr sz="2600" spc="-10" dirty="0">
                <a:latin typeface="Calibri"/>
                <a:cs typeface="Calibri"/>
              </a:rPr>
              <a:t>suficiente </a:t>
            </a:r>
            <a:r>
              <a:rPr sz="2600" spc="-15" dirty="0">
                <a:latin typeface="Calibri"/>
                <a:cs typeface="Calibri"/>
              </a:rPr>
              <a:t>para </a:t>
            </a:r>
            <a:r>
              <a:rPr sz="2600" spc="-10" dirty="0">
                <a:latin typeface="Calibri"/>
                <a:cs typeface="Calibri"/>
              </a:rPr>
              <a:t>alimentar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sistema.</a:t>
            </a:r>
            <a:endParaRPr sz="2600">
              <a:latin typeface="Calibri"/>
              <a:cs typeface="Calibri"/>
            </a:endParaRPr>
          </a:p>
          <a:p>
            <a:pPr marL="24130" marR="549910" algn="just">
              <a:lnSpc>
                <a:spcPct val="100000"/>
              </a:lnSpc>
              <a:spcBef>
                <a:spcPts val="1764"/>
              </a:spcBef>
            </a:pPr>
            <a:r>
              <a:rPr sz="2600" dirty="0">
                <a:latin typeface="Calibri"/>
                <a:cs typeface="Calibri"/>
              </a:rPr>
              <a:t>Na maioria </a:t>
            </a:r>
            <a:r>
              <a:rPr sz="2600" spc="-5" dirty="0">
                <a:latin typeface="Calibri"/>
                <a:cs typeface="Calibri"/>
              </a:rPr>
              <a:t>dos </a:t>
            </a:r>
            <a:r>
              <a:rPr sz="2600" spc="-10" dirty="0">
                <a:latin typeface="Calibri"/>
                <a:cs typeface="Calibri"/>
              </a:rPr>
              <a:t>receptores,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corrente </a:t>
            </a:r>
            <a:r>
              <a:rPr sz="2600" spc="-5" dirty="0">
                <a:latin typeface="Calibri"/>
                <a:cs typeface="Calibri"/>
              </a:rPr>
              <a:t>passa </a:t>
            </a:r>
            <a:r>
              <a:rPr sz="2600" spc="-20" dirty="0">
                <a:latin typeface="Calibri"/>
                <a:cs typeface="Calibri"/>
              </a:rPr>
              <a:t>através </a:t>
            </a:r>
            <a:r>
              <a:rPr sz="2600" spc="-5" dirty="0">
                <a:latin typeface="Calibri"/>
                <a:cs typeface="Calibri"/>
              </a:rPr>
              <a:t>de um  </a:t>
            </a:r>
            <a:r>
              <a:rPr sz="2600" spc="-10" dirty="0">
                <a:latin typeface="Calibri"/>
                <a:cs typeface="Calibri"/>
              </a:rPr>
              <a:t>resistor (comumente </a:t>
            </a:r>
            <a:r>
              <a:rPr sz="2600" dirty="0">
                <a:latin typeface="Calibri"/>
                <a:cs typeface="Calibri"/>
              </a:rPr>
              <a:t>250 </a:t>
            </a:r>
            <a:r>
              <a:rPr sz="2600" spc="-5" dirty="0">
                <a:latin typeface="Calibri"/>
                <a:cs typeface="Calibri"/>
              </a:rPr>
              <a:t>ohms) </a:t>
            </a:r>
            <a:r>
              <a:rPr sz="2600" spc="-10" dirty="0">
                <a:latin typeface="Calibri"/>
                <a:cs typeface="Calibri"/>
              </a:rPr>
              <a:t>gerando </a:t>
            </a:r>
            <a:r>
              <a:rPr sz="2600" spc="-5" dirty="0">
                <a:latin typeface="Calibri"/>
                <a:cs typeface="Calibri"/>
              </a:rPr>
              <a:t>uma tensão </a:t>
            </a:r>
            <a:r>
              <a:rPr sz="2600" dirty="0">
                <a:latin typeface="Calibri"/>
                <a:cs typeface="Calibri"/>
              </a:rPr>
              <a:t>que é  medida </a:t>
            </a:r>
            <a:r>
              <a:rPr sz="2600" spc="-5" dirty="0">
                <a:latin typeface="Calibri"/>
                <a:cs typeface="Calibri"/>
              </a:rPr>
              <a:t>pelo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dispositivo.</a:t>
            </a:r>
            <a:endParaRPr sz="2600">
              <a:latin typeface="Calibri"/>
              <a:cs typeface="Calibri"/>
            </a:endParaRPr>
          </a:p>
          <a:p>
            <a:pPr marL="12700" marR="318135">
              <a:lnSpc>
                <a:spcPct val="100000"/>
              </a:lnSpc>
              <a:spcBef>
                <a:spcPts val="1764"/>
              </a:spcBef>
            </a:pPr>
            <a:r>
              <a:rPr sz="2600" dirty="0">
                <a:latin typeface="Calibri"/>
                <a:cs typeface="Calibri"/>
              </a:rPr>
              <a:t>O </a:t>
            </a:r>
            <a:r>
              <a:rPr sz="2600" spc="-5" dirty="0">
                <a:latin typeface="Calibri"/>
                <a:cs typeface="Calibri"/>
              </a:rPr>
              <a:t>transmissor atua </a:t>
            </a:r>
            <a:r>
              <a:rPr sz="2600" spc="-10" dirty="0">
                <a:latin typeface="Calibri"/>
                <a:cs typeface="Calibri"/>
              </a:rPr>
              <a:t>como </a:t>
            </a:r>
            <a:r>
              <a:rPr sz="2600" dirty="0">
                <a:latin typeface="Calibri"/>
                <a:cs typeface="Calibri"/>
              </a:rPr>
              <a:t>um </a:t>
            </a:r>
            <a:r>
              <a:rPr sz="2600" spc="-10" dirty="0">
                <a:latin typeface="Calibri"/>
                <a:cs typeface="Calibri"/>
              </a:rPr>
              <a:t>resistor </a:t>
            </a:r>
            <a:r>
              <a:rPr sz="2600" spc="-15" dirty="0">
                <a:latin typeface="Calibri"/>
                <a:cs typeface="Calibri"/>
              </a:rPr>
              <a:t>variável para </a:t>
            </a:r>
            <a:r>
              <a:rPr sz="2600" spc="-5" dirty="0">
                <a:latin typeface="Calibri"/>
                <a:cs typeface="Calibri"/>
              </a:rPr>
              <a:t>modular </a:t>
            </a:r>
            <a:r>
              <a:rPr sz="2600" dirty="0">
                <a:latin typeface="Calibri"/>
                <a:cs typeface="Calibri"/>
              </a:rPr>
              <a:t>o  </a:t>
            </a:r>
            <a:r>
              <a:rPr sz="2600" spc="-5" dirty="0">
                <a:latin typeface="Calibri"/>
                <a:cs typeface="Calibri"/>
              </a:rPr>
              <a:t>sinal de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4-20mA.</a:t>
            </a:r>
            <a:endParaRPr sz="260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  <a:spcBef>
                <a:spcPts val="1740"/>
              </a:spcBef>
            </a:pPr>
            <a:r>
              <a:rPr sz="2600" dirty="0">
                <a:latin typeface="Calibri"/>
                <a:cs typeface="Calibri"/>
              </a:rPr>
              <a:t>O </a:t>
            </a:r>
            <a:r>
              <a:rPr sz="2600" spc="-5" dirty="0">
                <a:latin typeface="Calibri"/>
                <a:cs typeface="Calibri"/>
              </a:rPr>
              <a:t>transmissor </a:t>
            </a:r>
            <a:r>
              <a:rPr sz="2600" spc="-15" dirty="0">
                <a:latin typeface="Calibri"/>
                <a:cs typeface="Calibri"/>
              </a:rPr>
              <a:t>deve </a:t>
            </a:r>
            <a:r>
              <a:rPr sz="2600" spc="-5" dirty="0">
                <a:latin typeface="Calibri"/>
                <a:cs typeface="Calibri"/>
              </a:rPr>
              <a:t>ser capaz </a:t>
            </a:r>
            <a:r>
              <a:rPr sz="2600" dirty="0">
                <a:latin typeface="Calibri"/>
                <a:cs typeface="Calibri"/>
              </a:rPr>
              <a:t>de </a:t>
            </a:r>
            <a:r>
              <a:rPr sz="2600" b="1" spc="-10" dirty="0">
                <a:latin typeface="Calibri"/>
                <a:cs typeface="Calibri"/>
              </a:rPr>
              <a:t>operar </a:t>
            </a:r>
            <a:r>
              <a:rPr sz="2600" b="1" dirty="0">
                <a:latin typeface="Calibri"/>
                <a:cs typeface="Calibri"/>
              </a:rPr>
              <a:t>com </a:t>
            </a:r>
            <a:r>
              <a:rPr sz="2600" b="1" spc="-5" dirty="0">
                <a:latin typeface="Calibri"/>
                <a:cs typeface="Calibri"/>
              </a:rPr>
              <a:t>menos </a:t>
            </a:r>
            <a:r>
              <a:rPr sz="2600" b="1" dirty="0">
                <a:latin typeface="Calibri"/>
                <a:cs typeface="Calibri"/>
              </a:rPr>
              <a:t>de</a:t>
            </a:r>
            <a:r>
              <a:rPr sz="2600" b="1" spc="-75" dirty="0">
                <a:latin typeface="Calibri"/>
                <a:cs typeface="Calibri"/>
              </a:rPr>
              <a:t> </a:t>
            </a:r>
            <a:r>
              <a:rPr sz="2600" b="1" spc="5" dirty="0">
                <a:latin typeface="Calibri"/>
                <a:cs typeface="Calibri"/>
              </a:rPr>
              <a:t>4mA</a:t>
            </a:r>
            <a:r>
              <a:rPr sz="2600" spc="5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/>
              <a:t>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2437" y="1131189"/>
            <a:ext cx="7178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Transmissores 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Receptores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2CEA4672-268D-41C3-B7F6-0848036E63C4}"/>
              </a:ext>
            </a:extLst>
          </p:cNvPr>
          <p:cNvGrpSpPr/>
          <p:nvPr/>
        </p:nvGrpSpPr>
        <p:grpSpPr>
          <a:xfrm>
            <a:off x="3601145" y="4170830"/>
            <a:ext cx="1514880" cy="310680"/>
            <a:chOff x="3601145" y="4170830"/>
            <a:chExt cx="151488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E2AB19E3-E5E0-4872-ACB5-C29EE14A7FAC}"/>
                    </a:ext>
                  </a:extLst>
                </p14:cNvPr>
                <p14:cNvContentPartPr/>
                <p14:nvPr/>
              </p14:nvContentPartPr>
              <p14:xfrm>
                <a:off x="3601145" y="4170830"/>
                <a:ext cx="48960" cy="24588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E2AB19E3-E5E0-4872-ACB5-C29EE14A7F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96825" y="4166510"/>
                  <a:ext cx="576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F6036FFF-F5AE-4732-9D2E-85A6E8DA7266}"/>
                    </a:ext>
                  </a:extLst>
                </p14:cNvPr>
                <p14:cNvContentPartPr/>
                <p14:nvPr/>
              </p14:nvContentPartPr>
              <p14:xfrm>
                <a:off x="3776465" y="4230230"/>
                <a:ext cx="106920" cy="15336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F6036FFF-F5AE-4732-9D2E-85A6E8DA726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72145" y="4225910"/>
                  <a:ext cx="1155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D48234D4-6428-4EDF-9FF2-37E787735146}"/>
                    </a:ext>
                  </a:extLst>
                </p14:cNvPr>
                <p14:cNvContentPartPr/>
                <p14:nvPr/>
              </p14:nvContentPartPr>
              <p14:xfrm>
                <a:off x="3975185" y="4281710"/>
                <a:ext cx="360" cy="3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D48234D4-6428-4EDF-9FF2-37E78773514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70865" y="427739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D8351A09-B6E3-4573-8BFA-8217359AFB13}"/>
                    </a:ext>
                  </a:extLst>
                </p14:cNvPr>
                <p14:cNvContentPartPr/>
                <p14:nvPr/>
              </p14:nvContentPartPr>
              <p14:xfrm>
                <a:off x="3647225" y="4219790"/>
                <a:ext cx="97560" cy="11160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D8351A09-B6E3-4573-8BFA-8217359AFB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42905" y="4215470"/>
                  <a:ext cx="106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96C55E60-D94D-4F65-88EE-A887D0AA3A1A}"/>
                    </a:ext>
                  </a:extLst>
                </p14:cNvPr>
                <p14:cNvContentPartPr/>
                <p14:nvPr/>
              </p14:nvContentPartPr>
              <p14:xfrm>
                <a:off x="3888785" y="4208630"/>
                <a:ext cx="91800" cy="17568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96C55E60-D94D-4F65-88EE-A887D0AA3A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84465" y="4204310"/>
                  <a:ext cx="100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D03B9513-DFE3-449F-8E49-261AE85F4194}"/>
                    </a:ext>
                  </a:extLst>
                </p14:cNvPr>
                <p14:cNvContentPartPr/>
                <p14:nvPr/>
              </p14:nvContentPartPr>
              <p14:xfrm>
                <a:off x="4087145" y="4301150"/>
                <a:ext cx="240480" cy="11088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D03B9513-DFE3-449F-8E49-261AE85F41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82825" y="4296830"/>
                  <a:ext cx="249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850BA14B-C058-4C66-B568-0D2F2040FEB5}"/>
                    </a:ext>
                  </a:extLst>
                </p14:cNvPr>
                <p14:cNvContentPartPr/>
                <p14:nvPr/>
              </p14:nvContentPartPr>
              <p14:xfrm>
                <a:off x="4437065" y="4233470"/>
                <a:ext cx="90000" cy="1756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850BA14B-C058-4C66-B568-0D2F2040FE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32745" y="4229150"/>
                  <a:ext cx="98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AF1D9CC8-85CD-4CE5-A794-ED80AC50D022}"/>
                    </a:ext>
                  </a:extLst>
                </p14:cNvPr>
                <p14:cNvContentPartPr/>
                <p14:nvPr/>
              </p14:nvContentPartPr>
              <p14:xfrm>
                <a:off x="4601945" y="4241030"/>
                <a:ext cx="81360" cy="15768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AF1D9CC8-85CD-4CE5-A794-ED80AC50D02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97625" y="4236710"/>
                  <a:ext cx="90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B1F44346-85E3-4F9D-976B-D5A566A81534}"/>
                    </a:ext>
                  </a:extLst>
                </p14:cNvPr>
                <p14:cNvContentPartPr/>
                <p14:nvPr/>
              </p14:nvContentPartPr>
              <p14:xfrm>
                <a:off x="4774745" y="4234910"/>
                <a:ext cx="127080" cy="10260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B1F44346-85E3-4F9D-976B-D5A566A815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70425" y="4230590"/>
                  <a:ext cx="135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93C970A5-4D2B-4ACD-BCF7-2458292A0081}"/>
                    </a:ext>
                  </a:extLst>
                </p14:cNvPr>
                <p14:cNvContentPartPr/>
                <p14:nvPr/>
              </p14:nvContentPartPr>
              <p14:xfrm>
                <a:off x="4947545" y="4197110"/>
                <a:ext cx="78840" cy="16272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93C970A5-4D2B-4ACD-BCF7-2458292A008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43225" y="4192790"/>
                  <a:ext cx="874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B092F948-0C27-457D-B0EF-C45661759A9C}"/>
                    </a:ext>
                  </a:extLst>
                </p14:cNvPr>
                <p14:cNvContentPartPr/>
                <p14:nvPr/>
              </p14:nvContentPartPr>
              <p14:xfrm>
                <a:off x="5091545" y="4181630"/>
                <a:ext cx="24480" cy="2998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B092F948-0C27-457D-B0EF-C45661759A9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87225" y="4177310"/>
                  <a:ext cx="33120" cy="3085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9904" y="322706"/>
            <a:ext cx="5737860" cy="552450"/>
            <a:chOff x="3049904" y="322706"/>
            <a:chExt cx="5737860" cy="552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5431" y="347471"/>
              <a:ext cx="5711952" cy="5273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9904" y="322706"/>
              <a:ext cx="5708523" cy="52387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8230" y="1804963"/>
            <a:ext cx="7633264" cy="430635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14959" y="1796542"/>
            <a:ext cx="35020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Conexões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comuns 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(2</a:t>
            </a:r>
            <a:r>
              <a:rPr sz="26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fios)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/>
              <a:t>23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50442" y="4953711"/>
            <a:ext cx="3509645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alibri"/>
                <a:cs typeface="Calibri"/>
              </a:rPr>
              <a:t>Cartão </a:t>
            </a:r>
            <a:r>
              <a:rPr sz="2600" dirty="0">
                <a:latin typeface="Calibri"/>
                <a:cs typeface="Calibri"/>
              </a:rPr>
              <a:t>de </a:t>
            </a:r>
            <a:r>
              <a:rPr sz="2600" spc="-10" dirty="0">
                <a:latin typeface="Calibri"/>
                <a:cs typeface="Calibri"/>
              </a:rPr>
              <a:t>entrada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passivo  </a:t>
            </a:r>
            <a:r>
              <a:rPr sz="2600" spc="-10" dirty="0">
                <a:latin typeface="Calibri"/>
                <a:cs typeface="Calibri"/>
              </a:rPr>
              <a:t>com alimentação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externa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2437" y="1131189"/>
            <a:ext cx="7178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Transmissores 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Receptores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3FEF550-12D7-4996-A10C-D0330ACD550B}"/>
              </a:ext>
            </a:extLst>
          </p:cNvPr>
          <p:cNvGrpSpPr/>
          <p:nvPr/>
        </p:nvGrpSpPr>
        <p:grpSpPr>
          <a:xfrm>
            <a:off x="1281305" y="2600510"/>
            <a:ext cx="818280" cy="276120"/>
            <a:chOff x="1281305" y="2600510"/>
            <a:chExt cx="81828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1840013B-F703-4BFB-A96E-25CC894D8471}"/>
                    </a:ext>
                  </a:extLst>
                </p14:cNvPr>
                <p14:cNvContentPartPr/>
                <p14:nvPr/>
              </p14:nvContentPartPr>
              <p14:xfrm>
                <a:off x="1281305" y="2651630"/>
                <a:ext cx="131760" cy="2250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1840013B-F703-4BFB-A96E-25CC894D847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6985" y="2647310"/>
                  <a:ext cx="140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47A7732C-C368-4AD8-ABC6-3E127974C0F5}"/>
                    </a:ext>
                  </a:extLst>
                </p14:cNvPr>
                <p14:cNvContentPartPr/>
                <p14:nvPr/>
              </p14:nvContentPartPr>
              <p14:xfrm>
                <a:off x="1541585" y="2677190"/>
                <a:ext cx="8280" cy="16020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47A7732C-C368-4AD8-ABC6-3E127974C0F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37265" y="2672870"/>
                  <a:ext cx="16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ABAA5CAE-A2AC-4AD8-976F-29A784698C81}"/>
                    </a:ext>
                  </a:extLst>
                </p14:cNvPr>
                <p14:cNvContentPartPr/>
                <p14:nvPr/>
              </p14:nvContentPartPr>
              <p14:xfrm>
                <a:off x="1485785" y="2631110"/>
                <a:ext cx="147240" cy="1224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ABAA5CAE-A2AC-4AD8-976F-29A784698C8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81465" y="2626790"/>
                  <a:ext cx="155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284CFA72-0D22-4544-BB42-3D6978C62E30}"/>
                    </a:ext>
                  </a:extLst>
                </p14:cNvPr>
                <p14:cNvContentPartPr/>
                <p14:nvPr/>
              </p14:nvContentPartPr>
              <p14:xfrm>
                <a:off x="1724825" y="2640830"/>
                <a:ext cx="16560" cy="17172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284CFA72-0D22-4544-BB42-3D6978C62E3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20505" y="2636510"/>
                  <a:ext cx="252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B77B324B-000B-492C-9167-5E430F8F2FE1}"/>
                    </a:ext>
                  </a:extLst>
                </p14:cNvPr>
                <p14:cNvContentPartPr/>
                <p14:nvPr/>
              </p14:nvContentPartPr>
              <p14:xfrm>
                <a:off x="1811225" y="2641910"/>
                <a:ext cx="100800" cy="1504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B77B324B-000B-492C-9167-5E430F8F2F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06905" y="2637590"/>
                  <a:ext cx="1094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42D352F3-236B-4F9C-AF93-08FB82097102}"/>
                    </a:ext>
                  </a:extLst>
                </p14:cNvPr>
                <p14:cNvContentPartPr/>
                <p14:nvPr/>
              </p14:nvContentPartPr>
              <p14:xfrm>
                <a:off x="1971065" y="2600510"/>
                <a:ext cx="128520" cy="20736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42D352F3-236B-4F9C-AF93-08FB8209710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66745" y="2596190"/>
                  <a:ext cx="13716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E779DDE-1718-48D2-AB03-C51CB22F514D}"/>
              </a:ext>
            </a:extLst>
          </p:cNvPr>
          <p:cNvGrpSpPr/>
          <p:nvPr/>
        </p:nvGrpSpPr>
        <p:grpSpPr>
          <a:xfrm>
            <a:off x="7265225" y="3569990"/>
            <a:ext cx="471240" cy="214560"/>
            <a:chOff x="7265225" y="3569990"/>
            <a:chExt cx="47124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8E3ED126-EF22-4D21-87B5-7A29BDCFF2F4}"/>
                    </a:ext>
                  </a:extLst>
                </p14:cNvPr>
                <p14:cNvContentPartPr/>
                <p14:nvPr/>
              </p14:nvContentPartPr>
              <p14:xfrm>
                <a:off x="7265225" y="3609950"/>
                <a:ext cx="159480" cy="17460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8E3ED126-EF22-4D21-87B5-7A29BDCFF2F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60905" y="3605630"/>
                  <a:ext cx="1681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FF1EDCCD-CEBD-469C-BCB7-18DAFC56C179}"/>
                    </a:ext>
                  </a:extLst>
                </p14:cNvPr>
                <p14:cNvContentPartPr/>
                <p14:nvPr/>
              </p14:nvContentPartPr>
              <p14:xfrm>
                <a:off x="7471145" y="3621830"/>
                <a:ext cx="131760" cy="16128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FF1EDCCD-CEBD-469C-BCB7-18DAFC56C17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66825" y="3617510"/>
                  <a:ext cx="1404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1F68B071-F390-4BCA-A38E-F60E91933E73}"/>
                    </a:ext>
                  </a:extLst>
                </p14:cNvPr>
                <p14:cNvContentPartPr/>
                <p14:nvPr/>
              </p14:nvContentPartPr>
              <p14:xfrm>
                <a:off x="7596065" y="3569990"/>
                <a:ext cx="140400" cy="1882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1F68B071-F390-4BCA-A38E-F60E91933E7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91745" y="3565670"/>
                  <a:ext cx="14904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09B73484-D486-45D5-9E58-60E2B62F9EE4}"/>
              </a:ext>
            </a:extLst>
          </p:cNvPr>
          <p:cNvGrpSpPr/>
          <p:nvPr/>
        </p:nvGrpSpPr>
        <p:grpSpPr>
          <a:xfrm>
            <a:off x="7953185" y="3538310"/>
            <a:ext cx="930240" cy="420480"/>
            <a:chOff x="7953185" y="3538310"/>
            <a:chExt cx="930240" cy="42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3D988D1A-392C-4871-B999-C33082B14B32}"/>
                    </a:ext>
                  </a:extLst>
                </p14:cNvPr>
                <p14:cNvContentPartPr/>
                <p14:nvPr/>
              </p14:nvContentPartPr>
              <p14:xfrm>
                <a:off x="7953185" y="3538310"/>
                <a:ext cx="69120" cy="30636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3D988D1A-392C-4871-B999-C33082B14B3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48865" y="3533990"/>
                  <a:ext cx="777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2275746A-A2F3-4F4D-98C9-AB48EFE6C861}"/>
                    </a:ext>
                  </a:extLst>
                </p14:cNvPr>
                <p14:cNvContentPartPr/>
                <p14:nvPr/>
              </p14:nvContentPartPr>
              <p14:xfrm>
                <a:off x="8085305" y="3587630"/>
                <a:ext cx="78840" cy="17352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2275746A-A2F3-4F4D-98C9-AB48EFE6C86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80985" y="3583310"/>
                  <a:ext cx="874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AF0CE0E6-6FF1-4C80-B575-8BC1E0A6B39B}"/>
                    </a:ext>
                  </a:extLst>
                </p14:cNvPr>
                <p14:cNvContentPartPr/>
                <p14:nvPr/>
              </p14:nvContentPartPr>
              <p14:xfrm>
                <a:off x="8164865" y="3673670"/>
                <a:ext cx="311760" cy="15228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AF0CE0E6-6FF1-4C80-B575-8BC1E0A6B39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60545" y="3669350"/>
                  <a:ext cx="3204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3A53A9F5-E738-4A8E-B383-1F5A7623100E}"/>
                    </a:ext>
                  </a:extLst>
                </p14:cNvPr>
                <p14:cNvContentPartPr/>
                <p14:nvPr/>
              </p14:nvContentPartPr>
              <p14:xfrm>
                <a:off x="8521625" y="3639470"/>
                <a:ext cx="3960" cy="3816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3A53A9F5-E738-4A8E-B383-1F5A7623100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517305" y="3635150"/>
                  <a:ext cx="12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3A3E52EB-933E-4346-BECD-8EDA1F29CFB3}"/>
                    </a:ext>
                  </a:extLst>
                </p14:cNvPr>
                <p14:cNvContentPartPr/>
                <p14:nvPr/>
              </p14:nvContentPartPr>
              <p14:xfrm>
                <a:off x="8520185" y="3730550"/>
                <a:ext cx="127440" cy="12636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3A3E52EB-933E-4346-BECD-8EDA1F29CFB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515865" y="3726230"/>
                  <a:ext cx="1360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D0900AE3-7FCA-4D7A-BBBA-7FBAC3E6068F}"/>
                    </a:ext>
                  </a:extLst>
                </p14:cNvPr>
                <p14:cNvContentPartPr/>
                <p14:nvPr/>
              </p14:nvContentPartPr>
              <p14:xfrm>
                <a:off x="8723945" y="3790670"/>
                <a:ext cx="8280" cy="756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D0900AE3-7FCA-4D7A-BBBA-7FBAC3E6068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19625" y="3786350"/>
                  <a:ext cx="169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7B8888B9-3DE4-4B2E-B66D-79C319DC0A12}"/>
                    </a:ext>
                  </a:extLst>
                </p14:cNvPr>
                <p14:cNvContentPartPr/>
                <p14:nvPr/>
              </p14:nvContentPartPr>
              <p14:xfrm>
                <a:off x="8695505" y="3711110"/>
                <a:ext cx="88920" cy="14148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7B8888B9-3DE4-4B2E-B66D-79C319DC0A1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691185" y="3706790"/>
                  <a:ext cx="975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B1F67DA6-F6D2-4944-B7BA-65C8AAD22F42}"/>
                    </a:ext>
                  </a:extLst>
                </p14:cNvPr>
                <p14:cNvContentPartPr/>
                <p14:nvPr/>
              </p14:nvContentPartPr>
              <p14:xfrm>
                <a:off x="8824745" y="3631190"/>
                <a:ext cx="58680" cy="32760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B1F67DA6-F6D2-4944-B7BA-65C8AAD22F4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20425" y="3626870"/>
                  <a:ext cx="67320" cy="33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5114FEC7-9EAB-4EBB-85E4-E6935530383A}"/>
              </a:ext>
            </a:extLst>
          </p:cNvPr>
          <p:cNvGrpSpPr/>
          <p:nvPr/>
        </p:nvGrpSpPr>
        <p:grpSpPr>
          <a:xfrm>
            <a:off x="7358760" y="5175524"/>
            <a:ext cx="793800" cy="206640"/>
            <a:chOff x="7358760" y="5175524"/>
            <a:chExt cx="793800" cy="2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961EE9B4-B79B-42DE-B0D9-693FBAC0914F}"/>
                    </a:ext>
                  </a:extLst>
                </p14:cNvPr>
                <p14:cNvContentPartPr/>
                <p14:nvPr/>
              </p14:nvContentPartPr>
              <p14:xfrm>
                <a:off x="7358760" y="5175524"/>
                <a:ext cx="110160" cy="19224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961EE9B4-B79B-42DE-B0D9-693FBAC09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354440" y="5171204"/>
                  <a:ext cx="1188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923B6604-095D-48BC-B1F9-ACD2D8A40294}"/>
                    </a:ext>
                  </a:extLst>
                </p14:cNvPr>
                <p14:cNvContentPartPr/>
                <p14:nvPr/>
              </p14:nvContentPartPr>
              <p14:xfrm>
                <a:off x="7545240" y="5221244"/>
                <a:ext cx="100080" cy="16092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923B6604-095D-48BC-B1F9-ACD2D8A4029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40920" y="5216924"/>
                  <a:ext cx="108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DABFE5C6-A5E9-4B4D-9116-8E246A934A23}"/>
                    </a:ext>
                  </a:extLst>
                </p14:cNvPr>
                <p14:cNvContentPartPr/>
                <p14:nvPr/>
              </p14:nvContentPartPr>
              <p14:xfrm>
                <a:off x="7601400" y="5186324"/>
                <a:ext cx="115200" cy="93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DABFE5C6-A5E9-4B4D-9116-8E246A934A2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97080" y="5182004"/>
                  <a:ext cx="123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22881741-2107-47E3-9E1A-BBC98375D5DF}"/>
                    </a:ext>
                  </a:extLst>
                </p14:cNvPr>
                <p14:cNvContentPartPr/>
                <p14:nvPr/>
              </p14:nvContentPartPr>
              <p14:xfrm>
                <a:off x="7740000" y="5202524"/>
                <a:ext cx="99000" cy="14724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22881741-2107-47E3-9E1A-BBC98375D5D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735680" y="5198204"/>
                  <a:ext cx="1076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0757D0FA-5C01-4D38-8B52-343804204A33}"/>
                    </a:ext>
                  </a:extLst>
                </p14:cNvPr>
                <p14:cNvContentPartPr/>
                <p14:nvPr/>
              </p14:nvContentPartPr>
              <p14:xfrm>
                <a:off x="7925760" y="5221604"/>
                <a:ext cx="226800" cy="16056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0757D0FA-5C01-4D38-8B52-343804204A3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921440" y="5217284"/>
                  <a:ext cx="23544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58B5F729-906B-468B-83A7-7FFA7361244E}"/>
              </a:ext>
            </a:extLst>
          </p:cNvPr>
          <p:cNvGrpSpPr/>
          <p:nvPr/>
        </p:nvGrpSpPr>
        <p:grpSpPr>
          <a:xfrm>
            <a:off x="6681960" y="4524644"/>
            <a:ext cx="207720" cy="608760"/>
            <a:chOff x="6681960" y="4524644"/>
            <a:chExt cx="207720" cy="60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01B59632-E798-4855-B120-4F772F883988}"/>
                    </a:ext>
                  </a:extLst>
                </p14:cNvPr>
                <p14:cNvContentPartPr/>
                <p14:nvPr/>
              </p14:nvContentPartPr>
              <p14:xfrm>
                <a:off x="6788880" y="4585484"/>
                <a:ext cx="100800" cy="1476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01B59632-E798-4855-B120-4F772F88398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84560" y="4581164"/>
                  <a:ext cx="109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CC0F1A1D-F1A8-410C-A4F6-5FA491F6914D}"/>
                    </a:ext>
                  </a:extLst>
                </p14:cNvPr>
                <p14:cNvContentPartPr/>
                <p14:nvPr/>
              </p14:nvContentPartPr>
              <p14:xfrm>
                <a:off x="6836040" y="4524644"/>
                <a:ext cx="18000" cy="20664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CC0F1A1D-F1A8-410C-A4F6-5FA491F6914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831720" y="4520324"/>
                  <a:ext cx="26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98F96018-1D4B-4CDB-A28A-A988FA6F9EF2}"/>
                    </a:ext>
                  </a:extLst>
                </p14:cNvPr>
                <p14:cNvContentPartPr/>
                <p14:nvPr/>
              </p14:nvContentPartPr>
              <p14:xfrm>
                <a:off x="6785280" y="5127284"/>
                <a:ext cx="99000" cy="612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98F96018-1D4B-4CDB-A28A-A988FA6F9EF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780960" y="5122964"/>
                  <a:ext cx="1076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3FA23F72-9CBD-4AF4-8A4C-7D40D0F885E6}"/>
                    </a:ext>
                  </a:extLst>
                </p14:cNvPr>
                <p14:cNvContentPartPr/>
                <p14:nvPr/>
              </p14:nvContentPartPr>
              <p14:xfrm>
                <a:off x="6723000" y="4699604"/>
                <a:ext cx="50760" cy="34632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3FA23F72-9CBD-4AF4-8A4C-7D40D0F885E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718680" y="4695284"/>
                  <a:ext cx="594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4391F533-DB14-4657-B5D4-C7D09C34D19E}"/>
                    </a:ext>
                  </a:extLst>
                </p14:cNvPr>
                <p14:cNvContentPartPr/>
                <p14:nvPr/>
              </p14:nvContentPartPr>
              <p14:xfrm>
                <a:off x="6681960" y="4685564"/>
                <a:ext cx="118800" cy="11520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4391F533-DB14-4657-B5D4-C7D09C34D19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677640" y="4681244"/>
                  <a:ext cx="12744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4DCB28AA-511B-4AB6-B328-29913FD16701}"/>
              </a:ext>
            </a:extLst>
          </p:cNvPr>
          <p:cNvGrpSpPr/>
          <p:nvPr/>
        </p:nvGrpSpPr>
        <p:grpSpPr>
          <a:xfrm>
            <a:off x="7296480" y="4164644"/>
            <a:ext cx="921600" cy="245520"/>
            <a:chOff x="7296480" y="4164644"/>
            <a:chExt cx="92160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69538DE4-636C-40CB-8F50-8ECCD90AB488}"/>
                    </a:ext>
                  </a:extLst>
                </p14:cNvPr>
                <p14:cNvContentPartPr/>
                <p14:nvPr/>
              </p14:nvContentPartPr>
              <p14:xfrm>
                <a:off x="7296480" y="4237004"/>
                <a:ext cx="171720" cy="1587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69538DE4-636C-40CB-8F50-8ECCD90AB48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292160" y="4232684"/>
                  <a:ext cx="1803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8B89B4E0-12D1-4597-A3B2-140373846F9D}"/>
                    </a:ext>
                  </a:extLst>
                </p14:cNvPr>
                <p14:cNvContentPartPr/>
                <p14:nvPr/>
              </p14:nvContentPartPr>
              <p14:xfrm>
                <a:off x="7518600" y="4316924"/>
                <a:ext cx="164160" cy="8604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8B89B4E0-12D1-4597-A3B2-140373846F9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514280" y="4312604"/>
                  <a:ext cx="1728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FF816FC7-31AE-469E-B20F-4F574ABB89EC}"/>
                    </a:ext>
                  </a:extLst>
                </p14:cNvPr>
                <p14:cNvContentPartPr/>
                <p14:nvPr/>
              </p14:nvContentPartPr>
              <p14:xfrm>
                <a:off x="7762320" y="4250684"/>
                <a:ext cx="121320" cy="15948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FF816FC7-31AE-469E-B20F-4F574ABB89E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758000" y="4246364"/>
                  <a:ext cx="1299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533A2EF9-2F12-423B-964F-F10C04C2AA8D}"/>
                    </a:ext>
                  </a:extLst>
                </p14:cNvPr>
                <p14:cNvContentPartPr/>
                <p14:nvPr/>
              </p14:nvContentPartPr>
              <p14:xfrm>
                <a:off x="7773120" y="4238804"/>
                <a:ext cx="160200" cy="180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533A2EF9-2F12-423B-964F-F10C04C2AA8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768800" y="4234484"/>
                  <a:ext cx="1688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C63CE389-8DC5-4096-A493-70611909DBF7}"/>
                    </a:ext>
                  </a:extLst>
                </p14:cNvPr>
                <p14:cNvContentPartPr/>
                <p14:nvPr/>
              </p14:nvContentPartPr>
              <p14:xfrm>
                <a:off x="8040960" y="4164644"/>
                <a:ext cx="177120" cy="23940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C63CE389-8DC5-4096-A493-70611909DBF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036640" y="4160324"/>
                  <a:ext cx="185760" cy="248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9904" y="322706"/>
            <a:ext cx="5737860" cy="552450"/>
            <a:chOff x="3049904" y="322706"/>
            <a:chExt cx="5737860" cy="552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5431" y="347471"/>
              <a:ext cx="5711952" cy="5273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9904" y="322706"/>
              <a:ext cx="5708523" cy="52387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2612" y="2547775"/>
            <a:ext cx="7190176" cy="320165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14959" y="1796542"/>
            <a:ext cx="35020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Conexões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comuns 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(2</a:t>
            </a:r>
            <a:r>
              <a:rPr sz="26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fios)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/>
              <a:t>24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5947" y="4364735"/>
            <a:ext cx="5428615" cy="1940560"/>
          </a:xfrm>
          <a:prstGeom prst="rect">
            <a:avLst/>
          </a:prstGeom>
          <a:solidFill>
            <a:srgbClr val="C3D59B"/>
          </a:solidFill>
        </p:spPr>
        <p:txBody>
          <a:bodyPr vert="horz" wrap="square" lIns="0" tIns="273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15"/>
              </a:spcBef>
            </a:pPr>
            <a:r>
              <a:rPr sz="2400" b="1" spc="-5" dirty="0">
                <a:latin typeface="Calibri"/>
                <a:cs typeface="Calibri"/>
              </a:rPr>
              <a:t>Observação:</a:t>
            </a:r>
            <a:endParaRPr sz="2400">
              <a:latin typeface="Calibri"/>
              <a:cs typeface="Calibri"/>
            </a:endParaRPr>
          </a:p>
          <a:p>
            <a:pPr marL="90805" marR="18986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20" dirty="0">
                <a:latin typeface="Calibri"/>
                <a:cs typeface="Calibri"/>
              </a:rPr>
              <a:t>faixa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b="1" dirty="0">
                <a:latin typeface="Calibri"/>
                <a:cs typeface="Calibri"/>
              </a:rPr>
              <a:t>0 a 20 mA </a:t>
            </a:r>
            <a:r>
              <a:rPr sz="2400" spc="-5" dirty="0">
                <a:latin typeface="Calibri"/>
                <a:cs typeface="Calibri"/>
              </a:rPr>
              <a:t>não </a:t>
            </a:r>
            <a:r>
              <a:rPr sz="2400" dirty="0">
                <a:latin typeface="Calibri"/>
                <a:cs typeface="Calibri"/>
              </a:rPr>
              <a:t>é </a:t>
            </a:r>
            <a:r>
              <a:rPr sz="2400" spc="-10" dirty="0">
                <a:latin typeface="Calibri"/>
                <a:cs typeface="Calibri"/>
              </a:rPr>
              <a:t>compatível  com instrumentos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dois fios, pois </a:t>
            </a:r>
            <a:r>
              <a:rPr sz="2400" dirty="0">
                <a:latin typeface="Calibri"/>
                <a:cs typeface="Calibri"/>
              </a:rPr>
              <a:t>é  </a:t>
            </a:r>
            <a:r>
              <a:rPr sz="2400" spc="-5" dirty="0">
                <a:latin typeface="Calibri"/>
                <a:cs typeface="Calibri"/>
              </a:rPr>
              <a:t>impossível alimentar um </a:t>
            </a:r>
            <a:r>
              <a:rPr sz="2400" spc="-10" dirty="0">
                <a:latin typeface="Calibri"/>
                <a:cs typeface="Calibri"/>
              </a:rPr>
              <a:t>transmissor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  </a:t>
            </a:r>
            <a:r>
              <a:rPr sz="2400" spc="-15" dirty="0">
                <a:latin typeface="Calibri"/>
                <a:cs typeface="Calibri"/>
              </a:rPr>
              <a:t>corrente </a:t>
            </a:r>
            <a:r>
              <a:rPr sz="2400" spc="-30" dirty="0">
                <a:latin typeface="Calibri"/>
                <a:cs typeface="Calibri"/>
              </a:rPr>
              <a:t>zero, </a:t>
            </a:r>
            <a:r>
              <a:rPr sz="2400" spc="-5" dirty="0">
                <a:latin typeface="Calibri"/>
                <a:cs typeface="Calibri"/>
              </a:rPr>
              <a:t>ou muito </a:t>
            </a:r>
            <a:r>
              <a:rPr sz="2400" spc="-20" dirty="0">
                <a:latin typeface="Calibri"/>
                <a:cs typeface="Calibri"/>
              </a:rPr>
              <a:t>próxima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zero.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0111" y="1783461"/>
            <a:ext cx="31838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latin typeface="Calibri"/>
                <a:cs typeface="Calibri"/>
              </a:rPr>
              <a:t>Cartão </a:t>
            </a:r>
            <a:r>
              <a:rPr sz="2600" spc="-5" dirty="0">
                <a:latin typeface="Calibri"/>
                <a:cs typeface="Calibri"/>
              </a:rPr>
              <a:t>de </a:t>
            </a:r>
            <a:r>
              <a:rPr sz="2600" spc="-10" dirty="0">
                <a:latin typeface="Calibri"/>
                <a:cs typeface="Calibri"/>
              </a:rPr>
              <a:t>entrada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ativo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2437" y="1131189"/>
            <a:ext cx="7178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Transmissores 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Receptores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9904" y="322706"/>
            <a:ext cx="5737860" cy="552450"/>
            <a:chOff x="3049904" y="322706"/>
            <a:chExt cx="5737860" cy="552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5431" y="347471"/>
              <a:ext cx="5711952" cy="5273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9904" y="322706"/>
              <a:ext cx="5708523" cy="52387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816" y="1788221"/>
            <a:ext cx="6061665" cy="45690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71591" y="1640535"/>
            <a:ext cx="3565525" cy="4592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8702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alibri"/>
                <a:cs typeface="Calibri"/>
              </a:rPr>
              <a:t>Uma </a:t>
            </a:r>
            <a:r>
              <a:rPr sz="2600" spc="-10" dirty="0">
                <a:latin typeface="Calibri"/>
                <a:cs typeface="Calibri"/>
              </a:rPr>
              <a:t>única </a:t>
            </a:r>
            <a:r>
              <a:rPr sz="2600" spc="-25" dirty="0">
                <a:latin typeface="Calibri"/>
                <a:cs typeface="Calibri"/>
              </a:rPr>
              <a:t>fonte </a:t>
            </a:r>
            <a:r>
              <a:rPr sz="2600" spc="-5" dirty="0">
                <a:latin typeface="Calibri"/>
                <a:cs typeface="Calibri"/>
              </a:rPr>
              <a:t>pode  </a:t>
            </a:r>
            <a:r>
              <a:rPr sz="2600" spc="-10" dirty="0">
                <a:latin typeface="Calibri"/>
                <a:cs typeface="Calibri"/>
              </a:rPr>
              <a:t>alimentar </a:t>
            </a:r>
            <a:r>
              <a:rPr sz="2600" spc="-5" dirty="0">
                <a:latin typeface="Calibri"/>
                <a:cs typeface="Calibri"/>
              </a:rPr>
              <a:t>vários canais,  </a:t>
            </a:r>
            <a:r>
              <a:rPr sz="2600" spc="-10" dirty="0">
                <a:latin typeface="Calibri"/>
                <a:cs typeface="Calibri"/>
              </a:rPr>
              <a:t>porém </a:t>
            </a:r>
            <a:r>
              <a:rPr sz="2600" dirty="0">
                <a:latin typeface="Calibri"/>
                <a:cs typeface="Calibri"/>
              </a:rPr>
              <a:t>um </a:t>
            </a:r>
            <a:r>
              <a:rPr sz="2600" spc="-5" dirty="0">
                <a:latin typeface="Calibri"/>
                <a:cs typeface="Calibri"/>
              </a:rPr>
              <a:t>curto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circuito  pode danificar </a:t>
            </a:r>
            <a:r>
              <a:rPr sz="2600" spc="-10" dirty="0">
                <a:latin typeface="Calibri"/>
                <a:cs typeface="Calibri"/>
              </a:rPr>
              <a:t>todos </a:t>
            </a:r>
            <a:r>
              <a:rPr sz="2600" spc="-5" dirty="0">
                <a:latin typeface="Calibri"/>
                <a:cs typeface="Calibri"/>
              </a:rPr>
              <a:t>os  transmissores.</a:t>
            </a:r>
            <a:endParaRPr sz="2600">
              <a:latin typeface="Calibri"/>
              <a:cs typeface="Calibri"/>
            </a:endParaRPr>
          </a:p>
          <a:p>
            <a:pPr marL="1041400" marR="5080">
              <a:lnSpc>
                <a:spcPct val="100000"/>
              </a:lnSpc>
              <a:spcBef>
                <a:spcPts val="1630"/>
              </a:spcBef>
            </a:pPr>
            <a:r>
              <a:rPr sz="2600" spc="-10" dirty="0">
                <a:latin typeface="Calibri"/>
                <a:cs typeface="Calibri"/>
              </a:rPr>
              <a:t>Neste </a:t>
            </a:r>
            <a:r>
              <a:rPr sz="2600" spc="-5" dirty="0">
                <a:latin typeface="Calibri"/>
                <a:cs typeface="Calibri"/>
              </a:rPr>
              <a:t>caso </a:t>
            </a:r>
            <a:r>
              <a:rPr sz="2600" spc="-10" dirty="0">
                <a:latin typeface="Calibri"/>
                <a:cs typeface="Calibri"/>
              </a:rPr>
              <a:t>devem  </a:t>
            </a:r>
            <a:r>
              <a:rPr sz="2600" spc="-5" dirty="0">
                <a:latin typeface="Calibri"/>
                <a:cs typeface="Calibri"/>
              </a:rPr>
              <a:t>ser aplicados  </a:t>
            </a:r>
            <a:r>
              <a:rPr sz="2600" spc="-10" dirty="0">
                <a:latin typeface="Calibri"/>
                <a:cs typeface="Calibri"/>
              </a:rPr>
              <a:t>limitadores </a:t>
            </a:r>
            <a:r>
              <a:rPr sz="2600" spc="-5" dirty="0">
                <a:latin typeface="Calibri"/>
                <a:cs typeface="Calibri"/>
              </a:rPr>
              <a:t>de  </a:t>
            </a:r>
            <a:r>
              <a:rPr sz="2600" spc="-15" dirty="0">
                <a:latin typeface="Calibri"/>
                <a:cs typeface="Calibri"/>
              </a:rPr>
              <a:t>correntes </a:t>
            </a:r>
            <a:r>
              <a:rPr sz="2600" spc="-5" dirty="0">
                <a:latin typeface="Calibri"/>
                <a:cs typeface="Calibri"/>
              </a:rPr>
              <a:t>ou  </a:t>
            </a:r>
            <a:r>
              <a:rPr sz="2600" spc="-10" dirty="0">
                <a:latin typeface="Calibri"/>
                <a:cs typeface="Calibri"/>
              </a:rPr>
              <a:t>outros sistemas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  </a:t>
            </a:r>
            <a:r>
              <a:rPr sz="2600" spc="-10" dirty="0">
                <a:latin typeface="Calibri"/>
                <a:cs typeface="Calibri"/>
              </a:rPr>
              <a:t>proteção.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/>
              <a:t>25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Transmissores 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Receptores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9904" y="322706"/>
            <a:ext cx="5737860" cy="552450"/>
            <a:chOff x="3049904" y="322706"/>
            <a:chExt cx="5737860" cy="552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5431" y="347471"/>
              <a:ext cx="5711952" cy="5273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9904" y="322706"/>
              <a:ext cx="5708523" cy="52387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0075" y="4735067"/>
            <a:ext cx="5390387" cy="140055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8267" y="1672945"/>
            <a:ext cx="8729980" cy="338645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Cabos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300"/>
              </a:spcBef>
            </a:pPr>
            <a:r>
              <a:rPr sz="2600" spc="-5" dirty="0">
                <a:latin typeface="Calibri"/>
                <a:cs typeface="Calibri"/>
              </a:rPr>
              <a:t>Os cabos </a:t>
            </a:r>
            <a:r>
              <a:rPr sz="2600" spc="-15" dirty="0">
                <a:latin typeface="Calibri"/>
                <a:cs typeface="Calibri"/>
              </a:rPr>
              <a:t>para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transmissão dos sinais </a:t>
            </a:r>
            <a:r>
              <a:rPr sz="2600" spc="-10" dirty="0">
                <a:latin typeface="Calibri"/>
                <a:cs typeface="Calibri"/>
              </a:rPr>
              <a:t>devem </a:t>
            </a:r>
            <a:r>
              <a:rPr sz="2600" spc="-5" dirty="0">
                <a:latin typeface="Calibri"/>
                <a:cs typeface="Calibri"/>
              </a:rPr>
              <a:t>possuir no </a:t>
            </a:r>
            <a:r>
              <a:rPr sz="2600" dirty="0">
                <a:latin typeface="Calibri"/>
                <a:cs typeface="Calibri"/>
              </a:rPr>
              <a:t>mínimo  </a:t>
            </a:r>
            <a:r>
              <a:rPr sz="2600" spc="-10" dirty="0">
                <a:latin typeface="Calibri"/>
                <a:cs typeface="Calibri"/>
              </a:rPr>
              <a:t>dreno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blindagem.</a:t>
            </a:r>
            <a:endParaRPr sz="2600">
              <a:latin typeface="Calibri"/>
              <a:cs typeface="Calibri"/>
            </a:endParaRPr>
          </a:p>
          <a:p>
            <a:pPr marL="12700" marR="123825" algn="just">
              <a:lnSpc>
                <a:spcPct val="100000"/>
              </a:lnSpc>
              <a:spcBef>
                <a:spcPts val="565"/>
              </a:spcBef>
            </a:pPr>
            <a:r>
              <a:rPr sz="2600" dirty="0">
                <a:latin typeface="Calibri"/>
                <a:cs typeface="Calibri"/>
              </a:rPr>
              <a:t>Em </a:t>
            </a:r>
            <a:r>
              <a:rPr sz="2600" spc="-5" dirty="0">
                <a:latin typeface="Calibri"/>
                <a:cs typeface="Calibri"/>
              </a:rPr>
              <a:t>casos </a:t>
            </a:r>
            <a:r>
              <a:rPr sz="2600" dirty="0">
                <a:latin typeface="Calibri"/>
                <a:cs typeface="Calibri"/>
              </a:rPr>
              <a:t>especiais, </a:t>
            </a:r>
            <a:r>
              <a:rPr sz="2600" spc="-15" dirty="0">
                <a:latin typeface="Calibri"/>
                <a:cs typeface="Calibri"/>
              </a:rPr>
              <a:t>geralmente </a:t>
            </a:r>
            <a:r>
              <a:rPr sz="2600" dirty="0">
                <a:latin typeface="Calibri"/>
                <a:cs typeface="Calibri"/>
              </a:rPr>
              <a:t>é </a:t>
            </a:r>
            <a:r>
              <a:rPr sz="2600" spc="-5" dirty="0">
                <a:latin typeface="Calibri"/>
                <a:cs typeface="Calibri"/>
              </a:rPr>
              <a:t>requerido que os cabos sejam  </a:t>
            </a:r>
            <a:r>
              <a:rPr sz="2600" dirty="0">
                <a:latin typeface="Calibri"/>
                <a:cs typeface="Calibri"/>
              </a:rPr>
              <a:t>armados </a:t>
            </a:r>
            <a:r>
              <a:rPr sz="2600" spc="-15" dirty="0">
                <a:latin typeface="Calibri"/>
                <a:cs typeface="Calibri"/>
              </a:rPr>
              <a:t>para </a:t>
            </a:r>
            <a:r>
              <a:rPr sz="2600" dirty="0">
                <a:latin typeface="Calibri"/>
                <a:cs typeface="Calibri"/>
              </a:rPr>
              <a:t>maior </a:t>
            </a:r>
            <a:r>
              <a:rPr sz="2600" spc="-10" dirty="0">
                <a:latin typeface="Calibri"/>
                <a:cs typeface="Calibri"/>
              </a:rPr>
              <a:t>proteção </a:t>
            </a:r>
            <a:r>
              <a:rPr sz="2600" spc="-5" dirty="0">
                <a:latin typeface="Calibri"/>
                <a:cs typeface="Calibri"/>
              </a:rPr>
              <a:t>mecânica </a:t>
            </a:r>
            <a:r>
              <a:rPr sz="2600" spc="-10" dirty="0">
                <a:latin typeface="Calibri"/>
                <a:cs typeface="Calibri"/>
              </a:rPr>
              <a:t>(instalações </a:t>
            </a:r>
            <a:r>
              <a:rPr sz="2600" spc="-15" dirty="0">
                <a:latin typeface="Calibri"/>
                <a:cs typeface="Calibri"/>
              </a:rPr>
              <a:t>navais, </a:t>
            </a:r>
            <a:r>
              <a:rPr sz="2600" spc="-5" dirty="0">
                <a:latin typeface="Calibri"/>
                <a:cs typeface="Calibri"/>
              </a:rPr>
              <a:t>por  </a:t>
            </a:r>
            <a:r>
              <a:rPr sz="2600" spc="-15" dirty="0">
                <a:latin typeface="Calibri"/>
                <a:cs typeface="Calibri"/>
              </a:rPr>
              <a:t>exemplo).</a:t>
            </a:r>
            <a:endParaRPr sz="2600">
              <a:latin typeface="Calibri"/>
              <a:cs typeface="Calibri"/>
            </a:endParaRPr>
          </a:p>
          <a:p>
            <a:pPr marL="276225" algn="ctr">
              <a:lnSpc>
                <a:spcPct val="100000"/>
              </a:lnSpc>
              <a:spcBef>
                <a:spcPts val="944"/>
              </a:spcBef>
              <a:tabLst>
                <a:tab pos="1821180" algn="l"/>
                <a:tab pos="3060700" algn="l"/>
                <a:tab pos="4645025" algn="l"/>
              </a:tabLst>
            </a:pPr>
            <a:r>
              <a:rPr sz="2700" spc="-7" baseline="3086" dirty="0">
                <a:latin typeface="Calibri"/>
                <a:cs typeface="Calibri"/>
              </a:rPr>
              <a:t>Capa</a:t>
            </a:r>
            <a:r>
              <a:rPr sz="2700" baseline="3086" dirty="0">
                <a:latin typeface="Calibri"/>
                <a:cs typeface="Calibri"/>
              </a:rPr>
              <a:t> </a:t>
            </a:r>
            <a:r>
              <a:rPr sz="2700" spc="-15" baseline="3086" dirty="0">
                <a:latin typeface="Calibri"/>
                <a:cs typeface="Calibri"/>
              </a:rPr>
              <a:t>externa	</a:t>
            </a:r>
            <a:r>
              <a:rPr sz="1800" spc="-5" dirty="0">
                <a:latin typeface="Calibri"/>
                <a:cs typeface="Calibri"/>
              </a:rPr>
              <a:t>Armadura	</a:t>
            </a:r>
            <a:r>
              <a:rPr sz="2700" spc="-7" baseline="3086" dirty="0">
                <a:latin typeface="Calibri"/>
                <a:cs typeface="Calibri"/>
              </a:rPr>
              <a:t>Capa</a:t>
            </a:r>
            <a:r>
              <a:rPr sz="2700" spc="7" baseline="3086" dirty="0">
                <a:latin typeface="Calibri"/>
                <a:cs typeface="Calibri"/>
              </a:rPr>
              <a:t> </a:t>
            </a:r>
            <a:r>
              <a:rPr sz="2700" spc="-15" baseline="3086" dirty="0">
                <a:latin typeface="Calibri"/>
                <a:cs typeface="Calibri"/>
              </a:rPr>
              <a:t>interna	</a:t>
            </a:r>
            <a:r>
              <a:rPr sz="1800" spc="-5" dirty="0">
                <a:latin typeface="Calibri"/>
                <a:cs typeface="Calibri"/>
              </a:rPr>
              <a:t>Blindagem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(Shield)</a:t>
            </a:r>
            <a:endParaRPr sz="1800">
              <a:latin typeface="Calibri"/>
              <a:cs typeface="Calibri"/>
            </a:endParaRPr>
          </a:p>
          <a:p>
            <a:pPr marR="906144" algn="r">
              <a:lnSpc>
                <a:spcPct val="100000"/>
              </a:lnSpc>
              <a:spcBef>
                <a:spcPts val="1315"/>
              </a:spcBef>
            </a:pPr>
            <a:r>
              <a:rPr sz="1800" spc="-10" dirty="0">
                <a:latin typeface="Calibri"/>
                <a:cs typeface="Calibri"/>
              </a:rPr>
              <a:t>Condutores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43698" y="5821476"/>
            <a:ext cx="597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37994" y="4602479"/>
            <a:ext cx="4941570" cy="1412240"/>
            <a:chOff x="2237994" y="4602479"/>
            <a:chExt cx="4941570" cy="1412240"/>
          </a:xfrm>
        </p:grpSpPr>
        <p:sp>
          <p:nvSpPr>
            <p:cNvPr id="9" name="object 9"/>
            <p:cNvSpPr/>
            <p:nvPr/>
          </p:nvSpPr>
          <p:spPr>
            <a:xfrm>
              <a:off x="2237994" y="4602479"/>
              <a:ext cx="4941570" cy="1412240"/>
            </a:xfrm>
            <a:custGeom>
              <a:avLst/>
              <a:gdLst/>
              <a:ahLst/>
              <a:cxnLst/>
              <a:rect l="l" t="t" r="r" b="b"/>
              <a:pathLst>
                <a:path w="4941570" h="1412239">
                  <a:moveTo>
                    <a:pt x="333248" y="831596"/>
                  </a:moveTo>
                  <a:lnTo>
                    <a:pt x="65316" y="124142"/>
                  </a:lnTo>
                  <a:lnTo>
                    <a:pt x="96697" y="112268"/>
                  </a:lnTo>
                  <a:lnTo>
                    <a:pt x="118872" y="103886"/>
                  </a:lnTo>
                  <a:lnTo>
                    <a:pt x="14478" y="7620"/>
                  </a:lnTo>
                  <a:lnTo>
                    <a:pt x="0" y="148844"/>
                  </a:lnTo>
                  <a:lnTo>
                    <a:pt x="53517" y="128612"/>
                  </a:lnTo>
                  <a:lnTo>
                    <a:pt x="321310" y="836041"/>
                  </a:lnTo>
                  <a:lnTo>
                    <a:pt x="333248" y="831596"/>
                  </a:lnTo>
                  <a:close/>
                </a:path>
                <a:path w="4941570" h="1412239">
                  <a:moveTo>
                    <a:pt x="2612898" y="746633"/>
                  </a:moveTo>
                  <a:lnTo>
                    <a:pt x="1819922" y="139280"/>
                  </a:lnTo>
                  <a:lnTo>
                    <a:pt x="1825815" y="131572"/>
                  </a:lnTo>
                  <a:lnTo>
                    <a:pt x="1854708" y="93853"/>
                  </a:lnTo>
                  <a:lnTo>
                    <a:pt x="1715262" y="67056"/>
                  </a:lnTo>
                  <a:lnTo>
                    <a:pt x="1777492" y="194691"/>
                  </a:lnTo>
                  <a:lnTo>
                    <a:pt x="1812213" y="149339"/>
                  </a:lnTo>
                  <a:lnTo>
                    <a:pt x="2605151" y="756666"/>
                  </a:lnTo>
                  <a:lnTo>
                    <a:pt x="2612898" y="746633"/>
                  </a:lnTo>
                  <a:close/>
                </a:path>
                <a:path w="4941570" h="1412239">
                  <a:moveTo>
                    <a:pt x="3858133" y="0"/>
                  </a:moveTo>
                  <a:lnTo>
                    <a:pt x="3739388" y="77978"/>
                  </a:lnTo>
                  <a:lnTo>
                    <a:pt x="3788854" y="106692"/>
                  </a:lnTo>
                  <a:lnTo>
                    <a:pt x="3412109" y="756158"/>
                  </a:lnTo>
                  <a:lnTo>
                    <a:pt x="3423031" y="762508"/>
                  </a:lnTo>
                  <a:lnTo>
                    <a:pt x="3799827" y="113068"/>
                  </a:lnTo>
                  <a:lnTo>
                    <a:pt x="3849243" y="141732"/>
                  </a:lnTo>
                  <a:lnTo>
                    <a:pt x="3852126" y="95631"/>
                  </a:lnTo>
                  <a:lnTo>
                    <a:pt x="3858133" y="0"/>
                  </a:lnTo>
                  <a:close/>
                </a:path>
                <a:path w="4941570" h="1412239">
                  <a:moveTo>
                    <a:pt x="4698365" y="413004"/>
                  </a:moveTo>
                  <a:lnTo>
                    <a:pt x="4556379" y="414401"/>
                  </a:lnTo>
                  <a:lnTo>
                    <a:pt x="4582426" y="465264"/>
                  </a:lnTo>
                  <a:lnTo>
                    <a:pt x="3874897" y="827532"/>
                  </a:lnTo>
                  <a:lnTo>
                    <a:pt x="3880739" y="838835"/>
                  </a:lnTo>
                  <a:lnTo>
                    <a:pt x="4588230" y="476592"/>
                  </a:lnTo>
                  <a:lnTo>
                    <a:pt x="4614291" y="527431"/>
                  </a:lnTo>
                  <a:lnTo>
                    <a:pt x="4664202" y="459486"/>
                  </a:lnTo>
                  <a:lnTo>
                    <a:pt x="4698365" y="413004"/>
                  </a:lnTo>
                  <a:close/>
                </a:path>
                <a:path w="4941570" h="1412239">
                  <a:moveTo>
                    <a:pt x="4941189" y="1384693"/>
                  </a:moveTo>
                  <a:lnTo>
                    <a:pt x="4914138" y="1360297"/>
                  </a:lnTo>
                  <a:lnTo>
                    <a:pt x="4835779" y="1289583"/>
                  </a:lnTo>
                  <a:lnTo>
                    <a:pt x="4820513" y="1344676"/>
                  </a:lnTo>
                  <a:lnTo>
                    <a:pt x="3977005" y="1110970"/>
                  </a:lnTo>
                  <a:lnTo>
                    <a:pt x="3973703" y="1123213"/>
                  </a:lnTo>
                  <a:lnTo>
                    <a:pt x="4817110" y="1356931"/>
                  </a:lnTo>
                  <a:lnTo>
                    <a:pt x="4801870" y="1411973"/>
                  </a:lnTo>
                  <a:lnTo>
                    <a:pt x="4941189" y="138469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02096" y="5050535"/>
              <a:ext cx="801370" cy="206375"/>
            </a:xfrm>
            <a:custGeom>
              <a:avLst/>
              <a:gdLst/>
              <a:ahLst/>
              <a:cxnLst/>
              <a:rect l="l" t="t" r="r" b="b"/>
              <a:pathLst>
                <a:path w="801370" h="206375">
                  <a:moveTo>
                    <a:pt x="0" y="206120"/>
                  </a:moveTo>
                  <a:lnTo>
                    <a:pt x="800861" y="0"/>
                  </a:lnTo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72964" y="4602479"/>
              <a:ext cx="164465" cy="752475"/>
            </a:xfrm>
            <a:custGeom>
              <a:avLst/>
              <a:gdLst/>
              <a:ahLst/>
              <a:cxnLst/>
              <a:rect l="l" t="t" r="r" b="b"/>
              <a:pathLst>
                <a:path w="164464" h="752475">
                  <a:moveTo>
                    <a:pt x="69098" y="124578"/>
                  </a:moveTo>
                  <a:lnTo>
                    <a:pt x="56527" y="126497"/>
                  </a:lnTo>
                  <a:lnTo>
                    <a:pt x="151891" y="751967"/>
                  </a:lnTo>
                  <a:lnTo>
                    <a:pt x="164464" y="750062"/>
                  </a:lnTo>
                  <a:lnTo>
                    <a:pt x="69098" y="124578"/>
                  </a:lnTo>
                  <a:close/>
                </a:path>
                <a:path w="164464" h="752475">
                  <a:moveTo>
                    <a:pt x="43687" y="0"/>
                  </a:moveTo>
                  <a:lnTo>
                    <a:pt x="0" y="135128"/>
                  </a:lnTo>
                  <a:lnTo>
                    <a:pt x="56527" y="126497"/>
                  </a:lnTo>
                  <a:lnTo>
                    <a:pt x="54610" y="113919"/>
                  </a:lnTo>
                  <a:lnTo>
                    <a:pt x="67183" y="112014"/>
                  </a:lnTo>
                  <a:lnTo>
                    <a:pt x="122821" y="112014"/>
                  </a:lnTo>
                  <a:lnTo>
                    <a:pt x="43687" y="0"/>
                  </a:lnTo>
                  <a:close/>
                </a:path>
                <a:path w="164464" h="752475">
                  <a:moveTo>
                    <a:pt x="67183" y="112014"/>
                  </a:moveTo>
                  <a:lnTo>
                    <a:pt x="54610" y="113919"/>
                  </a:lnTo>
                  <a:lnTo>
                    <a:pt x="56527" y="126497"/>
                  </a:lnTo>
                  <a:lnTo>
                    <a:pt x="69098" y="124578"/>
                  </a:lnTo>
                  <a:lnTo>
                    <a:pt x="67183" y="112014"/>
                  </a:lnTo>
                  <a:close/>
                </a:path>
                <a:path w="164464" h="752475">
                  <a:moveTo>
                    <a:pt x="122821" y="112014"/>
                  </a:moveTo>
                  <a:lnTo>
                    <a:pt x="67183" y="112014"/>
                  </a:lnTo>
                  <a:lnTo>
                    <a:pt x="69098" y="124578"/>
                  </a:lnTo>
                  <a:lnTo>
                    <a:pt x="125602" y="115951"/>
                  </a:lnTo>
                  <a:lnTo>
                    <a:pt x="122821" y="11201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Transmissores 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Receptores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/>
              <a:t>26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9904" y="322706"/>
            <a:ext cx="5737860" cy="552450"/>
            <a:chOff x="3049904" y="322706"/>
            <a:chExt cx="5737860" cy="552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5431" y="347471"/>
              <a:ext cx="5711952" cy="5273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9904" y="322706"/>
              <a:ext cx="5708523" cy="52387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267" y="1672945"/>
            <a:ext cx="8780145" cy="168719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6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Montagem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300"/>
              </a:spcBef>
            </a:pPr>
            <a:r>
              <a:rPr sz="2600" dirty="0">
                <a:latin typeface="Calibri"/>
                <a:cs typeface="Calibri"/>
              </a:rPr>
              <a:t>O </a:t>
            </a:r>
            <a:r>
              <a:rPr sz="2600" spc="-5" dirty="0">
                <a:latin typeface="Calibri"/>
                <a:cs typeface="Calibri"/>
              </a:rPr>
              <a:t>sensor ou </a:t>
            </a:r>
            <a:r>
              <a:rPr sz="2600" spc="-10" dirty="0">
                <a:latin typeface="Calibri"/>
                <a:cs typeface="Calibri"/>
              </a:rPr>
              <a:t>elemento </a:t>
            </a:r>
            <a:r>
              <a:rPr sz="2600" spc="-5" dirty="0">
                <a:latin typeface="Calibri"/>
                <a:cs typeface="Calibri"/>
              </a:rPr>
              <a:t>primário pode </a:t>
            </a:r>
            <a:r>
              <a:rPr sz="2600" spc="-15" dirty="0">
                <a:latin typeface="Calibri"/>
                <a:cs typeface="Calibri"/>
              </a:rPr>
              <a:t>estar </a:t>
            </a:r>
            <a:r>
              <a:rPr sz="2600" spc="-10" dirty="0">
                <a:latin typeface="Calibri"/>
                <a:cs typeface="Calibri"/>
              </a:rPr>
              <a:t>localizado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uma </a:t>
            </a:r>
            <a:r>
              <a:rPr sz="2600" spc="-10" dirty="0">
                <a:latin typeface="Calibri"/>
                <a:cs typeface="Calibri"/>
              </a:rPr>
              <a:t>certa  distância (geralmente </a:t>
            </a:r>
            <a:r>
              <a:rPr sz="2600" spc="-5" dirty="0">
                <a:latin typeface="Calibri"/>
                <a:cs typeface="Calibri"/>
              </a:rPr>
              <a:t>pequena) do transmissor </a:t>
            </a:r>
            <a:r>
              <a:rPr sz="2600" spc="-15" dirty="0">
                <a:latin typeface="Calibri"/>
                <a:cs typeface="Calibri"/>
              </a:rPr>
              <a:t>(montagem  </a:t>
            </a:r>
            <a:r>
              <a:rPr sz="2600" spc="-10" dirty="0">
                <a:latin typeface="Calibri"/>
                <a:cs typeface="Calibri"/>
              </a:rPr>
              <a:t>remota).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591" y="3425952"/>
            <a:ext cx="3589020" cy="26913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88408" y="3425952"/>
            <a:ext cx="3587495" cy="269138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Transmissores 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Receptores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/>
              <a:t>27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9904" y="322706"/>
            <a:ext cx="5737860" cy="552450"/>
            <a:chOff x="3049904" y="322706"/>
            <a:chExt cx="5737860" cy="552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5431" y="347471"/>
              <a:ext cx="5711952" cy="5273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9904" y="322706"/>
              <a:ext cx="5708523" cy="52387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267" y="1615033"/>
            <a:ext cx="4660900" cy="440245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6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Montagem</a:t>
            </a:r>
            <a:endParaRPr sz="2600">
              <a:latin typeface="Calibri"/>
              <a:cs typeface="Calibri"/>
            </a:endParaRPr>
          </a:p>
          <a:p>
            <a:pPr marL="187325" marR="5080">
              <a:lnSpc>
                <a:spcPct val="100000"/>
              </a:lnSpc>
              <a:spcBef>
                <a:spcPts val="760"/>
              </a:spcBef>
            </a:pPr>
            <a:r>
              <a:rPr sz="2600" dirty="0">
                <a:latin typeface="Calibri"/>
                <a:cs typeface="Calibri"/>
              </a:rPr>
              <a:t>O </a:t>
            </a:r>
            <a:r>
              <a:rPr sz="2600" spc="-5" dirty="0">
                <a:latin typeface="Calibri"/>
                <a:cs typeface="Calibri"/>
              </a:rPr>
              <a:t>elemento primário também  pode </a:t>
            </a:r>
            <a:r>
              <a:rPr sz="2600" spc="-10" dirty="0">
                <a:latin typeface="Calibri"/>
                <a:cs typeface="Calibri"/>
              </a:rPr>
              <a:t>estar montado </a:t>
            </a:r>
            <a:r>
              <a:rPr sz="2600" spc="-15" dirty="0">
                <a:latin typeface="Calibri"/>
                <a:cs typeface="Calibri"/>
              </a:rPr>
              <a:t>diretamente  </a:t>
            </a:r>
            <a:r>
              <a:rPr sz="2600" dirty="0">
                <a:latin typeface="Calibri"/>
                <a:cs typeface="Calibri"/>
              </a:rPr>
              <a:t>ao </a:t>
            </a:r>
            <a:r>
              <a:rPr sz="2600" spc="-25" dirty="0">
                <a:latin typeface="Calibri"/>
                <a:cs typeface="Calibri"/>
              </a:rPr>
              <a:t>transmissor.</a:t>
            </a:r>
            <a:endParaRPr sz="2600">
              <a:latin typeface="Calibri"/>
              <a:cs typeface="Calibri"/>
            </a:endParaRPr>
          </a:p>
          <a:p>
            <a:pPr marL="151765" marR="379730">
              <a:lnSpc>
                <a:spcPct val="100000"/>
              </a:lnSpc>
              <a:spcBef>
                <a:spcPts val="1739"/>
              </a:spcBef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possibilidade de </a:t>
            </a:r>
            <a:r>
              <a:rPr sz="2600" spc="-10" dirty="0">
                <a:latin typeface="Calibri"/>
                <a:cs typeface="Calibri"/>
              </a:rPr>
              <a:t>realização  </a:t>
            </a:r>
            <a:r>
              <a:rPr sz="2600" spc="-15" dirty="0">
                <a:latin typeface="Calibri"/>
                <a:cs typeface="Calibri"/>
              </a:rPr>
              <a:t>deste </a:t>
            </a:r>
            <a:r>
              <a:rPr sz="2600" dirty="0">
                <a:latin typeface="Calibri"/>
                <a:cs typeface="Calibri"/>
              </a:rPr>
              <a:t>tipo de </a:t>
            </a:r>
            <a:r>
              <a:rPr sz="2600" spc="-10" dirty="0">
                <a:latin typeface="Calibri"/>
                <a:cs typeface="Calibri"/>
              </a:rPr>
              <a:t>montagem  </a:t>
            </a:r>
            <a:r>
              <a:rPr sz="2600" spc="-5" dirty="0">
                <a:latin typeface="Calibri"/>
                <a:cs typeface="Calibri"/>
              </a:rPr>
              <a:t>depende do espaço </a:t>
            </a:r>
            <a:r>
              <a:rPr sz="2600" spc="-15" dirty="0">
                <a:latin typeface="Calibri"/>
                <a:cs typeface="Calibri"/>
              </a:rPr>
              <a:t>físico, </a:t>
            </a:r>
            <a:r>
              <a:rPr sz="2600" spc="-5" dirty="0">
                <a:latin typeface="Calibri"/>
                <a:cs typeface="Calibri"/>
              </a:rPr>
              <a:t>da  visualização do indicador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das  </a:t>
            </a:r>
            <a:r>
              <a:rPr sz="2600" spc="-10" dirty="0">
                <a:latin typeface="Calibri"/>
                <a:cs typeface="Calibri"/>
              </a:rPr>
              <a:t>condições </a:t>
            </a:r>
            <a:r>
              <a:rPr sz="2600" dirty="0">
                <a:latin typeface="Calibri"/>
                <a:cs typeface="Calibri"/>
              </a:rPr>
              <a:t>de </a:t>
            </a:r>
            <a:r>
              <a:rPr sz="2600" spc="-10" dirty="0">
                <a:latin typeface="Calibri"/>
                <a:cs typeface="Calibri"/>
              </a:rPr>
              <a:t>operação  </a:t>
            </a:r>
            <a:r>
              <a:rPr sz="2600" spc="-15" dirty="0">
                <a:latin typeface="Calibri"/>
                <a:cs typeface="Calibri"/>
              </a:rPr>
              <a:t>(temperatura, vibração, etc.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).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61788" y="3860291"/>
            <a:ext cx="3113532" cy="23362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84647" y="1772411"/>
            <a:ext cx="3090672" cy="174345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Transmissores 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Receptores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/>
              <a:t>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1507" y="1772411"/>
            <a:ext cx="1865376" cy="18638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2364" y="4693920"/>
            <a:ext cx="2275331" cy="17236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3111" y="3253454"/>
            <a:ext cx="1793903" cy="145903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049904" y="322706"/>
            <a:ext cx="5737860" cy="552450"/>
            <a:chOff x="3049904" y="322706"/>
            <a:chExt cx="5737860" cy="55245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75431" y="347471"/>
              <a:ext cx="5711952" cy="5273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9904" y="322706"/>
              <a:ext cx="5708523" cy="52387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2437" y="1131189"/>
            <a:ext cx="7178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Transmissores 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Receptores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35484" y="5770150"/>
            <a:ext cx="6879716" cy="671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75"/>
              </a:lnSpc>
            </a:pPr>
            <a:r>
              <a:rPr sz="2600" spc="-10" dirty="0">
                <a:latin typeface="Calibri"/>
                <a:cs typeface="Calibri"/>
              </a:rPr>
              <a:t>CLPs</a:t>
            </a:r>
            <a:r>
              <a:rPr lang="pt-BR" sz="2600" spc="-10" dirty="0">
                <a:latin typeface="Calibri"/>
                <a:cs typeface="Calibri"/>
              </a:rPr>
              <a:t> (Controladores Lógicos Programáveis) 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SDCDs</a:t>
            </a:r>
            <a:r>
              <a:rPr lang="pt-BR" sz="2600" dirty="0">
                <a:latin typeface="Calibri"/>
                <a:cs typeface="Calibri"/>
              </a:rPr>
              <a:t> (Sistemas Digitais de Controle Distribuído)</a:t>
            </a:r>
            <a:r>
              <a:rPr sz="2600" dirty="0">
                <a:latin typeface="Calibri"/>
                <a:cs typeface="Calibri"/>
              </a:rPr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31986" y="6442209"/>
            <a:ext cx="176530" cy="196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100" b="1" dirty="0">
                <a:latin typeface="Verdana"/>
                <a:cs typeface="Verdana"/>
              </a:rPr>
              <a:t>3</a:t>
            </a:fld>
            <a:endParaRPr sz="11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0011" y="1830400"/>
            <a:ext cx="7009130" cy="38478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485265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Calibri"/>
                <a:cs typeface="Calibri"/>
              </a:rPr>
              <a:t>Os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receptores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tem basicamente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função  de </a:t>
            </a:r>
            <a:r>
              <a:rPr sz="2400" spc="-10" dirty="0">
                <a:latin typeface="Calibri"/>
                <a:cs typeface="Calibri"/>
              </a:rPr>
              <a:t>processar </a:t>
            </a:r>
            <a:r>
              <a:rPr sz="2400" spc="-5" dirty="0">
                <a:latin typeface="Calibri"/>
                <a:cs typeface="Calibri"/>
              </a:rPr>
              <a:t>os </a:t>
            </a:r>
            <a:r>
              <a:rPr sz="2400" dirty="0">
                <a:latin typeface="Calibri"/>
                <a:cs typeface="Calibri"/>
              </a:rPr>
              <a:t>sinais </a:t>
            </a:r>
            <a:r>
              <a:rPr sz="2400" spc="-5" dirty="0">
                <a:latin typeface="Calibri"/>
                <a:cs typeface="Calibri"/>
              </a:rPr>
              <a:t>recebidos dos  transmissores.</a:t>
            </a:r>
            <a:endParaRPr sz="2400" dirty="0">
              <a:latin typeface="Calibri"/>
              <a:cs typeface="Calibri"/>
            </a:endParaRPr>
          </a:p>
          <a:p>
            <a:pPr marL="1784985" marR="5080">
              <a:lnSpc>
                <a:spcPct val="100000"/>
              </a:lnSpc>
              <a:spcBef>
                <a:spcPts val="355"/>
              </a:spcBef>
            </a:pPr>
            <a:r>
              <a:rPr sz="2400" spc="-10" dirty="0">
                <a:latin typeface="Calibri"/>
                <a:cs typeface="Calibri"/>
              </a:rPr>
              <a:t>Possuem </a:t>
            </a:r>
            <a:r>
              <a:rPr sz="2400" spc="-5" dirty="0">
                <a:latin typeface="Calibri"/>
                <a:cs typeface="Calibri"/>
              </a:rPr>
              <a:t>circuitos </a:t>
            </a:r>
            <a:r>
              <a:rPr sz="2400" spc="-15" dirty="0">
                <a:latin typeface="Calibri"/>
                <a:cs typeface="Calibri"/>
              </a:rPr>
              <a:t>para </a:t>
            </a:r>
            <a:r>
              <a:rPr sz="2400" spc="-35" dirty="0">
                <a:latin typeface="Calibri"/>
                <a:cs typeface="Calibri"/>
              </a:rPr>
              <a:t>receber,  </a:t>
            </a:r>
            <a:r>
              <a:rPr sz="2400" spc="-5" dirty="0">
                <a:latin typeface="Calibri"/>
                <a:cs typeface="Calibri"/>
              </a:rPr>
              <a:t>condicionar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0" dirty="0">
                <a:latin typeface="Calibri"/>
                <a:cs typeface="Calibri"/>
              </a:rPr>
              <a:t>processar </a:t>
            </a:r>
            <a:r>
              <a:rPr sz="2400" spc="-5" dirty="0">
                <a:latin typeface="Calibri"/>
                <a:cs typeface="Calibri"/>
              </a:rPr>
              <a:t>os sinais, de  modo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0" dirty="0">
                <a:latin typeface="Calibri"/>
                <a:cs typeface="Calibri"/>
              </a:rPr>
              <a:t>executar </a:t>
            </a:r>
            <a:r>
              <a:rPr sz="2400" spc="-10" dirty="0">
                <a:latin typeface="Calibri"/>
                <a:cs typeface="Calibri"/>
              </a:rPr>
              <a:t>funções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5" dirty="0">
                <a:latin typeface="Calibri"/>
                <a:cs typeface="Calibri"/>
              </a:rPr>
              <a:t>controle </a:t>
            </a:r>
            <a:r>
              <a:rPr sz="2400" dirty="0">
                <a:latin typeface="Calibri"/>
                <a:cs typeface="Calibri"/>
              </a:rPr>
              <a:t>e  </a:t>
            </a:r>
            <a:r>
              <a:rPr sz="2400" spc="-10" dirty="0">
                <a:latin typeface="Calibri"/>
                <a:cs typeface="Calibri"/>
              </a:rPr>
              <a:t>monitoração </a:t>
            </a:r>
            <a:r>
              <a:rPr sz="2400" spc="-5" dirty="0">
                <a:latin typeface="Calibri"/>
                <a:cs typeface="Calibri"/>
              </a:rPr>
              <a:t>dos </a:t>
            </a:r>
            <a:r>
              <a:rPr sz="2400" spc="-10" dirty="0">
                <a:latin typeface="Calibri"/>
                <a:cs typeface="Calibri"/>
              </a:rPr>
              <a:t>processos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industriais.</a:t>
            </a:r>
          </a:p>
          <a:p>
            <a:pPr marL="88900" marR="1171575">
              <a:lnSpc>
                <a:spcPct val="100000"/>
              </a:lnSpc>
              <a:spcBef>
                <a:spcPts val="695"/>
              </a:spcBef>
            </a:pPr>
            <a:r>
              <a:rPr sz="2400" dirty="0">
                <a:latin typeface="Calibri"/>
                <a:cs typeface="Calibri"/>
              </a:rPr>
              <a:t>Os </a:t>
            </a:r>
            <a:r>
              <a:rPr sz="2400" spc="-10" dirty="0">
                <a:latin typeface="Calibri"/>
                <a:cs typeface="Calibri"/>
              </a:rPr>
              <a:t>receptores convencionais </a:t>
            </a:r>
            <a:r>
              <a:rPr sz="2400" spc="-5" dirty="0">
                <a:latin typeface="Calibri"/>
                <a:cs typeface="Calibri"/>
              </a:rPr>
              <a:t>são os  </a:t>
            </a:r>
            <a:r>
              <a:rPr sz="2400" spc="-10" dirty="0">
                <a:latin typeface="Calibri"/>
                <a:cs typeface="Calibri"/>
              </a:rPr>
              <a:t>controladores, registradores, </a:t>
            </a:r>
            <a:r>
              <a:rPr sz="2400" spc="-5" dirty="0">
                <a:latin typeface="Calibri"/>
                <a:cs typeface="Calibri"/>
              </a:rPr>
              <a:t>indicadores </a:t>
            </a:r>
            <a:r>
              <a:rPr sz="2400" dirty="0">
                <a:latin typeface="Calibri"/>
                <a:cs typeface="Calibri"/>
              </a:rPr>
              <a:t>e  </a:t>
            </a:r>
            <a:r>
              <a:rPr sz="2400" spc="-10" dirty="0">
                <a:latin typeface="Calibri"/>
                <a:cs typeface="Calibri"/>
              </a:rPr>
              <a:t>totalizadores. </a:t>
            </a:r>
            <a:r>
              <a:rPr sz="2400" dirty="0">
                <a:latin typeface="Calibri"/>
                <a:cs typeface="Calibri"/>
              </a:rPr>
              <a:t>Os </a:t>
            </a:r>
            <a:r>
              <a:rPr sz="2400" spc="-5" dirty="0">
                <a:latin typeface="Calibri"/>
                <a:cs typeface="Calibri"/>
              </a:rPr>
              <a:t>mais </a:t>
            </a:r>
            <a:r>
              <a:rPr sz="2400" spc="-10" dirty="0">
                <a:latin typeface="Calibri"/>
                <a:cs typeface="Calibri"/>
              </a:rPr>
              <a:t>avançados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9904" y="322706"/>
            <a:ext cx="5737860" cy="552450"/>
            <a:chOff x="3049904" y="322706"/>
            <a:chExt cx="5737860" cy="552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5431" y="347471"/>
              <a:ext cx="5711952" cy="5273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9904" y="322706"/>
              <a:ext cx="5708523" cy="52387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267" y="1491589"/>
            <a:ext cx="8662670" cy="4714240"/>
          </a:xfrm>
          <a:prstGeom prst="rect">
            <a:avLst/>
          </a:prstGeom>
        </p:spPr>
        <p:txBody>
          <a:bodyPr vert="horz" wrap="square" lIns="0" tIns="232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26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Transmissores</a:t>
            </a:r>
            <a:r>
              <a:rPr sz="26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Inteligentes</a:t>
            </a:r>
            <a:endParaRPr sz="2600">
              <a:latin typeface="Calibri"/>
              <a:cs typeface="Calibri"/>
            </a:endParaRPr>
          </a:p>
          <a:p>
            <a:pPr marL="156845" marR="250825">
              <a:lnSpc>
                <a:spcPct val="100000"/>
              </a:lnSpc>
              <a:spcBef>
                <a:spcPts val="1730"/>
              </a:spcBef>
            </a:pPr>
            <a:r>
              <a:rPr sz="2600" dirty="0">
                <a:latin typeface="Calibri"/>
                <a:cs typeface="Calibri"/>
              </a:rPr>
              <a:t>Não </a:t>
            </a:r>
            <a:r>
              <a:rPr sz="2600" spc="-20" dirty="0">
                <a:latin typeface="Calibri"/>
                <a:cs typeface="Calibri"/>
              </a:rPr>
              <a:t>existe </a:t>
            </a:r>
            <a:r>
              <a:rPr sz="2600" spc="-5" dirty="0">
                <a:latin typeface="Calibri"/>
                <a:cs typeface="Calibri"/>
              </a:rPr>
              <a:t>uma </a:t>
            </a:r>
            <a:r>
              <a:rPr sz="2600" spc="-10" dirty="0">
                <a:latin typeface="Calibri"/>
                <a:cs typeface="Calibri"/>
              </a:rPr>
              <a:t>definição </a:t>
            </a:r>
            <a:r>
              <a:rPr sz="2600" spc="-30" dirty="0">
                <a:latin typeface="Calibri"/>
                <a:cs typeface="Calibri"/>
              </a:rPr>
              <a:t>exata </a:t>
            </a:r>
            <a:r>
              <a:rPr sz="2600" spc="-5" dirty="0">
                <a:latin typeface="Calibri"/>
                <a:cs typeface="Calibri"/>
              </a:rPr>
              <a:t>do que seja </a:t>
            </a:r>
            <a:r>
              <a:rPr sz="2600" dirty="0">
                <a:latin typeface="Calibri"/>
                <a:cs typeface="Calibri"/>
              </a:rPr>
              <a:t>um </a:t>
            </a:r>
            <a:r>
              <a:rPr sz="2600" spc="-5" dirty="0">
                <a:latin typeface="Calibri"/>
                <a:cs typeface="Calibri"/>
              </a:rPr>
              <a:t>transmissor  </a:t>
            </a:r>
            <a:r>
              <a:rPr sz="2600" spc="-10" dirty="0">
                <a:latin typeface="Calibri"/>
                <a:cs typeface="Calibri"/>
              </a:rPr>
              <a:t>inteligente, </a:t>
            </a:r>
            <a:r>
              <a:rPr sz="2600" dirty="0">
                <a:latin typeface="Calibri"/>
                <a:cs typeface="Calibri"/>
              </a:rPr>
              <a:t>mas </a:t>
            </a:r>
            <a:r>
              <a:rPr sz="2600" spc="-10" dirty="0">
                <a:latin typeface="Calibri"/>
                <a:cs typeface="Calibri"/>
              </a:rPr>
              <a:t>entende-se </a:t>
            </a:r>
            <a:r>
              <a:rPr sz="2600" spc="-5" dirty="0">
                <a:latin typeface="Calibri"/>
                <a:cs typeface="Calibri"/>
              </a:rPr>
              <a:t>que os transmissores</a:t>
            </a:r>
            <a:r>
              <a:rPr sz="2600" spc="-1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inteligentes  </a:t>
            </a:r>
            <a:r>
              <a:rPr sz="2600" spc="-5" dirty="0">
                <a:latin typeface="Calibri"/>
                <a:cs typeface="Calibri"/>
              </a:rPr>
              <a:t>(microprocessados) </a:t>
            </a:r>
            <a:r>
              <a:rPr sz="2600" spc="-10" dirty="0">
                <a:latin typeface="Calibri"/>
                <a:cs typeface="Calibri"/>
              </a:rPr>
              <a:t>devem apresentar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facilidades.</a:t>
            </a:r>
            <a:endParaRPr sz="2600">
              <a:latin typeface="Calibri"/>
              <a:cs typeface="Calibri"/>
            </a:endParaRPr>
          </a:p>
          <a:p>
            <a:pPr marL="151765" marR="5080">
              <a:lnSpc>
                <a:spcPct val="100000"/>
              </a:lnSpc>
              <a:spcBef>
                <a:spcPts val="2255"/>
              </a:spcBef>
            </a:pPr>
            <a:r>
              <a:rPr sz="2600" spc="-10" dirty="0">
                <a:latin typeface="Calibri"/>
                <a:cs typeface="Calibri"/>
              </a:rPr>
              <a:t>Neste sentido, estes instrumentos devem </a:t>
            </a:r>
            <a:r>
              <a:rPr sz="2600" spc="-5" dirty="0">
                <a:latin typeface="Calibri"/>
                <a:cs typeface="Calibri"/>
              </a:rPr>
              <a:t>permitir </a:t>
            </a:r>
            <a:r>
              <a:rPr sz="2600" dirty="0">
                <a:latin typeface="Calibri"/>
                <a:cs typeface="Calibri"/>
              </a:rPr>
              <a:t>a  </a:t>
            </a:r>
            <a:r>
              <a:rPr sz="2600" b="1" spc="-10" dirty="0">
                <a:latin typeface="Calibri"/>
                <a:cs typeface="Calibri"/>
              </a:rPr>
              <a:t>identificação </a:t>
            </a:r>
            <a:r>
              <a:rPr sz="2600" spc="-5" dirty="0">
                <a:latin typeface="Calibri"/>
                <a:cs typeface="Calibri"/>
              </a:rPr>
              <a:t>(tag, </a:t>
            </a:r>
            <a:r>
              <a:rPr sz="2600" spc="-10" dirty="0">
                <a:latin typeface="Calibri"/>
                <a:cs typeface="Calibri"/>
              </a:rPr>
              <a:t>área, etc.),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b="1" spc="-10" dirty="0">
                <a:latin typeface="Calibri"/>
                <a:cs typeface="Calibri"/>
              </a:rPr>
              <a:t>configuração </a:t>
            </a:r>
            <a:r>
              <a:rPr sz="2600" spc="-10" dirty="0">
                <a:latin typeface="Calibri"/>
                <a:cs typeface="Calibri"/>
              </a:rPr>
              <a:t>(linearização,  filtragem, </a:t>
            </a:r>
            <a:r>
              <a:rPr sz="2600" spc="-20" dirty="0">
                <a:latin typeface="Calibri"/>
                <a:cs typeface="Calibri"/>
              </a:rPr>
              <a:t>conversão </a:t>
            </a:r>
            <a:r>
              <a:rPr sz="2600" spc="-5" dirty="0">
                <a:latin typeface="Calibri"/>
                <a:cs typeface="Calibri"/>
              </a:rPr>
              <a:t>de unidades, </a:t>
            </a:r>
            <a:r>
              <a:rPr sz="2600" spc="-10" dirty="0">
                <a:latin typeface="Calibri"/>
                <a:cs typeface="Calibri"/>
              </a:rPr>
              <a:t>funções matemáticas, etc.), </a:t>
            </a:r>
            <a:r>
              <a:rPr sz="2600" dirty="0">
                <a:latin typeface="Calibri"/>
                <a:cs typeface="Calibri"/>
              </a:rPr>
              <a:t>a  </a:t>
            </a:r>
            <a:r>
              <a:rPr sz="2600" b="1" spc="-10" dirty="0">
                <a:latin typeface="Calibri"/>
                <a:cs typeface="Calibri"/>
              </a:rPr>
              <a:t>calibração </a:t>
            </a:r>
            <a:r>
              <a:rPr sz="2600" spc="-20" dirty="0">
                <a:latin typeface="Calibri"/>
                <a:cs typeface="Calibri"/>
              </a:rPr>
              <a:t>(faixa </a:t>
            </a:r>
            <a:r>
              <a:rPr sz="2600" dirty="0">
                <a:latin typeface="Calibri"/>
                <a:cs typeface="Calibri"/>
              </a:rPr>
              <a:t>de </a:t>
            </a:r>
            <a:r>
              <a:rPr sz="2600" spc="-10" dirty="0">
                <a:latin typeface="Calibri"/>
                <a:cs typeface="Calibri"/>
              </a:rPr>
              <a:t>medição, </a:t>
            </a:r>
            <a:r>
              <a:rPr sz="2600" spc="-35" dirty="0">
                <a:latin typeface="Calibri"/>
                <a:cs typeface="Calibri"/>
              </a:rPr>
              <a:t>zero, </a:t>
            </a:r>
            <a:r>
              <a:rPr sz="2600" spc="-5" dirty="0">
                <a:latin typeface="Calibri"/>
                <a:cs typeface="Calibri"/>
              </a:rPr>
              <a:t>span, </a:t>
            </a:r>
            <a:r>
              <a:rPr sz="2600" spc="-10" dirty="0">
                <a:latin typeface="Calibri"/>
                <a:cs typeface="Calibri"/>
              </a:rPr>
              <a:t>etc.) </a:t>
            </a:r>
            <a:r>
              <a:rPr sz="2600" dirty="0">
                <a:latin typeface="Calibri"/>
                <a:cs typeface="Calibri"/>
              </a:rPr>
              <a:t>e o </a:t>
            </a:r>
            <a:r>
              <a:rPr sz="2600" b="1" spc="-5" dirty="0">
                <a:latin typeface="Calibri"/>
                <a:cs typeface="Calibri"/>
              </a:rPr>
              <a:t>diagnóstico  </a:t>
            </a:r>
            <a:r>
              <a:rPr sz="2600" spc="-5" dirty="0">
                <a:latin typeface="Calibri"/>
                <a:cs typeface="Calibri"/>
              </a:rPr>
              <a:t>(tempo de </a:t>
            </a:r>
            <a:r>
              <a:rPr sz="2600" spc="-15" dirty="0">
                <a:latin typeface="Calibri"/>
                <a:cs typeface="Calibri"/>
              </a:rPr>
              <a:t>utilização, </a:t>
            </a:r>
            <a:r>
              <a:rPr sz="2600" spc="-10" dirty="0">
                <a:latin typeface="Calibri"/>
                <a:cs typeface="Calibri"/>
              </a:rPr>
              <a:t>aquecimento, </a:t>
            </a:r>
            <a:r>
              <a:rPr sz="2600" spc="-5" dirty="0">
                <a:latin typeface="Calibri"/>
                <a:cs typeface="Calibri"/>
              </a:rPr>
              <a:t>desvios, </a:t>
            </a:r>
            <a:r>
              <a:rPr sz="2600" dirty="0">
                <a:latin typeface="Calibri"/>
                <a:cs typeface="Calibri"/>
              </a:rPr>
              <a:t>mal  </a:t>
            </a:r>
            <a:r>
              <a:rPr sz="2600" spc="-10" dirty="0">
                <a:latin typeface="Calibri"/>
                <a:cs typeface="Calibri"/>
              </a:rPr>
              <a:t>funcionamento,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etc.)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/>
              <a:t>29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Transmissores 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Receptores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9149" y="2276855"/>
            <a:ext cx="1797371" cy="37795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049904" y="322706"/>
            <a:ext cx="5737860" cy="552450"/>
            <a:chOff x="3049904" y="322706"/>
            <a:chExt cx="5737860" cy="5524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5431" y="347471"/>
              <a:ext cx="5711952" cy="5273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9904" y="322706"/>
              <a:ext cx="5708523" cy="5238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58267" y="1601063"/>
            <a:ext cx="5558790" cy="431673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6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Transmissores</a:t>
            </a:r>
            <a:r>
              <a:rPr sz="26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Inteligentes</a:t>
            </a:r>
            <a:endParaRPr sz="2600">
              <a:latin typeface="Calibri"/>
              <a:cs typeface="Calibri"/>
            </a:endParaRPr>
          </a:p>
          <a:p>
            <a:pPr marL="151765" marR="5080">
              <a:lnSpc>
                <a:spcPct val="100000"/>
              </a:lnSpc>
              <a:spcBef>
                <a:spcPts val="869"/>
              </a:spcBef>
            </a:pPr>
            <a:r>
              <a:rPr sz="2600" spc="-15" dirty="0">
                <a:latin typeface="Calibri"/>
                <a:cs typeface="Calibri"/>
              </a:rPr>
              <a:t>Este </a:t>
            </a:r>
            <a:r>
              <a:rPr sz="2600" dirty="0">
                <a:latin typeface="Calibri"/>
                <a:cs typeface="Calibri"/>
              </a:rPr>
              <a:t>acesso </a:t>
            </a:r>
            <a:r>
              <a:rPr sz="2600" spc="-5" dirty="0">
                <a:latin typeface="Calibri"/>
                <a:cs typeface="Calibri"/>
              </a:rPr>
              <a:t>pode ser de </a:t>
            </a:r>
            <a:r>
              <a:rPr sz="2600" spc="-15" dirty="0">
                <a:latin typeface="Calibri"/>
                <a:cs typeface="Calibri"/>
              </a:rPr>
              <a:t>forma </a:t>
            </a:r>
            <a:r>
              <a:rPr sz="2600" b="1" spc="-5" dirty="0">
                <a:latin typeface="Calibri"/>
                <a:cs typeface="Calibri"/>
              </a:rPr>
              <a:t>local</a:t>
            </a:r>
            <a:r>
              <a:rPr sz="2600" spc="-5" dirty="0">
                <a:latin typeface="Calibri"/>
                <a:cs typeface="Calibri"/>
              </a:rPr>
              <a:t>, por  </a:t>
            </a:r>
            <a:r>
              <a:rPr sz="2600" dirty="0">
                <a:latin typeface="Calibri"/>
                <a:cs typeface="Calibri"/>
              </a:rPr>
              <a:t>meio </a:t>
            </a:r>
            <a:r>
              <a:rPr sz="2600" spc="-5" dirty="0">
                <a:latin typeface="Calibri"/>
                <a:cs typeface="Calibri"/>
              </a:rPr>
              <a:t>de </a:t>
            </a:r>
            <a:r>
              <a:rPr sz="2600" dirty="0">
                <a:latin typeface="Calibri"/>
                <a:cs typeface="Calibri"/>
              </a:rPr>
              <a:t>um </a:t>
            </a:r>
            <a:r>
              <a:rPr sz="2600" spc="-5" dirty="0">
                <a:latin typeface="Calibri"/>
                <a:cs typeface="Calibri"/>
              </a:rPr>
              <a:t>comunicador </a:t>
            </a:r>
            <a:r>
              <a:rPr sz="2600" spc="-10" dirty="0">
                <a:latin typeface="Calibri"/>
                <a:cs typeface="Calibri"/>
              </a:rPr>
              <a:t>portátil  </a:t>
            </a:r>
            <a:r>
              <a:rPr sz="2600" spc="-5" dirty="0">
                <a:latin typeface="Calibri"/>
                <a:cs typeface="Calibri"/>
              </a:rPr>
              <a:t>conhecido </a:t>
            </a:r>
            <a:r>
              <a:rPr sz="2600" spc="-10" dirty="0">
                <a:latin typeface="Calibri"/>
                <a:cs typeface="Calibri"/>
              </a:rPr>
              <a:t>como </a:t>
            </a:r>
            <a:r>
              <a:rPr sz="2600" i="1" dirty="0">
                <a:latin typeface="Calibri"/>
                <a:cs typeface="Calibri"/>
              </a:rPr>
              <a:t>hand </a:t>
            </a:r>
            <a:r>
              <a:rPr sz="2600" i="1" spc="-5" dirty="0">
                <a:latin typeface="Calibri"/>
                <a:cs typeface="Calibri"/>
              </a:rPr>
              <a:t>held </a:t>
            </a:r>
            <a:r>
              <a:rPr sz="2600" dirty="0">
                <a:latin typeface="Calibri"/>
                <a:cs typeface="Calibri"/>
              </a:rPr>
              <a:t>ou </a:t>
            </a:r>
            <a:r>
              <a:rPr sz="2600" spc="-5" dirty="0">
                <a:latin typeface="Calibri"/>
                <a:cs typeface="Calibri"/>
              </a:rPr>
              <a:t>um  </a:t>
            </a:r>
            <a:r>
              <a:rPr sz="2600" spc="-10" dirty="0">
                <a:latin typeface="Calibri"/>
                <a:cs typeface="Calibri"/>
              </a:rPr>
              <a:t>computador </a:t>
            </a:r>
            <a:r>
              <a:rPr sz="2600" spc="-15" dirty="0">
                <a:latin typeface="Calibri"/>
                <a:cs typeface="Calibri"/>
              </a:rPr>
              <a:t>carregado </a:t>
            </a:r>
            <a:r>
              <a:rPr sz="2600" spc="-10" dirty="0">
                <a:latin typeface="Calibri"/>
                <a:cs typeface="Calibri"/>
              </a:rPr>
              <a:t>com </a:t>
            </a:r>
            <a:r>
              <a:rPr sz="2600" dirty="0">
                <a:latin typeface="Calibri"/>
                <a:cs typeface="Calibri"/>
              </a:rPr>
              <a:t>o </a:t>
            </a:r>
            <a:r>
              <a:rPr sz="2600" spc="-5" dirty="0">
                <a:latin typeface="Calibri"/>
                <a:cs typeface="Calibri"/>
              </a:rPr>
              <a:t>devido  </a:t>
            </a:r>
            <a:r>
              <a:rPr sz="2600" spc="-10" dirty="0">
                <a:latin typeface="Calibri"/>
                <a:cs typeface="Calibri"/>
              </a:rPr>
              <a:t>programa.</a:t>
            </a:r>
            <a:endParaRPr sz="2600">
              <a:latin typeface="Calibri"/>
              <a:cs typeface="Calibri"/>
            </a:endParaRPr>
          </a:p>
          <a:p>
            <a:pPr marL="151765" marR="130175">
              <a:lnSpc>
                <a:spcPct val="100000"/>
              </a:lnSpc>
              <a:spcBef>
                <a:spcPts val="844"/>
              </a:spcBef>
            </a:pPr>
            <a:r>
              <a:rPr sz="2600" dirty="0">
                <a:latin typeface="Calibri"/>
                <a:cs typeface="Calibri"/>
              </a:rPr>
              <a:t>O acesso </a:t>
            </a:r>
            <a:r>
              <a:rPr sz="2600" spc="-5" dirty="0">
                <a:latin typeface="Calibri"/>
                <a:cs typeface="Calibri"/>
              </a:rPr>
              <a:t>também pode ser </a:t>
            </a:r>
            <a:r>
              <a:rPr sz="2600" spc="-20" dirty="0">
                <a:latin typeface="Calibri"/>
                <a:cs typeface="Calibri"/>
              </a:rPr>
              <a:t>feito </a:t>
            </a:r>
            <a:r>
              <a:rPr sz="2600" spc="-5" dirty="0">
                <a:latin typeface="Calibri"/>
                <a:cs typeface="Calibri"/>
              </a:rPr>
              <a:t>de  </a:t>
            </a:r>
            <a:r>
              <a:rPr sz="2600" spc="-15" dirty="0">
                <a:latin typeface="Calibri"/>
                <a:cs typeface="Calibri"/>
              </a:rPr>
              <a:t>forma </a:t>
            </a:r>
            <a:r>
              <a:rPr sz="2600" b="1" spc="-10" dirty="0">
                <a:latin typeface="Calibri"/>
                <a:cs typeface="Calibri"/>
              </a:rPr>
              <a:t>remota</a:t>
            </a:r>
            <a:r>
              <a:rPr sz="2600" spc="-10" dirty="0">
                <a:latin typeface="Calibri"/>
                <a:cs typeface="Calibri"/>
              </a:rPr>
              <a:t>, </a:t>
            </a:r>
            <a:r>
              <a:rPr sz="2600" spc="-20" dirty="0">
                <a:latin typeface="Calibri"/>
                <a:cs typeface="Calibri"/>
              </a:rPr>
              <a:t>através </a:t>
            </a:r>
            <a:r>
              <a:rPr sz="2600" spc="-5" dirty="0">
                <a:latin typeface="Calibri"/>
                <a:cs typeface="Calibri"/>
              </a:rPr>
              <a:t>da </a:t>
            </a:r>
            <a:r>
              <a:rPr sz="2600" spc="-15" dirty="0">
                <a:latin typeface="Calibri"/>
                <a:cs typeface="Calibri"/>
              </a:rPr>
              <a:t>integração  </a:t>
            </a:r>
            <a:r>
              <a:rPr sz="2600" spc="-10" dirty="0">
                <a:latin typeface="Calibri"/>
                <a:cs typeface="Calibri"/>
              </a:rPr>
              <a:t>com </a:t>
            </a:r>
            <a:r>
              <a:rPr sz="2600" dirty="0">
                <a:latin typeface="Calibri"/>
                <a:cs typeface="Calibri"/>
              </a:rPr>
              <a:t>um </a:t>
            </a:r>
            <a:r>
              <a:rPr sz="2600" spc="-10" dirty="0">
                <a:latin typeface="Calibri"/>
                <a:cs typeface="Calibri"/>
              </a:rPr>
              <a:t>sistema digital </a:t>
            </a:r>
            <a:r>
              <a:rPr sz="2600" dirty="0">
                <a:latin typeface="Calibri"/>
                <a:cs typeface="Calibri"/>
              </a:rPr>
              <a:t>de </a:t>
            </a:r>
            <a:r>
              <a:rPr sz="2600" spc="-15" dirty="0">
                <a:latin typeface="Calibri"/>
                <a:cs typeface="Calibri"/>
              </a:rPr>
              <a:t>controle </a:t>
            </a:r>
            <a:r>
              <a:rPr sz="2600" spc="-5" dirty="0">
                <a:latin typeface="Calibri"/>
                <a:cs typeface="Calibri"/>
              </a:rPr>
              <a:t>que  suporte </a:t>
            </a:r>
            <a:r>
              <a:rPr sz="2600" dirty="0">
                <a:latin typeface="Calibri"/>
                <a:cs typeface="Calibri"/>
              </a:rPr>
              <a:t>o </a:t>
            </a:r>
            <a:r>
              <a:rPr sz="2600" spc="-15" dirty="0">
                <a:latin typeface="Calibri"/>
                <a:cs typeface="Calibri"/>
              </a:rPr>
              <a:t>protocolo </a:t>
            </a:r>
            <a:r>
              <a:rPr sz="2600" spc="-10" dirty="0">
                <a:latin typeface="Calibri"/>
                <a:cs typeface="Calibri"/>
              </a:rPr>
              <a:t>utilizado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pelo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560" y="5973953"/>
            <a:ext cx="1647189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75"/>
              </a:lnSpc>
            </a:pPr>
            <a:r>
              <a:rPr sz="2600" dirty="0">
                <a:latin typeface="Calibri"/>
                <a:cs typeface="Calibri"/>
              </a:rPr>
              <a:t>t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ansmisso</a:t>
            </a:r>
            <a:r>
              <a:rPr sz="2600" spc="-26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/>
              <a:t>30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Transmissores 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Receptores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9904" y="322706"/>
            <a:ext cx="5737860" cy="552450"/>
            <a:chOff x="3049904" y="322706"/>
            <a:chExt cx="5737860" cy="552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5431" y="347471"/>
              <a:ext cx="5711952" cy="5273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9904" y="322706"/>
              <a:ext cx="5708523" cy="5238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2437" y="1131189"/>
            <a:ext cx="7178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Transmissores 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Receptores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626" y="2685651"/>
            <a:ext cx="3214845" cy="314839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74370" y="1784985"/>
            <a:ext cx="7548245" cy="4495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alibri"/>
                <a:cs typeface="Calibri"/>
              </a:rPr>
              <a:t>Inicialmente </a:t>
            </a:r>
            <a:r>
              <a:rPr sz="2600" dirty="0">
                <a:latin typeface="Calibri"/>
                <a:cs typeface="Calibri"/>
              </a:rPr>
              <a:t>o sinal </a:t>
            </a:r>
            <a:r>
              <a:rPr sz="2600" spc="-5" dirty="0">
                <a:latin typeface="Calibri"/>
                <a:cs typeface="Calibri"/>
              </a:rPr>
              <a:t>elétrico de </a:t>
            </a:r>
            <a:r>
              <a:rPr sz="2600" spc="-10" dirty="0">
                <a:latin typeface="Calibri"/>
                <a:cs typeface="Calibri"/>
              </a:rPr>
              <a:t>entrada 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5" dirty="0">
                <a:latin typeface="Calibri"/>
                <a:cs typeface="Calibri"/>
              </a:rPr>
              <a:t>saída </a:t>
            </a:r>
            <a:r>
              <a:rPr sz="2600" spc="-10" dirty="0">
                <a:latin typeface="Calibri"/>
                <a:cs typeface="Calibri"/>
              </a:rPr>
              <a:t>destes  </a:t>
            </a:r>
            <a:r>
              <a:rPr sz="2600" spc="-5" dirty="0">
                <a:latin typeface="Calibri"/>
                <a:cs typeface="Calibri"/>
              </a:rPr>
              <a:t>equipamentos não </a:t>
            </a:r>
            <a:r>
              <a:rPr sz="2600" spc="-15" dirty="0">
                <a:latin typeface="Calibri"/>
                <a:cs typeface="Calibri"/>
              </a:rPr>
              <a:t>eram </a:t>
            </a:r>
            <a:r>
              <a:rPr sz="2600" spc="-10" dirty="0">
                <a:latin typeface="Calibri"/>
                <a:cs typeface="Calibri"/>
              </a:rPr>
              <a:t>padronizados 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5" dirty="0">
                <a:latin typeface="Calibri"/>
                <a:cs typeface="Calibri"/>
              </a:rPr>
              <a:t>cada </a:t>
            </a:r>
            <a:r>
              <a:rPr sz="2600" spc="-15" dirty="0">
                <a:latin typeface="Calibri"/>
                <a:cs typeface="Calibri"/>
              </a:rPr>
              <a:t>fabricante  </a:t>
            </a:r>
            <a:r>
              <a:rPr sz="2600" spc="-10" dirty="0">
                <a:latin typeface="Calibri"/>
                <a:cs typeface="Calibri"/>
              </a:rPr>
              <a:t>desenvolvia </a:t>
            </a:r>
            <a:r>
              <a:rPr sz="2600" spc="-5" dirty="0">
                <a:latin typeface="Calibri"/>
                <a:cs typeface="Calibri"/>
              </a:rPr>
              <a:t>seu </a:t>
            </a:r>
            <a:r>
              <a:rPr sz="2600" spc="-10" dirty="0">
                <a:latin typeface="Calibri"/>
                <a:cs typeface="Calibri"/>
              </a:rPr>
              <a:t>próprio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padrão.</a:t>
            </a:r>
            <a:endParaRPr sz="2600">
              <a:latin typeface="Calibri"/>
              <a:cs typeface="Calibri"/>
            </a:endParaRPr>
          </a:p>
          <a:p>
            <a:pPr marL="20320" marR="3494404">
              <a:lnSpc>
                <a:spcPct val="100000"/>
              </a:lnSpc>
              <a:spcBef>
                <a:spcPts val="1945"/>
              </a:spcBef>
            </a:pPr>
            <a:r>
              <a:rPr sz="2600" spc="-10" dirty="0">
                <a:latin typeface="Calibri"/>
                <a:cs typeface="Calibri"/>
              </a:rPr>
              <a:t>Posteriormente </a:t>
            </a:r>
            <a:r>
              <a:rPr sz="2600" spc="-5" dirty="0">
                <a:latin typeface="Calibri"/>
                <a:cs typeface="Calibri"/>
              </a:rPr>
              <a:t>os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fabricantes  </a:t>
            </a:r>
            <a:r>
              <a:rPr sz="2600" spc="-5" dirty="0">
                <a:latin typeface="Calibri"/>
                <a:cs typeface="Calibri"/>
              </a:rPr>
              <a:t>americanos </a:t>
            </a:r>
            <a:r>
              <a:rPr sz="2600" spc="-10" dirty="0">
                <a:latin typeface="Calibri"/>
                <a:cs typeface="Calibri"/>
              </a:rPr>
              <a:t>passaram </a:t>
            </a:r>
            <a:r>
              <a:rPr sz="2600" dirty="0">
                <a:latin typeface="Calibri"/>
                <a:cs typeface="Calibri"/>
              </a:rPr>
              <a:t>a  </a:t>
            </a:r>
            <a:r>
              <a:rPr sz="2600" spc="-10" dirty="0">
                <a:latin typeface="Calibri"/>
                <a:cs typeface="Calibri"/>
              </a:rPr>
              <a:t>utilizar produtos com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sinais</a:t>
            </a:r>
            <a:endParaRPr sz="2600">
              <a:latin typeface="Calibri"/>
              <a:cs typeface="Calibri"/>
            </a:endParaRPr>
          </a:p>
          <a:p>
            <a:pPr marL="20320" marR="3567429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latin typeface="Calibri"/>
                <a:cs typeface="Calibri"/>
              </a:rPr>
              <a:t>4-20 </a:t>
            </a:r>
            <a:r>
              <a:rPr sz="2600" spc="5" dirty="0">
                <a:latin typeface="Calibri"/>
                <a:cs typeface="Calibri"/>
              </a:rPr>
              <a:t>mA, </a:t>
            </a:r>
            <a:r>
              <a:rPr sz="2600" spc="-5" dirty="0">
                <a:latin typeface="Calibri"/>
                <a:cs typeface="Calibri"/>
              </a:rPr>
              <a:t>enquanto que </a:t>
            </a:r>
            <a:r>
              <a:rPr sz="2600" dirty="0">
                <a:latin typeface="Calibri"/>
                <a:cs typeface="Calibri"/>
              </a:rPr>
              <a:t>a  </a:t>
            </a:r>
            <a:r>
              <a:rPr sz="2600" spc="-10" dirty="0">
                <a:latin typeface="Calibri"/>
                <a:cs typeface="Calibri"/>
              </a:rPr>
              <a:t>Europa </a:t>
            </a:r>
            <a:r>
              <a:rPr sz="2600" spc="-15" dirty="0">
                <a:latin typeface="Calibri"/>
                <a:cs typeface="Calibri"/>
              </a:rPr>
              <a:t>comercializava  </a:t>
            </a:r>
            <a:r>
              <a:rPr sz="2600" spc="-10" dirty="0">
                <a:latin typeface="Calibri"/>
                <a:cs typeface="Calibri"/>
              </a:rPr>
              <a:t>produtos </a:t>
            </a:r>
            <a:r>
              <a:rPr sz="2600" dirty="0">
                <a:latin typeface="Calibri"/>
                <a:cs typeface="Calibri"/>
              </a:rPr>
              <a:t>no </a:t>
            </a:r>
            <a:r>
              <a:rPr sz="2600" spc="-10" dirty="0">
                <a:latin typeface="Calibri"/>
                <a:cs typeface="Calibri"/>
              </a:rPr>
              <a:t>padrão </a:t>
            </a:r>
            <a:r>
              <a:rPr sz="2600" dirty="0">
                <a:latin typeface="Calibri"/>
                <a:cs typeface="Calibri"/>
              </a:rPr>
              <a:t>0-20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mA.</a:t>
            </a:r>
            <a:endParaRPr sz="2600">
              <a:latin typeface="Calibri"/>
              <a:cs typeface="Calibri"/>
            </a:endParaRPr>
          </a:p>
          <a:p>
            <a:pPr marL="20320">
              <a:lnSpc>
                <a:spcPct val="100000"/>
              </a:lnSpc>
              <a:spcBef>
                <a:spcPts val="2039"/>
              </a:spcBef>
            </a:pPr>
            <a:r>
              <a:rPr sz="2600" spc="-10" dirty="0">
                <a:latin typeface="Calibri"/>
                <a:cs typeface="Calibri"/>
              </a:rPr>
              <a:t>Atualmente </a:t>
            </a:r>
            <a:r>
              <a:rPr sz="2600" dirty="0">
                <a:latin typeface="Calibri"/>
                <a:cs typeface="Calibri"/>
              </a:rPr>
              <a:t>o </a:t>
            </a:r>
            <a:r>
              <a:rPr sz="2600" spc="-5" dirty="0">
                <a:latin typeface="Calibri"/>
                <a:cs typeface="Calibri"/>
              </a:rPr>
              <a:t>sinal </a:t>
            </a:r>
            <a:r>
              <a:rPr sz="2600" dirty="0">
                <a:latin typeface="Calibri"/>
                <a:cs typeface="Calibri"/>
              </a:rPr>
              <a:t>4-20 mA é </a:t>
            </a:r>
            <a:r>
              <a:rPr sz="2600" spc="-10" dirty="0">
                <a:latin typeface="Calibri"/>
                <a:cs typeface="Calibri"/>
              </a:rPr>
              <a:t>dominante </a:t>
            </a:r>
            <a:r>
              <a:rPr sz="2600" spc="-5" dirty="0">
                <a:latin typeface="Calibri"/>
                <a:cs typeface="Calibri"/>
              </a:rPr>
              <a:t>no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mercado.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57386" y="6442209"/>
            <a:ext cx="125730" cy="196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dirty="0">
                <a:latin typeface="Verdana"/>
                <a:cs typeface="Verdana"/>
              </a:rPr>
              <a:t>4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8D44841-C1FE-4435-8DC5-1BF9C02F7997}"/>
              </a:ext>
            </a:extLst>
          </p:cNvPr>
          <p:cNvGrpSpPr/>
          <p:nvPr/>
        </p:nvGrpSpPr>
        <p:grpSpPr>
          <a:xfrm>
            <a:off x="7950019" y="1943085"/>
            <a:ext cx="352800" cy="182160"/>
            <a:chOff x="7950019" y="1943085"/>
            <a:chExt cx="352800" cy="1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53A32248-084E-4B72-85D8-39B736CB0C73}"/>
                    </a:ext>
                  </a:extLst>
                </p14:cNvPr>
                <p14:cNvContentPartPr/>
                <p14:nvPr/>
              </p14:nvContentPartPr>
              <p14:xfrm>
                <a:off x="7950019" y="1943085"/>
                <a:ext cx="159840" cy="18216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53A32248-084E-4B72-85D8-39B736CB0C7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45699" y="1938765"/>
                  <a:ext cx="168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38A5C348-FD97-4234-B5E9-D296F1EE2A36}"/>
                    </a:ext>
                  </a:extLst>
                </p14:cNvPr>
                <p14:cNvContentPartPr/>
                <p14:nvPr/>
              </p14:nvContentPartPr>
              <p14:xfrm>
                <a:off x="8183659" y="1978725"/>
                <a:ext cx="119160" cy="1620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38A5C348-FD97-4234-B5E9-D296F1EE2A3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79339" y="1974405"/>
                  <a:ext cx="12780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DBCBAD9F-18DD-46DD-9732-F5F961E40888}"/>
              </a:ext>
            </a:extLst>
          </p:cNvPr>
          <p:cNvGrpSpPr/>
          <p:nvPr/>
        </p:nvGrpSpPr>
        <p:grpSpPr>
          <a:xfrm>
            <a:off x="8501539" y="1857045"/>
            <a:ext cx="588240" cy="287640"/>
            <a:chOff x="8501539" y="1857045"/>
            <a:chExt cx="58824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7E8FA808-5CFE-4285-A451-C5FD07C9D2A6}"/>
                    </a:ext>
                  </a:extLst>
                </p14:cNvPr>
                <p14:cNvContentPartPr/>
                <p14:nvPr/>
              </p14:nvContentPartPr>
              <p14:xfrm>
                <a:off x="8501539" y="1917165"/>
                <a:ext cx="211320" cy="19692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7E8FA808-5CFE-4285-A451-C5FD07C9D2A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97219" y="1912845"/>
                  <a:ext cx="2199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06887F35-E1E3-40F3-B303-48679FC629C4}"/>
                    </a:ext>
                  </a:extLst>
                </p14:cNvPr>
                <p14:cNvContentPartPr/>
                <p14:nvPr/>
              </p14:nvContentPartPr>
              <p14:xfrm>
                <a:off x="8764339" y="1974045"/>
                <a:ext cx="115560" cy="14472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06887F35-E1E3-40F3-B303-48679FC629C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60019" y="1969725"/>
                  <a:ext cx="124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65706A25-1511-4D35-8974-EC4D944A0D07}"/>
                    </a:ext>
                  </a:extLst>
                </p14:cNvPr>
                <p14:cNvContentPartPr/>
                <p14:nvPr/>
              </p14:nvContentPartPr>
              <p14:xfrm>
                <a:off x="8886379" y="1857045"/>
                <a:ext cx="73440" cy="9900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65706A25-1511-4D35-8974-EC4D944A0D0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882059" y="1852725"/>
                  <a:ext cx="820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B2976532-9F62-4A24-B73F-93769D5543B0}"/>
                    </a:ext>
                  </a:extLst>
                </p14:cNvPr>
                <p14:cNvContentPartPr/>
                <p14:nvPr/>
              </p14:nvContentPartPr>
              <p14:xfrm>
                <a:off x="8954779" y="1978725"/>
                <a:ext cx="135000" cy="16596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B2976532-9F62-4A24-B73F-93769D5543B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50459" y="1974405"/>
                  <a:ext cx="14364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A8D94C6E-EC28-41F4-A718-09815408013C}"/>
              </a:ext>
            </a:extLst>
          </p:cNvPr>
          <p:cNvGrpSpPr/>
          <p:nvPr/>
        </p:nvGrpSpPr>
        <p:grpSpPr>
          <a:xfrm>
            <a:off x="5880379" y="4658925"/>
            <a:ext cx="258840" cy="330840"/>
            <a:chOff x="5880379" y="4658925"/>
            <a:chExt cx="2588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A2EFBF91-B8E5-44E3-B5B2-3F9457AE45F3}"/>
                    </a:ext>
                  </a:extLst>
                </p14:cNvPr>
                <p14:cNvContentPartPr/>
                <p14:nvPr/>
              </p14:nvContentPartPr>
              <p14:xfrm>
                <a:off x="6088459" y="4950885"/>
                <a:ext cx="26280" cy="3888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A2EFBF91-B8E5-44E3-B5B2-3F9457AE45F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84139" y="4946565"/>
                  <a:ext cx="349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EE7EB94A-4D39-45D2-B92A-9450C4BA92F4}"/>
                    </a:ext>
                  </a:extLst>
                </p14:cNvPr>
                <p14:cNvContentPartPr/>
                <p14:nvPr/>
              </p14:nvContentPartPr>
              <p14:xfrm>
                <a:off x="5880379" y="4753245"/>
                <a:ext cx="71280" cy="1162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EE7EB94A-4D39-45D2-B92A-9450C4BA92F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76059" y="4748925"/>
                  <a:ext cx="79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D2EFD623-73C4-4A56-AF38-5D21D69FDC7E}"/>
                    </a:ext>
                  </a:extLst>
                </p14:cNvPr>
                <p14:cNvContentPartPr/>
                <p14:nvPr/>
              </p14:nvContentPartPr>
              <p14:xfrm>
                <a:off x="5934019" y="4660365"/>
                <a:ext cx="61920" cy="7668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D2EFD623-73C4-4A56-AF38-5D21D69FDC7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929699" y="4656045"/>
                  <a:ext cx="705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C197C496-A9E6-4B5E-BFEC-8030C5E63BFB}"/>
                    </a:ext>
                  </a:extLst>
                </p14:cNvPr>
                <p14:cNvContentPartPr/>
                <p14:nvPr/>
              </p14:nvContentPartPr>
              <p14:xfrm>
                <a:off x="6020779" y="4658925"/>
                <a:ext cx="118440" cy="19008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C197C496-A9E6-4B5E-BFEC-8030C5E63BF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16459" y="4654605"/>
                  <a:ext cx="12708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541173D-C90A-45D9-9550-0C35479F3851}"/>
              </a:ext>
            </a:extLst>
          </p:cNvPr>
          <p:cNvGrpSpPr/>
          <p:nvPr/>
        </p:nvGrpSpPr>
        <p:grpSpPr>
          <a:xfrm>
            <a:off x="7324699" y="3186885"/>
            <a:ext cx="443520" cy="248040"/>
            <a:chOff x="7324699" y="3186885"/>
            <a:chExt cx="44352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9ECE00F2-6EF7-4000-BD35-D2E7A7C10D4D}"/>
                    </a:ext>
                  </a:extLst>
                </p14:cNvPr>
                <p14:cNvContentPartPr/>
                <p14:nvPr/>
              </p14:nvContentPartPr>
              <p14:xfrm>
                <a:off x="7633579" y="3393525"/>
                <a:ext cx="26280" cy="4140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9ECE00F2-6EF7-4000-BD35-D2E7A7C10D4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629259" y="3389205"/>
                  <a:ext cx="34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5C073C45-FB56-4C0B-BE4D-3D8D48AE64EA}"/>
                    </a:ext>
                  </a:extLst>
                </p14:cNvPr>
                <p14:cNvContentPartPr/>
                <p14:nvPr/>
              </p14:nvContentPartPr>
              <p14:xfrm>
                <a:off x="7324699" y="3289845"/>
                <a:ext cx="82080" cy="11700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5C073C45-FB56-4C0B-BE4D-3D8D48AE64E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20379" y="3285525"/>
                  <a:ext cx="907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582A2237-B08A-403D-AA67-2B9ADDC08B9C}"/>
                    </a:ext>
                  </a:extLst>
                </p14:cNvPr>
                <p14:cNvContentPartPr/>
                <p14:nvPr/>
              </p14:nvContentPartPr>
              <p14:xfrm>
                <a:off x="7388779" y="3275085"/>
                <a:ext cx="72360" cy="9720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582A2237-B08A-403D-AA67-2B9ADDC08B9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84459" y="3270765"/>
                  <a:ext cx="81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49212C40-52F5-4F61-A51F-96832C8D18CE}"/>
                    </a:ext>
                  </a:extLst>
                </p14:cNvPr>
                <p14:cNvContentPartPr/>
                <p14:nvPr/>
              </p14:nvContentPartPr>
              <p14:xfrm>
                <a:off x="7468339" y="3266085"/>
                <a:ext cx="66960" cy="9648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49212C40-52F5-4F61-A51F-96832C8D18C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464019" y="3261765"/>
                  <a:ext cx="756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F6C64B43-E0DE-4946-8663-C493EF81405B}"/>
                    </a:ext>
                  </a:extLst>
                </p14:cNvPr>
                <p14:cNvContentPartPr/>
                <p14:nvPr/>
              </p14:nvContentPartPr>
              <p14:xfrm>
                <a:off x="7543219" y="3210285"/>
                <a:ext cx="41400" cy="4356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F6C64B43-E0DE-4946-8663-C493EF81405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38899" y="3205965"/>
                  <a:ext cx="50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D34BEB1D-1904-4BE4-B5F2-B7C49E8A449F}"/>
                    </a:ext>
                  </a:extLst>
                </p14:cNvPr>
                <p14:cNvContentPartPr/>
                <p14:nvPr/>
              </p14:nvContentPartPr>
              <p14:xfrm>
                <a:off x="7631419" y="3186885"/>
                <a:ext cx="136800" cy="12096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D34BEB1D-1904-4BE4-B5F2-B7C49E8A449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27099" y="3182565"/>
                  <a:ext cx="14544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DC69129B-5747-469E-9D3D-95C1A543BE8D}"/>
              </a:ext>
            </a:extLst>
          </p:cNvPr>
          <p:cNvGrpSpPr/>
          <p:nvPr/>
        </p:nvGrpSpPr>
        <p:grpSpPr>
          <a:xfrm>
            <a:off x="8488939" y="2816445"/>
            <a:ext cx="235080" cy="164520"/>
            <a:chOff x="8488939" y="2816445"/>
            <a:chExt cx="235080" cy="1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7A91B721-C993-4076-9A94-12F5F94BE505}"/>
                    </a:ext>
                  </a:extLst>
                </p14:cNvPr>
                <p14:cNvContentPartPr/>
                <p14:nvPr/>
              </p14:nvContentPartPr>
              <p14:xfrm>
                <a:off x="8488939" y="2816445"/>
                <a:ext cx="123840" cy="16452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7A91B721-C993-4076-9A94-12F5F94BE50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484619" y="2812125"/>
                  <a:ext cx="1324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04F9FA39-4368-40A5-AC4E-CE48EE97A5E4}"/>
                    </a:ext>
                  </a:extLst>
                </p14:cNvPr>
                <p14:cNvContentPartPr/>
                <p14:nvPr/>
              </p14:nvContentPartPr>
              <p14:xfrm>
                <a:off x="8594419" y="2825445"/>
                <a:ext cx="129600" cy="11304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04F9FA39-4368-40A5-AC4E-CE48EE97A5E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590099" y="2821125"/>
                  <a:ext cx="13824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38F1BF17-8619-4C59-A025-A2E3601DE429}"/>
              </a:ext>
            </a:extLst>
          </p:cNvPr>
          <p:cNvGrpSpPr/>
          <p:nvPr/>
        </p:nvGrpSpPr>
        <p:grpSpPr>
          <a:xfrm>
            <a:off x="8346019" y="3086085"/>
            <a:ext cx="699120" cy="639000"/>
            <a:chOff x="8346019" y="3086085"/>
            <a:chExt cx="699120" cy="63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1D89EE23-F13F-4CE1-947A-65E5C0070BA8}"/>
                    </a:ext>
                  </a:extLst>
                </p14:cNvPr>
                <p14:cNvContentPartPr/>
                <p14:nvPr/>
              </p14:nvContentPartPr>
              <p14:xfrm>
                <a:off x="8346019" y="3117765"/>
                <a:ext cx="96480" cy="3420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1D89EE23-F13F-4CE1-947A-65E5C0070BA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341699" y="3113445"/>
                  <a:ext cx="105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181B48D1-82C2-4210-9F17-A6C7029CB225}"/>
                    </a:ext>
                  </a:extLst>
                </p14:cNvPr>
                <p14:cNvContentPartPr/>
                <p14:nvPr/>
              </p14:nvContentPartPr>
              <p14:xfrm>
                <a:off x="8703499" y="3086085"/>
                <a:ext cx="73440" cy="24156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181B48D1-82C2-4210-9F17-A6C7029CB22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699179" y="3081765"/>
                  <a:ext cx="820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89B2B06E-F477-434B-9942-4ECD906AABD7}"/>
                    </a:ext>
                  </a:extLst>
                </p14:cNvPr>
                <p14:cNvContentPartPr/>
                <p14:nvPr/>
              </p14:nvContentPartPr>
              <p14:xfrm>
                <a:off x="8452579" y="3330885"/>
                <a:ext cx="442800" cy="12996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89B2B06E-F477-434B-9942-4ECD906AABD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448259" y="3326565"/>
                  <a:ext cx="4514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02EC94DE-F2CF-4E47-A136-94FE60782558}"/>
                    </a:ext>
                  </a:extLst>
                </p14:cNvPr>
                <p14:cNvContentPartPr/>
                <p14:nvPr/>
              </p14:nvContentPartPr>
              <p14:xfrm>
                <a:off x="8571379" y="3508005"/>
                <a:ext cx="34560" cy="1947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02EC94DE-F2CF-4E47-A136-94FE6078255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567059" y="3503685"/>
                  <a:ext cx="432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1D05A1E9-5DD1-4EEF-A0DB-003E317DCD1E}"/>
                    </a:ext>
                  </a:extLst>
                </p14:cNvPr>
                <p14:cNvContentPartPr/>
                <p14:nvPr/>
              </p14:nvContentPartPr>
              <p14:xfrm>
                <a:off x="8679379" y="3523125"/>
                <a:ext cx="105480" cy="20196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1D05A1E9-5DD1-4EEF-A0DB-003E317DCD1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75059" y="3518805"/>
                  <a:ext cx="1141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043E1265-25BF-4558-B26A-38228CDA3008}"/>
                    </a:ext>
                  </a:extLst>
                </p14:cNvPr>
                <p14:cNvContentPartPr/>
                <p14:nvPr/>
              </p14:nvContentPartPr>
              <p14:xfrm>
                <a:off x="8825899" y="3579285"/>
                <a:ext cx="145440" cy="9000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043E1265-25BF-4558-B26A-38228CDA300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21579" y="3574965"/>
                  <a:ext cx="1540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A15EDEE3-5B7B-4F9F-BE63-D40421F595FA}"/>
                    </a:ext>
                  </a:extLst>
                </p14:cNvPr>
                <p14:cNvContentPartPr/>
                <p14:nvPr/>
              </p14:nvContentPartPr>
              <p14:xfrm>
                <a:off x="8990419" y="3571725"/>
                <a:ext cx="54720" cy="10728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A15EDEE3-5B7B-4F9F-BE63-D40421F595F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86099" y="3567405"/>
                  <a:ext cx="633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51D8C881-073E-4FE0-ACDB-259C43066C9E}"/>
                    </a:ext>
                  </a:extLst>
                </p14:cNvPr>
                <p14:cNvContentPartPr/>
                <p14:nvPr/>
              </p14:nvContentPartPr>
              <p14:xfrm>
                <a:off x="8966659" y="3624645"/>
                <a:ext cx="61200" cy="4608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51D8C881-073E-4FE0-ACDB-259C43066C9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962339" y="3620325"/>
                  <a:ext cx="6984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D48BFA7E-6F1D-4D11-AE4F-8DB9AF8AE1F5}"/>
              </a:ext>
            </a:extLst>
          </p:cNvPr>
          <p:cNvGrpSpPr/>
          <p:nvPr/>
        </p:nvGrpSpPr>
        <p:grpSpPr>
          <a:xfrm>
            <a:off x="8174299" y="3912285"/>
            <a:ext cx="703440" cy="210600"/>
            <a:chOff x="8174299" y="3912285"/>
            <a:chExt cx="70344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D722A0A7-1671-465E-A687-82DE0B9274CB}"/>
                    </a:ext>
                  </a:extLst>
                </p14:cNvPr>
                <p14:cNvContentPartPr/>
                <p14:nvPr/>
              </p14:nvContentPartPr>
              <p14:xfrm>
                <a:off x="8174299" y="3992205"/>
                <a:ext cx="60480" cy="13068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D722A0A7-1671-465E-A687-82DE0B9274C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169979" y="3987885"/>
                  <a:ext cx="69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61602099-4566-4FF4-89BD-A563C539A98B}"/>
                    </a:ext>
                  </a:extLst>
                </p14:cNvPr>
                <p14:cNvContentPartPr/>
                <p14:nvPr/>
              </p14:nvContentPartPr>
              <p14:xfrm>
                <a:off x="8289499" y="4053045"/>
                <a:ext cx="79200" cy="540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61602099-4566-4FF4-89BD-A563C539A98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285179" y="4048725"/>
                  <a:ext cx="878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0F81ACA2-5C72-44F2-9F81-61E054457D00}"/>
                    </a:ext>
                  </a:extLst>
                </p14:cNvPr>
                <p14:cNvContentPartPr/>
                <p14:nvPr/>
              </p14:nvContentPartPr>
              <p14:xfrm>
                <a:off x="8443579" y="3980325"/>
                <a:ext cx="111240" cy="12024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0F81ACA2-5C72-44F2-9F81-61E054457D0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439259" y="3976005"/>
                  <a:ext cx="119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51F09319-33A0-403E-A000-5344CECC0ACA}"/>
                    </a:ext>
                  </a:extLst>
                </p14:cNvPr>
                <p14:cNvContentPartPr/>
                <p14:nvPr/>
              </p14:nvContentPartPr>
              <p14:xfrm>
                <a:off x="8526739" y="4017045"/>
                <a:ext cx="64440" cy="4824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51F09319-33A0-403E-A000-5344CECC0AC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522419" y="4012725"/>
                  <a:ext cx="730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56E2CF02-38CC-4B72-AFB5-490CF3EA7345}"/>
                    </a:ext>
                  </a:extLst>
                </p14:cNvPr>
                <p14:cNvContentPartPr/>
                <p14:nvPr/>
              </p14:nvContentPartPr>
              <p14:xfrm>
                <a:off x="8615299" y="3999045"/>
                <a:ext cx="55440" cy="10116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56E2CF02-38CC-4B72-AFB5-490CF3EA734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610979" y="3994725"/>
                  <a:ext cx="64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A73A9A83-4B74-4B12-AA9A-A55F6A1E6569}"/>
                    </a:ext>
                  </a:extLst>
                </p14:cNvPr>
                <p14:cNvContentPartPr/>
                <p14:nvPr/>
              </p14:nvContentPartPr>
              <p14:xfrm>
                <a:off x="8691259" y="3912285"/>
                <a:ext cx="50040" cy="7524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A73A9A83-4B74-4B12-AA9A-A55F6A1E656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686939" y="3907965"/>
                  <a:ext cx="586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35767A51-E878-42C5-8A04-7C5E71537AB1}"/>
                    </a:ext>
                  </a:extLst>
                </p14:cNvPr>
                <p14:cNvContentPartPr/>
                <p14:nvPr/>
              </p14:nvContentPartPr>
              <p14:xfrm>
                <a:off x="8784859" y="3956925"/>
                <a:ext cx="92880" cy="16416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35767A51-E878-42C5-8A04-7C5E71537AB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780539" y="3952605"/>
                  <a:ext cx="10152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F7C1ED23-4CC0-47CE-BC48-D2DC048062E7}"/>
              </a:ext>
            </a:extLst>
          </p:cNvPr>
          <p:cNvGrpSpPr/>
          <p:nvPr/>
        </p:nvGrpSpPr>
        <p:grpSpPr>
          <a:xfrm>
            <a:off x="8200219" y="4239525"/>
            <a:ext cx="816120" cy="169560"/>
            <a:chOff x="8200219" y="4239525"/>
            <a:chExt cx="81612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403FBF70-C58D-44B3-9262-11F9ED9516A5}"/>
                    </a:ext>
                  </a:extLst>
                </p14:cNvPr>
                <p14:cNvContentPartPr/>
                <p14:nvPr/>
              </p14:nvContentPartPr>
              <p14:xfrm>
                <a:off x="8200219" y="4321245"/>
                <a:ext cx="66960" cy="8784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403FBF70-C58D-44B3-9262-11F9ED9516A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195899" y="4316925"/>
                  <a:ext cx="756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E47923C6-E70E-44FA-A000-04E475D25F3B}"/>
                    </a:ext>
                  </a:extLst>
                </p14:cNvPr>
                <p14:cNvContentPartPr/>
                <p14:nvPr/>
              </p14:nvContentPartPr>
              <p14:xfrm>
                <a:off x="8379499" y="4327365"/>
                <a:ext cx="81360" cy="108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E47923C6-E70E-44FA-A000-04E475D25F3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375179" y="4323045"/>
                  <a:ext cx="9000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C3379F28-EB40-44FE-A40F-DF55F8B51CAF}"/>
                    </a:ext>
                  </a:extLst>
                </p14:cNvPr>
                <p14:cNvContentPartPr/>
                <p14:nvPr/>
              </p14:nvContentPartPr>
              <p14:xfrm>
                <a:off x="8560939" y="4239525"/>
                <a:ext cx="22680" cy="10944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C3379F28-EB40-44FE-A40F-DF55F8B51CA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556619" y="4235205"/>
                  <a:ext cx="313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DBEC6F7C-F40A-45FD-8851-C7E7BAA09D39}"/>
                    </a:ext>
                  </a:extLst>
                </p14:cNvPr>
                <p14:cNvContentPartPr/>
                <p14:nvPr/>
              </p14:nvContentPartPr>
              <p14:xfrm>
                <a:off x="8639059" y="4242765"/>
                <a:ext cx="54720" cy="13068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DBEC6F7C-F40A-45FD-8851-C7E7BAA09D3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634739" y="4238445"/>
                  <a:ext cx="633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A8A6E77B-1AE8-48A7-84C9-3633F476FC9A}"/>
                    </a:ext>
                  </a:extLst>
                </p14:cNvPr>
                <p14:cNvContentPartPr/>
                <p14:nvPr/>
              </p14:nvContentPartPr>
              <p14:xfrm>
                <a:off x="8760379" y="4294245"/>
                <a:ext cx="120240" cy="3924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A8A6E77B-1AE8-48A7-84C9-3633F476FC9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756059" y="4289925"/>
                  <a:ext cx="128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CB05075E-67E1-4278-A46B-11C25A13015F}"/>
                    </a:ext>
                  </a:extLst>
                </p14:cNvPr>
                <p14:cNvContentPartPr/>
                <p14:nvPr/>
              </p14:nvContentPartPr>
              <p14:xfrm>
                <a:off x="8920579" y="4273005"/>
                <a:ext cx="95760" cy="10332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CB05075E-67E1-4278-A46B-11C25A13015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916259" y="4268685"/>
                  <a:ext cx="1044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69D0176C-7060-45DC-9006-11645DDE2F2A}"/>
                    </a:ext>
                  </a:extLst>
                </p14:cNvPr>
                <p14:cNvContentPartPr/>
                <p14:nvPr/>
              </p14:nvContentPartPr>
              <p14:xfrm>
                <a:off x="8991859" y="4318005"/>
                <a:ext cx="13680" cy="2664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69D0176C-7060-45DC-9006-11645DDE2F2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987539" y="4313685"/>
                  <a:ext cx="2232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4D59CE1F-9A97-4507-A8DC-1C502993DF84}"/>
              </a:ext>
            </a:extLst>
          </p:cNvPr>
          <p:cNvGrpSpPr/>
          <p:nvPr/>
        </p:nvGrpSpPr>
        <p:grpSpPr>
          <a:xfrm>
            <a:off x="6595339" y="3859365"/>
            <a:ext cx="328680" cy="392040"/>
            <a:chOff x="6595339" y="3859365"/>
            <a:chExt cx="32868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F54AD198-03D7-4BEE-AFFB-B17D5A75B003}"/>
                    </a:ext>
                  </a:extLst>
                </p14:cNvPr>
                <p14:cNvContentPartPr/>
                <p14:nvPr/>
              </p14:nvContentPartPr>
              <p14:xfrm>
                <a:off x="6863179" y="4184445"/>
                <a:ext cx="60120" cy="6696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F54AD198-03D7-4BEE-AFFB-B17D5A75B00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858859" y="4180125"/>
                  <a:ext cx="687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03EC0A10-AD37-4D4E-A177-521A7E635559}"/>
                    </a:ext>
                  </a:extLst>
                </p14:cNvPr>
                <p14:cNvContentPartPr/>
                <p14:nvPr/>
              </p14:nvContentPartPr>
              <p14:xfrm>
                <a:off x="6840859" y="4167525"/>
                <a:ext cx="62280" cy="5148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03EC0A10-AD37-4D4E-A177-521A7E63555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836539" y="4163205"/>
                  <a:ext cx="709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9960436A-2DD1-43FA-B293-9A2F46C090ED}"/>
                    </a:ext>
                  </a:extLst>
                </p14:cNvPr>
                <p14:cNvContentPartPr/>
                <p14:nvPr/>
              </p14:nvContentPartPr>
              <p14:xfrm>
                <a:off x="6595339" y="3943965"/>
                <a:ext cx="18360" cy="16776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9960436A-2DD1-43FA-B293-9A2F46C090E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591019" y="3939645"/>
                  <a:ext cx="270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EDD6B952-C694-467C-8CA5-C0E7EC8D29EF}"/>
                    </a:ext>
                  </a:extLst>
                </p14:cNvPr>
                <p14:cNvContentPartPr/>
                <p14:nvPr/>
              </p14:nvContentPartPr>
              <p14:xfrm>
                <a:off x="6632419" y="3951165"/>
                <a:ext cx="52560" cy="12636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EDD6B952-C694-467C-8CA5-C0E7EC8D29E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628099" y="3946845"/>
                  <a:ext cx="61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F318EB0E-AA08-4575-8362-00258A59812B}"/>
                    </a:ext>
                  </a:extLst>
                </p14:cNvPr>
                <p14:cNvContentPartPr/>
                <p14:nvPr/>
              </p14:nvContentPartPr>
              <p14:xfrm>
                <a:off x="6686059" y="3938565"/>
                <a:ext cx="68400" cy="10224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F318EB0E-AA08-4575-8362-00258A59812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681739" y="3934245"/>
                  <a:ext cx="77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66EA6FA3-F048-4CE3-BFEB-A740E1D600E8}"/>
                    </a:ext>
                  </a:extLst>
                </p14:cNvPr>
                <p14:cNvContentPartPr/>
                <p14:nvPr/>
              </p14:nvContentPartPr>
              <p14:xfrm>
                <a:off x="6720979" y="3859365"/>
                <a:ext cx="43560" cy="6408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66EA6FA3-F048-4CE3-BFEB-A740E1D600E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716659" y="3855045"/>
                  <a:ext cx="522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2A512AF0-7D7A-4A04-B0AB-5C14700C2B5B}"/>
                    </a:ext>
                  </a:extLst>
                </p14:cNvPr>
                <p14:cNvContentPartPr/>
                <p14:nvPr/>
              </p14:nvContentPartPr>
              <p14:xfrm>
                <a:off x="6807379" y="3893565"/>
                <a:ext cx="116640" cy="11808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2A512AF0-7D7A-4A04-B0AB-5C14700C2B5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803059" y="3889245"/>
                  <a:ext cx="125280" cy="126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8" y="1696211"/>
            <a:ext cx="8961120" cy="4840605"/>
            <a:chOff x="18288" y="1696211"/>
            <a:chExt cx="8961120" cy="4840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116" y="1758626"/>
              <a:ext cx="8836145" cy="58078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8" y="1696211"/>
              <a:ext cx="2351532" cy="8001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8308" y="1700783"/>
              <a:ext cx="8747760" cy="492759"/>
            </a:xfrm>
            <a:custGeom>
              <a:avLst/>
              <a:gdLst/>
              <a:ahLst/>
              <a:cxnLst/>
              <a:rect l="l" t="t" r="r" b="b"/>
              <a:pathLst>
                <a:path w="8747760" h="492760">
                  <a:moveTo>
                    <a:pt x="8747760" y="0"/>
                  </a:moveTo>
                  <a:lnTo>
                    <a:pt x="0" y="0"/>
                  </a:lnTo>
                  <a:lnTo>
                    <a:pt x="0" y="492251"/>
                  </a:lnTo>
                  <a:lnTo>
                    <a:pt x="8747760" y="492251"/>
                  </a:lnTo>
                  <a:lnTo>
                    <a:pt x="8747760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969" y="2235707"/>
              <a:ext cx="8854440" cy="5989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89" y="2182367"/>
              <a:ext cx="6745224" cy="800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8308" y="2186939"/>
              <a:ext cx="8747760" cy="492759"/>
            </a:xfrm>
            <a:custGeom>
              <a:avLst/>
              <a:gdLst/>
              <a:ahLst/>
              <a:cxnLst/>
              <a:rect l="l" t="t" r="r" b="b"/>
              <a:pathLst>
                <a:path w="8747760" h="492760">
                  <a:moveTo>
                    <a:pt x="8747760" y="0"/>
                  </a:moveTo>
                  <a:lnTo>
                    <a:pt x="0" y="0"/>
                  </a:lnTo>
                  <a:lnTo>
                    <a:pt x="0" y="492251"/>
                  </a:lnTo>
                  <a:lnTo>
                    <a:pt x="8747760" y="492251"/>
                  </a:lnTo>
                  <a:lnTo>
                    <a:pt x="8747760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969" y="2705100"/>
              <a:ext cx="8854440" cy="13060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529" y="2657855"/>
              <a:ext cx="8808720" cy="14782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8308" y="2656331"/>
              <a:ext cx="8747760" cy="1199515"/>
            </a:xfrm>
            <a:custGeom>
              <a:avLst/>
              <a:gdLst/>
              <a:ahLst/>
              <a:cxnLst/>
              <a:rect l="l" t="t" r="r" b="b"/>
              <a:pathLst>
                <a:path w="8747760" h="1199514">
                  <a:moveTo>
                    <a:pt x="8747760" y="0"/>
                  </a:moveTo>
                  <a:lnTo>
                    <a:pt x="0" y="0"/>
                  </a:lnTo>
                  <a:lnTo>
                    <a:pt x="0" y="1199388"/>
                  </a:lnTo>
                  <a:lnTo>
                    <a:pt x="8747760" y="1199388"/>
                  </a:lnTo>
                  <a:lnTo>
                    <a:pt x="8747760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969" y="3904488"/>
              <a:ext cx="8854440" cy="59893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289" y="3851147"/>
              <a:ext cx="8790432" cy="8001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8308" y="3855719"/>
              <a:ext cx="8747760" cy="492759"/>
            </a:xfrm>
            <a:custGeom>
              <a:avLst/>
              <a:gdLst/>
              <a:ahLst/>
              <a:cxnLst/>
              <a:rect l="l" t="t" r="r" b="b"/>
              <a:pathLst>
                <a:path w="8747760" h="492760">
                  <a:moveTo>
                    <a:pt x="8747760" y="0"/>
                  </a:moveTo>
                  <a:lnTo>
                    <a:pt x="0" y="0"/>
                  </a:lnTo>
                  <a:lnTo>
                    <a:pt x="0" y="492251"/>
                  </a:lnTo>
                  <a:lnTo>
                    <a:pt x="8747760" y="492251"/>
                  </a:lnTo>
                  <a:lnTo>
                    <a:pt x="8747760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4969" y="4373879"/>
              <a:ext cx="8854440" cy="204520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528" y="4326635"/>
              <a:ext cx="8906256" cy="22098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78308" y="4325111"/>
              <a:ext cx="8747760" cy="1938655"/>
            </a:xfrm>
            <a:custGeom>
              <a:avLst/>
              <a:gdLst/>
              <a:ahLst/>
              <a:cxnLst/>
              <a:rect l="l" t="t" r="r" b="b"/>
              <a:pathLst>
                <a:path w="8747760" h="1938654">
                  <a:moveTo>
                    <a:pt x="8747760" y="0"/>
                  </a:moveTo>
                  <a:lnTo>
                    <a:pt x="0" y="0"/>
                  </a:lnTo>
                  <a:lnTo>
                    <a:pt x="0" y="1938527"/>
                  </a:lnTo>
                  <a:lnTo>
                    <a:pt x="8747760" y="1938527"/>
                  </a:lnTo>
                  <a:lnTo>
                    <a:pt x="8747760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56743" y="1623161"/>
            <a:ext cx="8388985" cy="457073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Curiosidades: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600" b="1" spc="-15" dirty="0">
                <a:latin typeface="Calibri"/>
                <a:cs typeface="Calibri"/>
              </a:rPr>
              <a:t>Porque </a:t>
            </a:r>
            <a:r>
              <a:rPr sz="2600" b="1" spc="-5" dirty="0">
                <a:latin typeface="Calibri"/>
                <a:cs typeface="Calibri"/>
              </a:rPr>
              <a:t>não </a:t>
            </a:r>
            <a:r>
              <a:rPr sz="2600" b="1" dirty="0">
                <a:latin typeface="Calibri"/>
                <a:cs typeface="Calibri"/>
              </a:rPr>
              <a:t>se </a:t>
            </a:r>
            <a:r>
              <a:rPr sz="2600" b="1" spc="-10" dirty="0">
                <a:latin typeface="Calibri"/>
                <a:cs typeface="Calibri"/>
              </a:rPr>
              <a:t>utiliza </a:t>
            </a:r>
            <a:r>
              <a:rPr sz="2600" b="1" spc="-5" dirty="0">
                <a:latin typeface="Calibri"/>
                <a:cs typeface="Calibri"/>
              </a:rPr>
              <a:t>transmissão em</a:t>
            </a:r>
            <a:r>
              <a:rPr sz="2600" b="1" spc="5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tensão?</a:t>
            </a:r>
            <a:endParaRPr sz="2600" dirty="0">
              <a:latin typeface="Calibri"/>
              <a:cs typeface="Calibri"/>
            </a:endParaRPr>
          </a:p>
          <a:p>
            <a:pPr marL="12700" marR="10033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O </a:t>
            </a:r>
            <a:r>
              <a:rPr sz="2400" spc="-5" dirty="0">
                <a:latin typeface="Calibri"/>
                <a:cs typeface="Calibri"/>
              </a:rPr>
              <a:t>sinal </a:t>
            </a:r>
            <a:r>
              <a:rPr sz="2400" spc="-10" dirty="0">
                <a:latin typeface="Calibri"/>
                <a:cs typeface="Calibri"/>
              </a:rPr>
              <a:t>representado por </a:t>
            </a:r>
            <a:r>
              <a:rPr sz="2400" spc="-15" dirty="0">
                <a:latin typeface="Calibri"/>
                <a:cs typeface="Calibri"/>
              </a:rPr>
              <a:t>fluxo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5" dirty="0" err="1">
                <a:latin typeface="Calibri"/>
                <a:cs typeface="Calibri"/>
              </a:rPr>
              <a:t>corrente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5" dirty="0" err="1">
                <a:latin typeface="Calibri"/>
                <a:cs typeface="Calibri"/>
              </a:rPr>
              <a:t>est</a:t>
            </a:r>
            <a:r>
              <a:rPr lang="pt-BR" sz="2400" spc="-15" dirty="0">
                <a:latin typeface="Calibri"/>
                <a:cs typeface="Calibri"/>
              </a:rPr>
              <a:t>á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menos </a:t>
            </a:r>
            <a:r>
              <a:rPr sz="2400" spc="-10" dirty="0">
                <a:latin typeface="Calibri"/>
                <a:cs typeface="Calibri"/>
              </a:rPr>
              <a:t>sujeito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b="1" spc="-15" dirty="0">
                <a:latin typeface="Calibri"/>
                <a:cs typeface="Calibri"/>
              </a:rPr>
              <a:t>interferência </a:t>
            </a:r>
            <a:r>
              <a:rPr sz="2400" spc="-10" dirty="0">
                <a:latin typeface="Calibri"/>
                <a:cs typeface="Calibri"/>
              </a:rPr>
              <a:t>eletromagnéticas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não </a:t>
            </a:r>
            <a:r>
              <a:rPr sz="2400" spc="-10" dirty="0">
                <a:latin typeface="Calibri"/>
                <a:cs typeface="Calibri"/>
              </a:rPr>
              <a:t>tem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problema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b="1" spc="-5" dirty="0">
                <a:latin typeface="Calibri"/>
                <a:cs typeface="Calibri"/>
              </a:rPr>
              <a:t>queda </a:t>
            </a:r>
            <a:r>
              <a:rPr sz="2400" b="1" dirty="0">
                <a:latin typeface="Calibri"/>
                <a:cs typeface="Calibri"/>
              </a:rPr>
              <a:t>de  </a:t>
            </a:r>
            <a:r>
              <a:rPr sz="2400" b="1" spc="-10" dirty="0">
                <a:latin typeface="Calibri"/>
                <a:cs typeface="Calibri"/>
              </a:rPr>
              <a:t>tensão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spc="-15" dirty="0">
                <a:latin typeface="Calibri"/>
                <a:cs typeface="Calibri"/>
              </a:rPr>
              <a:t>ocorre </a:t>
            </a:r>
            <a:r>
              <a:rPr sz="2400" dirty="0">
                <a:latin typeface="Calibri"/>
                <a:cs typeface="Calibri"/>
              </a:rPr>
              <a:t>em </a:t>
            </a:r>
            <a:r>
              <a:rPr sz="2400" spc="-10" dirty="0">
                <a:latin typeface="Calibri"/>
                <a:cs typeface="Calibri"/>
              </a:rPr>
              <a:t>distâncias </a:t>
            </a:r>
            <a:r>
              <a:rPr sz="2400" spc="-5" dirty="0">
                <a:latin typeface="Calibri"/>
                <a:cs typeface="Calibri"/>
              </a:rPr>
              <a:t>muito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grandes.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600" b="1" spc="-15" dirty="0">
                <a:latin typeface="Calibri"/>
                <a:cs typeface="Calibri"/>
              </a:rPr>
              <a:t>Porque </a:t>
            </a:r>
            <a:r>
              <a:rPr sz="2600" b="1" dirty="0">
                <a:latin typeface="Calibri"/>
                <a:cs typeface="Calibri"/>
              </a:rPr>
              <a:t>o </a:t>
            </a:r>
            <a:r>
              <a:rPr sz="2600" b="1" spc="-10" dirty="0">
                <a:latin typeface="Calibri"/>
                <a:cs typeface="Calibri"/>
              </a:rPr>
              <a:t>mercado </a:t>
            </a:r>
            <a:r>
              <a:rPr sz="2600" b="1" spc="-5" dirty="0">
                <a:latin typeface="Calibri"/>
                <a:cs typeface="Calibri"/>
              </a:rPr>
              <a:t>escolheu </a:t>
            </a:r>
            <a:r>
              <a:rPr sz="2600" b="1" dirty="0">
                <a:latin typeface="Calibri"/>
                <a:cs typeface="Calibri"/>
              </a:rPr>
              <a:t>o </a:t>
            </a:r>
            <a:r>
              <a:rPr sz="2600" b="1" spc="-5" dirty="0">
                <a:latin typeface="Calibri"/>
                <a:cs typeface="Calibri"/>
              </a:rPr>
              <a:t>sinal </a:t>
            </a:r>
            <a:r>
              <a:rPr sz="2600" b="1" spc="5" dirty="0">
                <a:latin typeface="Calibri"/>
                <a:cs typeface="Calibri"/>
              </a:rPr>
              <a:t>4-20mA </a:t>
            </a:r>
            <a:r>
              <a:rPr sz="2600" b="1" dirty="0">
                <a:latin typeface="Calibri"/>
                <a:cs typeface="Calibri"/>
              </a:rPr>
              <a:t>e </a:t>
            </a:r>
            <a:r>
              <a:rPr sz="2600" b="1" spc="-5" dirty="0">
                <a:latin typeface="Calibri"/>
                <a:cs typeface="Calibri"/>
              </a:rPr>
              <a:t>não </a:t>
            </a:r>
            <a:r>
              <a:rPr sz="2600" b="1" dirty="0">
                <a:latin typeface="Calibri"/>
                <a:cs typeface="Calibri"/>
              </a:rPr>
              <a:t>o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0-20mA?</a:t>
            </a:r>
            <a:endParaRPr sz="26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O </a:t>
            </a:r>
            <a:r>
              <a:rPr sz="2400" spc="-5" dirty="0">
                <a:latin typeface="Calibri"/>
                <a:cs typeface="Calibri"/>
              </a:rPr>
              <a:t>sinal 4-20mA possui </a:t>
            </a:r>
            <a:r>
              <a:rPr sz="2400" dirty="0">
                <a:latin typeface="Calibri"/>
                <a:cs typeface="Calibri"/>
              </a:rPr>
              <a:t>o chamado </a:t>
            </a:r>
            <a:r>
              <a:rPr sz="2400" b="1" spc="-20" dirty="0">
                <a:latin typeface="Calibri"/>
                <a:cs typeface="Calibri"/>
              </a:rPr>
              <a:t>“zero </a:t>
            </a:r>
            <a:r>
              <a:rPr sz="2400" b="1" spc="-5" dirty="0">
                <a:latin typeface="Calibri"/>
                <a:cs typeface="Calibri"/>
              </a:rPr>
              <a:t>vivo”</a:t>
            </a:r>
            <a:r>
              <a:rPr sz="2400" spc="-5" dirty="0">
                <a:latin typeface="Calibri"/>
                <a:cs typeface="Calibri"/>
              </a:rPr>
              <a:t>, ou seja,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valor </a:t>
            </a:r>
            <a:r>
              <a:rPr sz="2400" dirty="0">
                <a:latin typeface="Calibri"/>
                <a:cs typeface="Calibri"/>
              </a:rPr>
              <a:t>em  4mA </a:t>
            </a:r>
            <a:r>
              <a:rPr sz="2400" spc="-15" dirty="0">
                <a:latin typeface="Calibri"/>
                <a:cs typeface="Calibri"/>
              </a:rPr>
              <a:t>representa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sistema </a:t>
            </a:r>
            <a:r>
              <a:rPr sz="2400" dirty="0">
                <a:latin typeface="Calibri"/>
                <a:cs typeface="Calibri"/>
              </a:rPr>
              <a:t>em </a:t>
            </a:r>
            <a:r>
              <a:rPr sz="2400" spc="-10" dirty="0">
                <a:latin typeface="Calibri"/>
                <a:cs typeface="Calibri"/>
              </a:rPr>
              <a:t>funcionamento como </a:t>
            </a:r>
            <a:r>
              <a:rPr sz="2400" spc="-5" dirty="0">
                <a:latin typeface="Calibri"/>
                <a:cs typeface="Calibri"/>
              </a:rPr>
              <a:t>se </a:t>
            </a:r>
            <a:r>
              <a:rPr sz="2400" spc="-15" dirty="0">
                <a:latin typeface="Calibri"/>
                <a:cs typeface="Calibri"/>
              </a:rPr>
              <a:t>fosse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valor  </a:t>
            </a:r>
            <a:r>
              <a:rPr sz="2400" dirty="0">
                <a:latin typeface="Calibri"/>
                <a:cs typeface="Calibri"/>
              </a:rPr>
              <a:t>mínimo </a:t>
            </a:r>
            <a:r>
              <a:rPr sz="2400" spc="-15" dirty="0">
                <a:latin typeface="Calibri"/>
                <a:cs typeface="Calibri"/>
              </a:rPr>
              <a:t>(zero). </a:t>
            </a:r>
            <a:r>
              <a:rPr sz="2400" dirty="0">
                <a:latin typeface="Calibri"/>
                <a:cs typeface="Calibri"/>
              </a:rPr>
              <a:t>No </a:t>
            </a:r>
            <a:r>
              <a:rPr sz="2400" spc="-15" dirty="0">
                <a:latin typeface="Calibri"/>
                <a:cs typeface="Calibri"/>
              </a:rPr>
              <a:t>padrão </a:t>
            </a:r>
            <a:r>
              <a:rPr sz="2400" spc="-5" dirty="0">
                <a:latin typeface="Calibri"/>
                <a:cs typeface="Calibri"/>
              </a:rPr>
              <a:t>0-20mA, </a:t>
            </a:r>
            <a:r>
              <a:rPr sz="2400" spc="-10" dirty="0">
                <a:latin typeface="Calibri"/>
                <a:cs typeface="Calibri"/>
              </a:rPr>
              <a:t>como </a:t>
            </a:r>
            <a:r>
              <a:rPr sz="2400" dirty="0">
                <a:latin typeface="Calibri"/>
                <a:cs typeface="Calibri"/>
              </a:rPr>
              <a:t>o mínimo </a:t>
            </a:r>
            <a:r>
              <a:rPr sz="2400" spc="-5" dirty="0">
                <a:latin typeface="Calibri"/>
                <a:cs typeface="Calibri"/>
              </a:rPr>
              <a:t>do </a:t>
            </a:r>
            <a:r>
              <a:rPr sz="2400" spc="-10" dirty="0">
                <a:latin typeface="Calibri"/>
                <a:cs typeface="Calibri"/>
              </a:rPr>
              <a:t>sistema </a:t>
            </a:r>
            <a:r>
              <a:rPr sz="2400" dirty="0">
                <a:latin typeface="Calibri"/>
                <a:cs typeface="Calibri"/>
              </a:rPr>
              <a:t>é  0mA, a </a:t>
            </a:r>
            <a:r>
              <a:rPr sz="2400" spc="-10" dirty="0">
                <a:latin typeface="Calibri"/>
                <a:cs typeface="Calibri"/>
              </a:rPr>
              <a:t>ocorrência </a:t>
            </a:r>
            <a:r>
              <a:rPr sz="2400" spc="-5" dirty="0">
                <a:latin typeface="Calibri"/>
                <a:cs typeface="Calibri"/>
              </a:rPr>
              <a:t>de uma </a:t>
            </a:r>
            <a:r>
              <a:rPr sz="2400" spc="-15" dirty="0">
                <a:latin typeface="Calibri"/>
                <a:cs typeface="Calibri"/>
              </a:rPr>
              <a:t>falha </a:t>
            </a:r>
            <a:r>
              <a:rPr sz="2400" spc="-5" dirty="0">
                <a:latin typeface="Calibri"/>
                <a:cs typeface="Calibri"/>
              </a:rPr>
              <a:t>no instrumento seria </a:t>
            </a:r>
            <a:r>
              <a:rPr sz="2400" spc="-10" dirty="0">
                <a:latin typeface="Calibri"/>
                <a:cs typeface="Calibri"/>
              </a:rPr>
              <a:t>interpretada  </a:t>
            </a:r>
            <a:r>
              <a:rPr sz="2400" spc="-5" dirty="0">
                <a:latin typeface="Calibri"/>
                <a:cs typeface="Calibri"/>
              </a:rPr>
              <a:t>pelo </a:t>
            </a:r>
            <a:r>
              <a:rPr sz="2400" spc="-10" dirty="0">
                <a:latin typeface="Calibri"/>
                <a:cs typeface="Calibri"/>
              </a:rPr>
              <a:t>sistema com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valor </a:t>
            </a:r>
            <a:r>
              <a:rPr sz="2400" dirty="0">
                <a:latin typeface="Calibri"/>
                <a:cs typeface="Calibri"/>
              </a:rPr>
              <a:t>mínimo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operação.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49904" y="322706"/>
            <a:ext cx="5737860" cy="552450"/>
            <a:chOff x="3049904" y="322706"/>
            <a:chExt cx="5737860" cy="552450"/>
          </a:xfrm>
        </p:grpSpPr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75431" y="347471"/>
              <a:ext cx="5711952" cy="5273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49904" y="322706"/>
              <a:ext cx="5708523" cy="523874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Transmissores 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Receptores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531986" y="6442209"/>
            <a:ext cx="176530" cy="196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100" b="1" dirty="0">
                <a:latin typeface="Verdana"/>
                <a:cs typeface="Verdana"/>
              </a:rPr>
              <a:t>5</a:t>
            </a:fld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5486" y="3304592"/>
            <a:ext cx="4742764" cy="308200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049904" y="322706"/>
            <a:ext cx="5737860" cy="552450"/>
            <a:chOff x="3049904" y="322706"/>
            <a:chExt cx="5737860" cy="5524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5431" y="347471"/>
              <a:ext cx="5711952" cy="5273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9904" y="322706"/>
              <a:ext cx="5708523" cy="5238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330200" y="1784985"/>
            <a:ext cx="8483600" cy="3627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895" marR="50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 </a:t>
            </a:r>
            <a:r>
              <a:rPr dirty="0"/>
              <a:t>o </a:t>
            </a:r>
            <a:r>
              <a:rPr spc="-10" dirty="0"/>
              <a:t>surgimento </a:t>
            </a:r>
            <a:r>
              <a:rPr spc="-5" dirty="0"/>
              <a:t>da </a:t>
            </a:r>
            <a:r>
              <a:rPr spc="-10" dirty="0" err="1"/>
              <a:t>eletrônica</a:t>
            </a:r>
            <a:r>
              <a:rPr spc="-10" dirty="0"/>
              <a:t> digital</a:t>
            </a:r>
            <a:r>
              <a:rPr lang="pt-BR" spc="-10" dirty="0"/>
              <a:t>,</a:t>
            </a:r>
            <a:r>
              <a:rPr spc="-10" dirty="0"/>
              <a:t> </a:t>
            </a:r>
            <a:r>
              <a:rPr spc="-5" dirty="0"/>
              <a:t>possibilitou-se </a:t>
            </a:r>
            <a:r>
              <a:rPr dirty="0"/>
              <a:t>a  </a:t>
            </a:r>
            <a:r>
              <a:rPr spc="-10" dirty="0"/>
              <a:t>sobreposição </a:t>
            </a:r>
            <a:r>
              <a:rPr dirty="0"/>
              <a:t>de </a:t>
            </a:r>
            <a:r>
              <a:rPr spc="-5" dirty="0"/>
              <a:t>sinais elétricos, </a:t>
            </a:r>
            <a:r>
              <a:rPr dirty="0"/>
              <a:t>ou </a:t>
            </a:r>
            <a:r>
              <a:rPr spc="-5" dirty="0"/>
              <a:t>seja, pelo mesmo par de  fios </a:t>
            </a:r>
            <a:r>
              <a:rPr spc="-25" dirty="0"/>
              <a:t>foi </a:t>
            </a:r>
            <a:r>
              <a:rPr spc="-5" dirty="0"/>
              <a:t>possível </a:t>
            </a:r>
            <a:r>
              <a:rPr spc="-10" dirty="0"/>
              <a:t>alimentar </a:t>
            </a:r>
            <a:r>
              <a:rPr dirty="0"/>
              <a:t>o </a:t>
            </a:r>
            <a:r>
              <a:rPr spc="-5" dirty="0"/>
              <a:t>instrumento (24 </a:t>
            </a:r>
            <a:r>
              <a:rPr spc="-30" dirty="0"/>
              <a:t>Vcc), </a:t>
            </a:r>
            <a:r>
              <a:rPr spc="-5" dirty="0"/>
              <a:t>transmitir </a:t>
            </a:r>
            <a:r>
              <a:rPr dirty="0"/>
              <a:t>a  </a:t>
            </a:r>
            <a:r>
              <a:rPr spc="-5" dirty="0"/>
              <a:t>medição da </a:t>
            </a:r>
            <a:r>
              <a:rPr spc="-15" dirty="0"/>
              <a:t>variável </a:t>
            </a:r>
            <a:r>
              <a:rPr dirty="0"/>
              <a:t>(4-20</a:t>
            </a:r>
            <a:r>
              <a:rPr spc="-25" dirty="0"/>
              <a:t> </a:t>
            </a:r>
            <a:r>
              <a:rPr dirty="0"/>
              <a:t>mA)</a:t>
            </a:r>
          </a:p>
          <a:p>
            <a:pPr marL="48895" marR="3955415">
              <a:lnSpc>
                <a:spcPct val="100000"/>
              </a:lnSpc>
              <a:spcBef>
                <a:spcPts val="85"/>
              </a:spcBef>
            </a:pPr>
            <a:r>
              <a:rPr dirty="0"/>
              <a:t>e </a:t>
            </a:r>
            <a:r>
              <a:rPr spc="-10" dirty="0"/>
              <a:t>ter </a:t>
            </a:r>
            <a:r>
              <a:rPr dirty="0"/>
              <a:t>ainda </a:t>
            </a:r>
            <a:r>
              <a:rPr spc="-5" dirty="0"/>
              <a:t>uma </a:t>
            </a:r>
            <a:r>
              <a:rPr spc="-10" dirty="0"/>
              <a:t>comunicação  digital </a:t>
            </a:r>
            <a:r>
              <a:rPr spc="-5" dirty="0"/>
              <a:t>conhecida </a:t>
            </a:r>
            <a:r>
              <a:rPr spc="-10" dirty="0"/>
              <a:t>como </a:t>
            </a:r>
            <a:r>
              <a:rPr spc="-5" dirty="0"/>
              <a:t>HART  (</a:t>
            </a:r>
            <a:r>
              <a:rPr i="1" spc="-5" dirty="0">
                <a:latin typeface="Calibri"/>
                <a:cs typeface="Calibri"/>
              </a:rPr>
              <a:t>Highway </a:t>
            </a:r>
            <a:r>
              <a:rPr i="1" dirty="0">
                <a:latin typeface="Calibri"/>
                <a:cs typeface="Calibri"/>
              </a:rPr>
              <a:t>Addressable </a:t>
            </a:r>
            <a:r>
              <a:rPr i="1" spc="-10" dirty="0">
                <a:latin typeface="Calibri"/>
                <a:cs typeface="Calibri"/>
              </a:rPr>
              <a:t>Remote  </a:t>
            </a:r>
            <a:r>
              <a:rPr i="1" spc="-15" dirty="0">
                <a:latin typeface="Calibri"/>
                <a:cs typeface="Calibri"/>
              </a:rPr>
              <a:t>Transducer</a:t>
            </a:r>
            <a:r>
              <a:rPr spc="-15" dirty="0"/>
              <a:t>) para </a:t>
            </a:r>
            <a:r>
              <a:rPr spc="-10" dirty="0"/>
              <a:t>diagnóstico </a:t>
            </a:r>
            <a:r>
              <a:rPr spc="-5" dirty="0"/>
              <a:t>do  instrumento.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31986" y="6442209"/>
            <a:ext cx="176530" cy="196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100" b="1" dirty="0">
                <a:latin typeface="Verdana"/>
                <a:cs typeface="Verdana"/>
              </a:rPr>
              <a:t>6</a:t>
            </a:fld>
            <a:endParaRPr sz="11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2437" y="1131189"/>
            <a:ext cx="7178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Transmissores 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Receptores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52297AF0-EFA3-45BF-8E5F-136F6A0F76BA}"/>
              </a:ext>
            </a:extLst>
          </p:cNvPr>
          <p:cNvGrpSpPr/>
          <p:nvPr/>
        </p:nvGrpSpPr>
        <p:grpSpPr>
          <a:xfrm>
            <a:off x="2567551" y="5207729"/>
            <a:ext cx="1252080" cy="937800"/>
            <a:chOff x="2567551" y="5207729"/>
            <a:chExt cx="1252080" cy="93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65039C99-A25C-48F0-8D1F-A1B57E2D4219}"/>
                    </a:ext>
                  </a:extLst>
                </p14:cNvPr>
                <p14:cNvContentPartPr/>
                <p14:nvPr/>
              </p14:nvContentPartPr>
              <p14:xfrm>
                <a:off x="2822071" y="5207729"/>
                <a:ext cx="35280" cy="93780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65039C99-A25C-48F0-8D1F-A1B57E2D421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17751" y="5203409"/>
                  <a:ext cx="43920" cy="9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7D8131C3-4C36-4F78-9CE1-4C3E2170EA1D}"/>
                    </a:ext>
                  </a:extLst>
                </p14:cNvPr>
                <p14:cNvContentPartPr/>
                <p14:nvPr/>
              </p14:nvContentPartPr>
              <p14:xfrm>
                <a:off x="2567551" y="5631809"/>
                <a:ext cx="1134720" cy="4824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7D8131C3-4C36-4F78-9CE1-4C3E2170EA1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63231" y="5627489"/>
                  <a:ext cx="11433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A55E805F-4DAD-4413-B20F-BDD436EF0E34}"/>
                    </a:ext>
                  </a:extLst>
                </p14:cNvPr>
                <p14:cNvContentPartPr/>
                <p14:nvPr/>
              </p14:nvContentPartPr>
              <p14:xfrm>
                <a:off x="2843671" y="5441009"/>
                <a:ext cx="963000" cy="4125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A55E805F-4DAD-4413-B20F-BDD436EF0E3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39351" y="5436689"/>
                  <a:ext cx="97164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4742A207-113F-4FCB-9715-FADFC15276EF}"/>
                    </a:ext>
                  </a:extLst>
                </p14:cNvPr>
                <p14:cNvContentPartPr/>
                <p14:nvPr/>
              </p14:nvContentPartPr>
              <p14:xfrm>
                <a:off x="3692551" y="5647289"/>
                <a:ext cx="127080" cy="3096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4742A207-113F-4FCB-9715-FADFC15276E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688231" y="5642969"/>
                  <a:ext cx="1357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CBA394C4-4193-4DA4-A0AD-DCF4B5C3024B}"/>
                    </a:ext>
                  </a:extLst>
                </p14:cNvPr>
                <p14:cNvContentPartPr/>
                <p14:nvPr/>
              </p14:nvContentPartPr>
              <p14:xfrm>
                <a:off x="2885071" y="5489969"/>
                <a:ext cx="84240" cy="1216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CBA394C4-4193-4DA4-A0AD-DCF4B5C3024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80751" y="5485649"/>
                  <a:ext cx="92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9AC51D06-77D0-4F0E-ACE5-3FF492688912}"/>
                    </a:ext>
                  </a:extLst>
                </p14:cNvPr>
                <p14:cNvContentPartPr/>
                <p14:nvPr/>
              </p14:nvContentPartPr>
              <p14:xfrm>
                <a:off x="2941591" y="5448209"/>
                <a:ext cx="63720" cy="16560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9AC51D06-77D0-4F0E-ACE5-3FF49268891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37271" y="5443889"/>
                  <a:ext cx="72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C9EE3406-D28A-4080-993C-5C5F1695D23F}"/>
                    </a:ext>
                  </a:extLst>
                </p14:cNvPr>
                <p14:cNvContentPartPr/>
                <p14:nvPr/>
              </p14:nvContentPartPr>
              <p14:xfrm>
                <a:off x="2983711" y="5547209"/>
                <a:ext cx="79560" cy="9288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C9EE3406-D28A-4080-993C-5C5F1695D23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79391" y="5542889"/>
                  <a:ext cx="882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5A3096D1-DEEA-4012-97A7-E0427D23DFE4}"/>
                    </a:ext>
                  </a:extLst>
                </p14:cNvPr>
                <p14:cNvContentPartPr/>
                <p14:nvPr/>
              </p14:nvContentPartPr>
              <p14:xfrm>
                <a:off x="3064711" y="5514089"/>
                <a:ext cx="47880" cy="16488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5A3096D1-DEEA-4012-97A7-E0427D23DFE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60391" y="5509769"/>
                  <a:ext cx="565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063E877E-822B-4B59-B1C4-30FB651A6466}"/>
                    </a:ext>
                  </a:extLst>
                </p14:cNvPr>
                <p14:cNvContentPartPr/>
                <p14:nvPr/>
              </p14:nvContentPartPr>
              <p14:xfrm>
                <a:off x="3371791" y="5450009"/>
                <a:ext cx="164160" cy="16380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063E877E-822B-4B59-B1C4-30FB651A646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67471" y="5445689"/>
                  <a:ext cx="172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B826171B-7510-4DCD-806F-B761EE04A276}"/>
                    </a:ext>
                  </a:extLst>
                </p14:cNvPr>
                <p14:cNvContentPartPr/>
                <p14:nvPr/>
              </p14:nvContentPartPr>
              <p14:xfrm>
                <a:off x="3428671" y="5472689"/>
                <a:ext cx="146160" cy="1414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B826171B-7510-4DCD-806F-B761EE04A27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24351" y="5468369"/>
                  <a:ext cx="1548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EBEA68CD-ED5C-43DF-8F2A-EA39C9D140A2}"/>
                    </a:ext>
                  </a:extLst>
                </p14:cNvPr>
                <p14:cNvContentPartPr/>
                <p14:nvPr/>
              </p14:nvContentPartPr>
              <p14:xfrm>
                <a:off x="3504631" y="5472689"/>
                <a:ext cx="154440" cy="15624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EBEA68CD-ED5C-43DF-8F2A-EA39C9D140A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00311" y="5468369"/>
                  <a:ext cx="1630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5C579B18-E9ED-40BC-94C9-CCA0DC171782}"/>
                    </a:ext>
                  </a:extLst>
                </p14:cNvPr>
                <p14:cNvContentPartPr/>
                <p14:nvPr/>
              </p14:nvContentPartPr>
              <p14:xfrm>
                <a:off x="3126631" y="5678609"/>
                <a:ext cx="92880" cy="13284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5C579B18-E9ED-40BC-94C9-CCA0DC17178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22311" y="5674289"/>
                  <a:ext cx="1015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52BBF78C-1034-4881-8C48-FCC03E68A9EF}"/>
                    </a:ext>
                  </a:extLst>
                </p14:cNvPr>
                <p14:cNvContentPartPr/>
                <p14:nvPr/>
              </p14:nvContentPartPr>
              <p14:xfrm>
                <a:off x="3186391" y="5653769"/>
                <a:ext cx="72720" cy="13824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52BBF78C-1034-4881-8C48-FCC03E68A9E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82071" y="5649449"/>
                  <a:ext cx="813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58E20899-1E05-481D-B374-491D92A23770}"/>
                    </a:ext>
                  </a:extLst>
                </p14:cNvPr>
                <p14:cNvContentPartPr/>
                <p14:nvPr/>
              </p14:nvContentPartPr>
              <p14:xfrm>
                <a:off x="3239311" y="5637209"/>
                <a:ext cx="69840" cy="10296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58E20899-1E05-481D-B374-491D92A2377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34991" y="5632889"/>
                  <a:ext cx="784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401405E4-0849-4806-8B64-75BDE842F29A}"/>
                    </a:ext>
                  </a:extLst>
                </p14:cNvPr>
                <p14:cNvContentPartPr/>
                <p14:nvPr/>
              </p14:nvContentPartPr>
              <p14:xfrm>
                <a:off x="3358471" y="5617769"/>
                <a:ext cx="67320" cy="13284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401405E4-0849-4806-8B64-75BDE842F29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54151" y="5613449"/>
                  <a:ext cx="759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86A07F86-9883-46F6-8475-752FBAA603F0}"/>
                    </a:ext>
                  </a:extLst>
                </p14:cNvPr>
                <p14:cNvContentPartPr/>
                <p14:nvPr/>
              </p14:nvContentPartPr>
              <p14:xfrm>
                <a:off x="3651151" y="5680409"/>
                <a:ext cx="75240" cy="13500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86A07F86-9883-46F6-8475-752FBAA603F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646831" y="5676089"/>
                  <a:ext cx="838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450BEC0D-8E25-4F17-92F6-B8ECCD195B39}"/>
                    </a:ext>
                  </a:extLst>
                </p14:cNvPr>
                <p14:cNvContentPartPr/>
                <p14:nvPr/>
              </p14:nvContentPartPr>
              <p14:xfrm>
                <a:off x="3702991" y="5633969"/>
                <a:ext cx="98280" cy="11232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450BEC0D-8E25-4F17-92F6-B8ECCD195B3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98671" y="5629649"/>
                  <a:ext cx="1069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73016AAA-6345-4223-B791-0F3BA8FAA78C}"/>
                    </a:ext>
                  </a:extLst>
                </p14:cNvPr>
                <p14:cNvContentPartPr/>
                <p14:nvPr/>
              </p14:nvContentPartPr>
              <p14:xfrm>
                <a:off x="3087391" y="5422649"/>
                <a:ext cx="70560" cy="648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73016AAA-6345-4223-B791-0F3BA8FAA78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83071" y="5418329"/>
                  <a:ext cx="792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90007949-221E-4072-AE6F-EE54097F8BA2}"/>
                    </a:ext>
                  </a:extLst>
                </p14:cNvPr>
                <p14:cNvContentPartPr/>
                <p14:nvPr/>
              </p14:nvContentPartPr>
              <p14:xfrm>
                <a:off x="3133471" y="5375489"/>
                <a:ext cx="9000" cy="10368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90007949-221E-4072-AE6F-EE54097F8BA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129151" y="5371169"/>
                  <a:ext cx="176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51BCFDCC-760A-4C3B-8326-82DF0658FAB8}"/>
                    </a:ext>
                  </a:extLst>
                </p14:cNvPr>
                <p14:cNvContentPartPr/>
                <p14:nvPr/>
              </p14:nvContentPartPr>
              <p14:xfrm>
                <a:off x="3147871" y="5887049"/>
                <a:ext cx="93240" cy="648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51BCFDCC-760A-4C3B-8326-82DF0658FAB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43551" y="5882729"/>
                  <a:ext cx="101880" cy="1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7CA5AF73-7D33-4808-8F55-D939AB7FCB9F}"/>
              </a:ext>
            </a:extLst>
          </p:cNvPr>
          <p:cNvGrpSpPr/>
          <p:nvPr/>
        </p:nvGrpSpPr>
        <p:grpSpPr>
          <a:xfrm>
            <a:off x="5436031" y="4426889"/>
            <a:ext cx="496440" cy="191160"/>
            <a:chOff x="5436031" y="4426889"/>
            <a:chExt cx="49644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C484DC1C-E985-421E-BE79-96E1EBED0DEB}"/>
                    </a:ext>
                  </a:extLst>
                </p14:cNvPr>
                <p14:cNvContentPartPr/>
                <p14:nvPr/>
              </p14:nvContentPartPr>
              <p14:xfrm>
                <a:off x="5436031" y="4544249"/>
                <a:ext cx="83160" cy="7380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C484DC1C-E985-421E-BE79-96E1EBED0DE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431711" y="4539929"/>
                  <a:ext cx="918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151E2B1F-BB27-4B0D-80F4-897EE870C6DE}"/>
                    </a:ext>
                  </a:extLst>
                </p14:cNvPr>
                <p14:cNvContentPartPr/>
                <p14:nvPr/>
              </p14:nvContentPartPr>
              <p14:xfrm>
                <a:off x="5590471" y="4491329"/>
                <a:ext cx="39960" cy="7668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151E2B1F-BB27-4B0D-80F4-897EE870C6D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586151" y="4487009"/>
                  <a:ext cx="486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74FD87FC-F476-4F01-9C60-FD425C21F407}"/>
                    </a:ext>
                  </a:extLst>
                </p14:cNvPr>
                <p14:cNvContentPartPr/>
                <p14:nvPr/>
              </p14:nvContentPartPr>
              <p14:xfrm>
                <a:off x="5718271" y="4448849"/>
                <a:ext cx="50760" cy="9144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74FD87FC-F476-4F01-9C60-FD425C21F40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13951" y="4444529"/>
                  <a:ext cx="594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03E5C2B1-ACE5-4FE4-9B25-68D3BE1605B7}"/>
                    </a:ext>
                  </a:extLst>
                </p14:cNvPr>
                <p14:cNvContentPartPr/>
                <p14:nvPr/>
              </p14:nvContentPartPr>
              <p14:xfrm>
                <a:off x="5874871" y="4426889"/>
                <a:ext cx="57600" cy="6300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03E5C2B1-ACE5-4FE4-9B25-68D3BE1605B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70551" y="4422569"/>
                  <a:ext cx="6624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8077AA64-E770-4467-B557-5463A09B8A75}"/>
              </a:ext>
            </a:extLst>
          </p:cNvPr>
          <p:cNvGrpSpPr/>
          <p:nvPr/>
        </p:nvGrpSpPr>
        <p:grpSpPr>
          <a:xfrm>
            <a:off x="5538271" y="4520849"/>
            <a:ext cx="492480" cy="209520"/>
            <a:chOff x="5538271" y="4520849"/>
            <a:chExt cx="49248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AD2E3C1F-1C39-4BEB-9B94-599D3F012AF8}"/>
                    </a:ext>
                  </a:extLst>
                </p14:cNvPr>
                <p14:cNvContentPartPr/>
                <p14:nvPr/>
              </p14:nvContentPartPr>
              <p14:xfrm>
                <a:off x="5538271" y="4633529"/>
                <a:ext cx="51480" cy="9684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AD2E3C1F-1C39-4BEB-9B94-599D3F012A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533951" y="4629209"/>
                  <a:ext cx="60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BD1E577A-0D75-487F-B996-F7254D3ED26A}"/>
                    </a:ext>
                  </a:extLst>
                </p14:cNvPr>
                <p14:cNvContentPartPr/>
                <p14:nvPr/>
              </p14:nvContentPartPr>
              <p14:xfrm>
                <a:off x="5659231" y="4577009"/>
                <a:ext cx="45360" cy="7128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BD1E577A-0D75-487F-B996-F7254D3ED26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654911" y="4572689"/>
                  <a:ext cx="54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0D2B4C1C-D4F3-4DC5-9431-F5FE3144CDCA}"/>
                    </a:ext>
                  </a:extLst>
                </p14:cNvPr>
                <p14:cNvContentPartPr/>
                <p14:nvPr/>
              </p14:nvContentPartPr>
              <p14:xfrm>
                <a:off x="5823751" y="4531649"/>
                <a:ext cx="53280" cy="1281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0D2B4C1C-D4F3-4DC5-9431-F5FE3144CDC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819431" y="4527329"/>
                  <a:ext cx="619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2A163556-C824-430D-B27F-D223FF5BB63A}"/>
                    </a:ext>
                  </a:extLst>
                </p14:cNvPr>
                <p14:cNvContentPartPr/>
                <p14:nvPr/>
              </p14:nvContentPartPr>
              <p14:xfrm>
                <a:off x="5698831" y="4584209"/>
                <a:ext cx="32760" cy="11808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2A163556-C824-430D-B27F-D223FF5BB63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94511" y="4579889"/>
                  <a:ext cx="414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24B1B57A-8EFA-4C81-9CD7-F6A39CA85EBE}"/>
                    </a:ext>
                  </a:extLst>
                </p14:cNvPr>
                <p14:cNvContentPartPr/>
                <p14:nvPr/>
              </p14:nvContentPartPr>
              <p14:xfrm>
                <a:off x="5947951" y="4520849"/>
                <a:ext cx="82800" cy="8604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24B1B57A-8EFA-4C81-9CD7-F6A39CA85EB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943631" y="4516529"/>
                  <a:ext cx="9144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3" name="Tinta 42">
                <a:extLst>
                  <a:ext uri="{FF2B5EF4-FFF2-40B4-BE49-F238E27FC236}">
                    <a16:creationId xmlns:a16="http://schemas.microsoft.com/office/drawing/2014/main" id="{7F63E7DD-0F73-4192-A73B-403A14AE480F}"/>
                  </a:ext>
                </a:extLst>
              </p14:cNvPr>
              <p14:cNvContentPartPr/>
              <p14:nvPr/>
            </p14:nvContentPartPr>
            <p14:xfrm>
              <a:off x="6212911" y="4447769"/>
              <a:ext cx="95400" cy="119520"/>
            </p14:xfrm>
          </p:contentPart>
        </mc:Choice>
        <mc:Fallback xmlns="">
          <p:pic>
            <p:nvPicPr>
              <p:cNvPr id="43" name="Tinta 42">
                <a:extLst>
                  <a:ext uri="{FF2B5EF4-FFF2-40B4-BE49-F238E27FC236}">
                    <a16:creationId xmlns:a16="http://schemas.microsoft.com/office/drawing/2014/main" id="{7F63E7DD-0F73-4192-A73B-403A14AE480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208591" y="4443449"/>
                <a:ext cx="1040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4" name="Tinta 43">
                <a:extLst>
                  <a:ext uri="{FF2B5EF4-FFF2-40B4-BE49-F238E27FC236}">
                    <a16:creationId xmlns:a16="http://schemas.microsoft.com/office/drawing/2014/main" id="{A256A639-636F-411F-8B05-A33731E433DE}"/>
                  </a:ext>
                </a:extLst>
              </p14:cNvPr>
              <p14:cNvContentPartPr/>
              <p14:nvPr/>
            </p14:nvContentPartPr>
            <p14:xfrm>
              <a:off x="6508471" y="4381529"/>
              <a:ext cx="93240" cy="111960"/>
            </p14:xfrm>
          </p:contentPart>
        </mc:Choice>
        <mc:Fallback xmlns="">
          <p:pic>
            <p:nvPicPr>
              <p:cNvPr id="44" name="Tinta 43">
                <a:extLst>
                  <a:ext uri="{FF2B5EF4-FFF2-40B4-BE49-F238E27FC236}">
                    <a16:creationId xmlns:a16="http://schemas.microsoft.com/office/drawing/2014/main" id="{A256A639-636F-411F-8B05-A33731E433D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504151" y="4377209"/>
                <a:ext cx="101880" cy="12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Agrupar 46">
            <a:extLst>
              <a:ext uri="{FF2B5EF4-FFF2-40B4-BE49-F238E27FC236}">
                <a16:creationId xmlns:a16="http://schemas.microsoft.com/office/drawing/2014/main" id="{28BA0931-80BD-4B00-8D83-0A0FE6E71F58}"/>
              </a:ext>
            </a:extLst>
          </p:cNvPr>
          <p:cNvGrpSpPr/>
          <p:nvPr/>
        </p:nvGrpSpPr>
        <p:grpSpPr>
          <a:xfrm>
            <a:off x="6032911" y="4295849"/>
            <a:ext cx="407520" cy="178200"/>
            <a:chOff x="6032911" y="4295849"/>
            <a:chExt cx="407520" cy="1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9F53B144-7A26-4A77-A7F1-3192152224E6}"/>
                    </a:ext>
                  </a:extLst>
                </p14:cNvPr>
                <p14:cNvContentPartPr/>
                <p14:nvPr/>
              </p14:nvContentPartPr>
              <p14:xfrm>
                <a:off x="6032911" y="4367129"/>
                <a:ext cx="127080" cy="10692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9F53B144-7A26-4A77-A7F1-3192152224E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028591" y="4362809"/>
                  <a:ext cx="1357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E7DCFF1A-D4FF-40CB-BF9D-BDE27034554C}"/>
                    </a:ext>
                  </a:extLst>
                </p14:cNvPr>
                <p14:cNvContentPartPr/>
                <p14:nvPr/>
              </p14:nvContentPartPr>
              <p14:xfrm>
                <a:off x="6332431" y="4295849"/>
                <a:ext cx="108000" cy="10152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E7DCFF1A-D4FF-40CB-BF9D-BDE27034554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328111" y="4291529"/>
                  <a:ext cx="11664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94A11E8A-6057-4CA9-8E87-F32A65878B57}"/>
              </a:ext>
            </a:extLst>
          </p:cNvPr>
          <p:cNvGrpSpPr/>
          <p:nvPr/>
        </p:nvGrpSpPr>
        <p:grpSpPr>
          <a:xfrm>
            <a:off x="5439240" y="4430324"/>
            <a:ext cx="470880" cy="200520"/>
            <a:chOff x="5439240" y="4430324"/>
            <a:chExt cx="4708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0FEBF76A-42CD-4AE4-A022-2831B606A9C4}"/>
                    </a:ext>
                  </a:extLst>
                </p14:cNvPr>
                <p14:cNvContentPartPr/>
                <p14:nvPr/>
              </p14:nvContentPartPr>
              <p14:xfrm>
                <a:off x="5439240" y="4518524"/>
                <a:ext cx="61560" cy="11232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0FEBF76A-42CD-4AE4-A022-2831B606A9C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434920" y="4514204"/>
                  <a:ext cx="70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FA47A463-DE9B-452E-B271-26CAE43CED4A}"/>
                    </a:ext>
                  </a:extLst>
                </p14:cNvPr>
                <p14:cNvContentPartPr/>
                <p14:nvPr/>
              </p14:nvContentPartPr>
              <p14:xfrm>
                <a:off x="5582880" y="4496564"/>
                <a:ext cx="86760" cy="8460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FA47A463-DE9B-452E-B271-26CAE43CED4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578560" y="4492244"/>
                  <a:ext cx="954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64137412-92AB-42C2-AEC6-7525918C4FBA}"/>
                    </a:ext>
                  </a:extLst>
                </p14:cNvPr>
                <p14:cNvContentPartPr/>
                <p14:nvPr/>
              </p14:nvContentPartPr>
              <p14:xfrm>
                <a:off x="5735160" y="4430324"/>
                <a:ext cx="98640" cy="12816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64137412-92AB-42C2-AEC6-7525918C4FB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730840" y="4426004"/>
                  <a:ext cx="107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FA53ECC1-9EE4-4410-936F-C0F6C50A4E79}"/>
                    </a:ext>
                  </a:extLst>
                </p14:cNvPr>
                <p14:cNvContentPartPr/>
                <p14:nvPr/>
              </p14:nvContentPartPr>
              <p14:xfrm>
                <a:off x="5883480" y="4434284"/>
                <a:ext cx="26640" cy="10512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FA53ECC1-9EE4-4410-936F-C0F6C50A4E7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879160" y="4429964"/>
                  <a:ext cx="35280" cy="113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&quot;&lt;yoastmark">
            <a:extLst>
              <a:ext uri="{FF2B5EF4-FFF2-40B4-BE49-F238E27FC236}">
                <a16:creationId xmlns:a16="http://schemas.microsoft.com/office/drawing/2014/main" id="{8D78E841-C028-4A11-868D-3F87D9501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46799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C2C8F62-F18D-4355-87A7-C527097881D5}"/>
              </a:ext>
            </a:extLst>
          </p:cNvPr>
          <p:cNvGrpSpPr/>
          <p:nvPr/>
        </p:nvGrpSpPr>
        <p:grpSpPr>
          <a:xfrm>
            <a:off x="5672945" y="1832990"/>
            <a:ext cx="3381480" cy="1250280"/>
            <a:chOff x="5672945" y="1832990"/>
            <a:chExt cx="3381480" cy="12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E92D0A81-9845-43EA-9742-1A042B387FF7}"/>
                    </a:ext>
                  </a:extLst>
                </p14:cNvPr>
                <p14:cNvContentPartPr/>
                <p14:nvPr/>
              </p14:nvContentPartPr>
              <p14:xfrm>
                <a:off x="5672945" y="1958630"/>
                <a:ext cx="1181520" cy="1124640"/>
              </p14:xfrm>
            </p:contentPart>
          </mc:Choice>
          <mc:Fallback xmlns=""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E92D0A81-9845-43EA-9742-1A042B387FF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68625" y="1954310"/>
                  <a:ext cx="1190160" cy="11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3619F01B-E991-4BB3-9D25-44C42B3BD4A1}"/>
                    </a:ext>
                  </a:extLst>
                </p14:cNvPr>
                <p14:cNvContentPartPr/>
                <p14:nvPr/>
              </p14:nvContentPartPr>
              <p14:xfrm>
                <a:off x="7107185" y="1837670"/>
                <a:ext cx="212040" cy="578160"/>
              </p14:xfrm>
            </p:contentPart>
          </mc:Choice>
          <mc:Fallback xmlns=""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3619F01B-E991-4BB3-9D25-44C42B3BD4A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02865" y="1833350"/>
                  <a:ext cx="22068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B38D66A6-EC12-4701-95F1-443C16CF997B}"/>
                    </a:ext>
                  </a:extLst>
                </p14:cNvPr>
                <p14:cNvContentPartPr/>
                <p14:nvPr/>
              </p14:nvContentPartPr>
              <p14:xfrm>
                <a:off x="7391225" y="1979150"/>
                <a:ext cx="13680" cy="3816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B38D66A6-EC12-4701-95F1-443C16CF997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86905" y="1974830"/>
                  <a:ext cx="223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F9DBB283-1734-4C13-92FD-3509CD5E52E7}"/>
                    </a:ext>
                  </a:extLst>
                </p14:cNvPr>
                <p14:cNvContentPartPr/>
                <p14:nvPr/>
              </p14:nvContentPartPr>
              <p14:xfrm>
                <a:off x="7389785" y="2054390"/>
                <a:ext cx="138240" cy="13392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F9DBB283-1734-4C13-92FD-3509CD5E52E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85465" y="2050070"/>
                  <a:ext cx="146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B5D4EE6B-5941-4A49-BE99-FBEF1032875A}"/>
                    </a:ext>
                  </a:extLst>
                </p14:cNvPr>
                <p14:cNvContentPartPr/>
                <p14:nvPr/>
              </p14:nvContentPartPr>
              <p14:xfrm>
                <a:off x="7546385" y="2054750"/>
                <a:ext cx="189000" cy="15336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B5D4EE6B-5941-4A49-BE99-FBEF1032875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2065" y="2050430"/>
                  <a:ext cx="197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F5C9CEBB-DAA0-4D82-ACC8-73D030A41630}"/>
                    </a:ext>
                  </a:extLst>
                </p14:cNvPr>
                <p14:cNvContentPartPr/>
                <p14:nvPr/>
              </p14:nvContentPartPr>
              <p14:xfrm>
                <a:off x="8006465" y="2061230"/>
                <a:ext cx="696600" cy="13752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F5C9CEBB-DAA0-4D82-ACC8-73D030A4163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002145" y="2056910"/>
                  <a:ext cx="705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13174CD1-FDBB-4EC2-BE18-69FDF81D2B9D}"/>
                    </a:ext>
                  </a:extLst>
                </p14:cNvPr>
                <p14:cNvContentPartPr/>
                <p14:nvPr/>
              </p14:nvContentPartPr>
              <p14:xfrm>
                <a:off x="8776505" y="1832990"/>
                <a:ext cx="79200" cy="34524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13174CD1-FDBB-4EC2-BE18-69FDF81D2B9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72185" y="1828670"/>
                  <a:ext cx="878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1168CD9D-654A-42D3-B16C-36BDE271EC37}"/>
                    </a:ext>
                  </a:extLst>
                </p14:cNvPr>
                <p14:cNvContentPartPr/>
                <p14:nvPr/>
              </p14:nvContentPartPr>
              <p14:xfrm>
                <a:off x="8734745" y="2004350"/>
                <a:ext cx="201960" cy="2448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1168CD9D-654A-42D3-B16C-36BDE271EC3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30425" y="2000030"/>
                  <a:ext cx="210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1E0D9D8E-9E91-450A-A68B-EFF7B1AC9C52}"/>
                    </a:ext>
                  </a:extLst>
                </p14:cNvPr>
                <p14:cNvContentPartPr/>
                <p14:nvPr/>
              </p14:nvContentPartPr>
              <p14:xfrm>
                <a:off x="8855345" y="2070590"/>
                <a:ext cx="199080" cy="12888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1E0D9D8E-9E91-450A-A68B-EFF7B1AC9C5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51025" y="2066270"/>
                  <a:ext cx="207720" cy="13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527CBF74-4804-4501-8E8A-4E9AEA3E326C}"/>
                  </a:ext>
                </a:extLst>
              </p14:cNvPr>
              <p14:cNvContentPartPr/>
              <p14:nvPr/>
            </p14:nvContentPartPr>
            <p14:xfrm>
              <a:off x="5531825" y="2806430"/>
              <a:ext cx="1080" cy="936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527CBF74-4804-4501-8E8A-4E9AEA3E326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527505" y="2802110"/>
                <a:ext cx="972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6A984FE-80D8-4889-8E23-90CD5A144E28}"/>
              </a:ext>
            </a:extLst>
          </p:cNvPr>
          <p:cNvGrpSpPr/>
          <p:nvPr/>
        </p:nvGrpSpPr>
        <p:grpSpPr>
          <a:xfrm>
            <a:off x="5545865" y="2277950"/>
            <a:ext cx="50760" cy="81360"/>
            <a:chOff x="5545865" y="2277950"/>
            <a:chExt cx="5076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2F89D79A-F7AA-40E2-9FEB-B68827CDA57E}"/>
                    </a:ext>
                  </a:extLst>
                </p14:cNvPr>
                <p14:cNvContentPartPr/>
                <p14:nvPr/>
              </p14:nvContentPartPr>
              <p14:xfrm>
                <a:off x="5575025" y="2277950"/>
                <a:ext cx="21600" cy="1656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2F89D79A-F7AA-40E2-9FEB-B68827CDA57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570705" y="2273630"/>
                  <a:ext cx="30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F00A82C1-689B-4AC8-95FC-84B0D1A0A2E6}"/>
                    </a:ext>
                  </a:extLst>
                </p14:cNvPr>
                <p14:cNvContentPartPr/>
                <p14:nvPr/>
              </p14:nvContentPartPr>
              <p14:xfrm>
                <a:off x="5545865" y="2336990"/>
                <a:ext cx="1080" cy="2232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F00A82C1-689B-4AC8-95FC-84B0D1A0A2E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541545" y="2332670"/>
                  <a:ext cx="97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D1771454-E475-4BE6-BDDB-78ABDCF70819}"/>
              </a:ext>
            </a:extLst>
          </p:cNvPr>
          <p:cNvGrpSpPr/>
          <p:nvPr/>
        </p:nvGrpSpPr>
        <p:grpSpPr>
          <a:xfrm>
            <a:off x="5942585" y="2118830"/>
            <a:ext cx="671040" cy="223920"/>
            <a:chOff x="5942585" y="2118830"/>
            <a:chExt cx="67104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DAE88C36-2F2F-4D8D-9B38-EC3E6CFA34DC}"/>
                    </a:ext>
                  </a:extLst>
                </p14:cNvPr>
                <p14:cNvContentPartPr/>
                <p14:nvPr/>
              </p14:nvContentPartPr>
              <p14:xfrm>
                <a:off x="5942585" y="2269670"/>
                <a:ext cx="307800" cy="7308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DAE88C36-2F2F-4D8D-9B38-EC3E6CFA34D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38265" y="2265350"/>
                  <a:ext cx="3164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F18538B5-0151-49E9-ABFF-61519ADCE499}"/>
                    </a:ext>
                  </a:extLst>
                </p14:cNvPr>
                <p14:cNvContentPartPr/>
                <p14:nvPr/>
              </p14:nvContentPartPr>
              <p14:xfrm>
                <a:off x="6153185" y="2118830"/>
                <a:ext cx="96120" cy="9180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F18538B5-0151-49E9-ABFF-61519ADCE49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48865" y="2114510"/>
                  <a:ext cx="1047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0D8AF555-440A-4532-B9C3-A30CB197062C}"/>
                    </a:ext>
                  </a:extLst>
                </p14:cNvPr>
                <p14:cNvContentPartPr/>
                <p14:nvPr/>
              </p14:nvContentPartPr>
              <p14:xfrm>
                <a:off x="6277745" y="2132150"/>
                <a:ext cx="47880" cy="9504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0D8AF555-440A-4532-B9C3-A30CB197062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273425" y="2127830"/>
                  <a:ext cx="565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C5F9D32F-2130-43F2-9E81-4BC81CCE8650}"/>
                    </a:ext>
                  </a:extLst>
                </p14:cNvPr>
                <p14:cNvContentPartPr/>
                <p14:nvPr/>
              </p14:nvContentPartPr>
              <p14:xfrm>
                <a:off x="6298985" y="2135030"/>
                <a:ext cx="75600" cy="540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C5F9D32F-2130-43F2-9E81-4BC81CCE865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294665" y="2130710"/>
                  <a:ext cx="842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303F69B7-5855-4C55-BFC2-4D69FB4078D9}"/>
                    </a:ext>
                  </a:extLst>
                </p14:cNvPr>
                <p14:cNvContentPartPr/>
                <p14:nvPr/>
              </p14:nvContentPartPr>
              <p14:xfrm>
                <a:off x="6372065" y="2161670"/>
                <a:ext cx="76320" cy="7992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303F69B7-5855-4C55-BFC2-4D69FB4078D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367745" y="2157350"/>
                  <a:ext cx="849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DC25DA74-FB4F-414E-9D2A-ADA386B82E63}"/>
                    </a:ext>
                  </a:extLst>
                </p14:cNvPr>
                <p14:cNvContentPartPr/>
                <p14:nvPr/>
              </p14:nvContentPartPr>
              <p14:xfrm>
                <a:off x="6481865" y="2149790"/>
                <a:ext cx="131760" cy="907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DC25DA74-FB4F-414E-9D2A-ADA386B82E6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477545" y="2145470"/>
                  <a:ext cx="14040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D88179CD-A8F6-467E-9C7B-3E9BCD26D7A4}"/>
              </a:ext>
            </a:extLst>
          </p:cNvPr>
          <p:cNvGrpSpPr/>
          <p:nvPr/>
        </p:nvGrpSpPr>
        <p:grpSpPr>
          <a:xfrm>
            <a:off x="5546585" y="3372710"/>
            <a:ext cx="330840" cy="247320"/>
            <a:chOff x="5546585" y="3372710"/>
            <a:chExt cx="33084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5A784E01-E71F-4FD3-B209-F05D287C8DF0}"/>
                    </a:ext>
                  </a:extLst>
                </p14:cNvPr>
                <p14:cNvContentPartPr/>
                <p14:nvPr/>
              </p14:nvContentPartPr>
              <p14:xfrm>
                <a:off x="5556665" y="3372710"/>
                <a:ext cx="21960" cy="11988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5A784E01-E71F-4FD3-B209-F05D287C8DF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552345" y="3368390"/>
                  <a:ext cx="306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E1B452AA-D2BE-4E67-B840-A8E18E01E37F}"/>
                    </a:ext>
                  </a:extLst>
                </p14:cNvPr>
                <p14:cNvContentPartPr/>
                <p14:nvPr/>
              </p14:nvContentPartPr>
              <p14:xfrm>
                <a:off x="5546585" y="3456230"/>
                <a:ext cx="80640" cy="7884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E1B452AA-D2BE-4E67-B840-A8E18E01E37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542265" y="3451910"/>
                  <a:ext cx="892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3C4B1133-D6A1-40E0-B176-A6273179CD42}"/>
                    </a:ext>
                  </a:extLst>
                </p14:cNvPr>
                <p14:cNvContentPartPr/>
                <p14:nvPr/>
              </p14:nvContentPartPr>
              <p14:xfrm>
                <a:off x="5644145" y="3528590"/>
                <a:ext cx="92160" cy="9144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3C4B1133-D6A1-40E0-B176-A6273179CD4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639825" y="3524270"/>
                  <a:ext cx="1008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588840E9-53BD-4CEF-A436-D059E800324F}"/>
                    </a:ext>
                  </a:extLst>
                </p14:cNvPr>
                <p14:cNvContentPartPr/>
                <p14:nvPr/>
              </p14:nvContentPartPr>
              <p14:xfrm>
                <a:off x="5778425" y="3513470"/>
                <a:ext cx="99000" cy="1062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588840E9-53BD-4CEF-A436-D059E800324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74105" y="3509150"/>
                  <a:ext cx="1076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83306D20-DF3E-4F95-943A-0A44419AC7B8}"/>
              </a:ext>
            </a:extLst>
          </p:cNvPr>
          <p:cNvGrpSpPr/>
          <p:nvPr/>
        </p:nvGrpSpPr>
        <p:grpSpPr>
          <a:xfrm>
            <a:off x="6119705" y="3382430"/>
            <a:ext cx="272880" cy="289800"/>
            <a:chOff x="6119705" y="3382430"/>
            <a:chExt cx="272880" cy="28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6885E0A6-6D1C-4F5C-A655-429112614E4D}"/>
                    </a:ext>
                  </a:extLst>
                </p14:cNvPr>
                <p14:cNvContentPartPr/>
                <p14:nvPr/>
              </p14:nvContentPartPr>
              <p14:xfrm>
                <a:off x="6119705" y="3382430"/>
                <a:ext cx="87840" cy="12780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6885E0A6-6D1C-4F5C-A655-429112614E4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115385" y="3378110"/>
                  <a:ext cx="964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B8E4CF35-36B9-4580-BFFA-77ADF46B2600}"/>
                    </a:ext>
                  </a:extLst>
                </p14:cNvPr>
                <p14:cNvContentPartPr/>
                <p14:nvPr/>
              </p14:nvContentPartPr>
              <p14:xfrm>
                <a:off x="6141305" y="3463430"/>
                <a:ext cx="99720" cy="6156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B8E4CF35-36B9-4580-BFFA-77ADF46B260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136985" y="3459110"/>
                  <a:ext cx="108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92664909-8E17-479D-B84B-D312105907B0}"/>
                    </a:ext>
                  </a:extLst>
                </p14:cNvPr>
                <p14:cNvContentPartPr/>
                <p14:nvPr/>
              </p14:nvContentPartPr>
              <p14:xfrm>
                <a:off x="6159665" y="3589430"/>
                <a:ext cx="81000" cy="8280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92664909-8E17-479D-B84B-D312105907B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155345" y="3585110"/>
                  <a:ext cx="89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D2368ED2-508D-4DFB-851E-741017B5B82E}"/>
                    </a:ext>
                  </a:extLst>
                </p14:cNvPr>
                <p14:cNvContentPartPr/>
                <p14:nvPr/>
              </p14:nvContentPartPr>
              <p14:xfrm>
                <a:off x="6163985" y="3576470"/>
                <a:ext cx="95400" cy="1476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D2368ED2-508D-4DFB-851E-741017B5B82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159665" y="3572150"/>
                  <a:ext cx="1040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50BB583F-B4CA-4C5D-A667-7E3E6D8237A8}"/>
                    </a:ext>
                  </a:extLst>
                </p14:cNvPr>
                <p14:cNvContentPartPr/>
                <p14:nvPr/>
              </p14:nvContentPartPr>
              <p14:xfrm>
                <a:off x="6325985" y="3550550"/>
                <a:ext cx="66600" cy="10620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50BB583F-B4CA-4C5D-A667-7E3E6D8237A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321665" y="3546230"/>
                  <a:ext cx="75240" cy="114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6040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F1BDC83D-A0F6-4899-83FA-159D027F518F}"/>
                  </a:ext>
                </a:extLst>
              </p14:cNvPr>
              <p14:cNvContentPartPr/>
              <p14:nvPr/>
            </p14:nvContentPartPr>
            <p14:xfrm>
              <a:off x="1719031" y="1196969"/>
              <a:ext cx="1919880" cy="10872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F1BDC83D-A0F6-4899-83FA-159D027F51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4711" y="1192649"/>
                <a:ext cx="19285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6F15064C-5178-47B1-B130-61A0FC53014E}"/>
                  </a:ext>
                </a:extLst>
              </p14:cNvPr>
              <p14:cNvContentPartPr/>
              <p14:nvPr/>
            </p14:nvContentPartPr>
            <p14:xfrm>
              <a:off x="3598231" y="1147289"/>
              <a:ext cx="3711960" cy="1173600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6F15064C-5178-47B1-B130-61A0FC5301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3911" y="1142969"/>
                <a:ext cx="3720600" cy="11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E5C9BB4A-B947-49A7-A871-4C8A98DAED6E}"/>
                  </a:ext>
                </a:extLst>
              </p14:cNvPr>
              <p14:cNvContentPartPr/>
              <p14:nvPr/>
            </p14:nvContentPartPr>
            <p14:xfrm>
              <a:off x="8062231" y="4545329"/>
              <a:ext cx="159480" cy="57780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E5C9BB4A-B947-49A7-A871-4C8A98DAED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57911" y="4541009"/>
                <a:ext cx="16812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" name="Tinta 50">
                <a:extLst>
                  <a:ext uri="{FF2B5EF4-FFF2-40B4-BE49-F238E27FC236}">
                    <a16:creationId xmlns:a16="http://schemas.microsoft.com/office/drawing/2014/main" id="{0A2C4B1A-9148-47B8-94B1-43D0F0D38E02}"/>
                  </a:ext>
                </a:extLst>
              </p14:cNvPr>
              <p14:cNvContentPartPr/>
              <p14:nvPr/>
            </p14:nvContentPartPr>
            <p14:xfrm>
              <a:off x="8043511" y="2285609"/>
              <a:ext cx="108000" cy="2261520"/>
            </p14:xfrm>
          </p:contentPart>
        </mc:Choice>
        <mc:Fallback xmlns="">
          <p:pic>
            <p:nvPicPr>
              <p:cNvPr id="51" name="Tinta 50">
                <a:extLst>
                  <a:ext uri="{FF2B5EF4-FFF2-40B4-BE49-F238E27FC236}">
                    <a16:creationId xmlns:a16="http://schemas.microsoft.com/office/drawing/2014/main" id="{0A2C4B1A-9148-47B8-94B1-43D0F0D38E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39191" y="2281289"/>
                <a:ext cx="116640" cy="22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F9ABBA49-8042-483D-92EB-D54E78AD2DD9}"/>
                  </a:ext>
                </a:extLst>
              </p14:cNvPr>
              <p14:cNvContentPartPr/>
              <p14:nvPr/>
            </p14:nvContentPartPr>
            <p14:xfrm>
              <a:off x="1684471" y="1287329"/>
              <a:ext cx="37800" cy="7070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F9ABBA49-8042-483D-92EB-D54E78AD2DD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80151" y="1283009"/>
                <a:ext cx="46440" cy="71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0B112A27-B9B1-450A-8601-0292571873B8}"/>
                  </a:ext>
                </a:extLst>
              </p14:cNvPr>
              <p14:cNvContentPartPr/>
              <p14:nvPr/>
            </p14:nvContentPartPr>
            <p14:xfrm>
              <a:off x="1346791" y="1992569"/>
              <a:ext cx="838800" cy="536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0B112A27-B9B1-450A-8601-0292571873B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42471" y="1988249"/>
                <a:ext cx="84744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A3D18DCD-35C1-4C8F-94F7-5E3FE8FB20F1}"/>
                  </a:ext>
                </a:extLst>
              </p14:cNvPr>
              <p14:cNvContentPartPr/>
              <p14:nvPr/>
            </p14:nvContentPartPr>
            <p14:xfrm>
              <a:off x="1626151" y="2233769"/>
              <a:ext cx="245160" cy="432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A3D18DCD-35C1-4C8F-94F7-5E3FE8FB20F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21831" y="2229449"/>
                <a:ext cx="2538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76D320E7-FA10-4A3D-B1F5-CE203CEB4134}"/>
                  </a:ext>
                </a:extLst>
              </p14:cNvPr>
              <p14:cNvContentPartPr/>
              <p14:nvPr/>
            </p14:nvContentPartPr>
            <p14:xfrm>
              <a:off x="1792111" y="2231609"/>
              <a:ext cx="49680" cy="92808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76D320E7-FA10-4A3D-B1F5-CE203CEB413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87791" y="2227289"/>
                <a:ext cx="58320" cy="9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31671860-0F42-406A-86DF-C9E26467A390}"/>
                  </a:ext>
                </a:extLst>
              </p14:cNvPr>
              <p14:cNvContentPartPr/>
              <p14:nvPr/>
            </p14:nvContentPartPr>
            <p14:xfrm>
              <a:off x="735871" y="2197769"/>
              <a:ext cx="135360" cy="24048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31671860-0F42-406A-86DF-C9E26467A39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1551" y="2193449"/>
                <a:ext cx="14400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F293B9B5-546D-4984-988E-7C28C468C9B4}"/>
                  </a:ext>
                </a:extLst>
              </p14:cNvPr>
              <p14:cNvContentPartPr/>
              <p14:nvPr/>
            </p14:nvContentPartPr>
            <p14:xfrm>
              <a:off x="909751" y="2221889"/>
              <a:ext cx="88920" cy="22824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F293B9B5-546D-4984-988E-7C28C468C9B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5431" y="2217569"/>
                <a:ext cx="975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E40ABE1E-B77E-4A8B-B27D-8FFEEDD5B89F}"/>
                  </a:ext>
                </a:extLst>
              </p14:cNvPr>
              <p14:cNvContentPartPr/>
              <p14:nvPr/>
            </p14:nvContentPartPr>
            <p14:xfrm>
              <a:off x="1055191" y="2218289"/>
              <a:ext cx="128880" cy="26316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E40ABE1E-B77E-4A8B-B27D-8FFEEDD5B89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0871" y="2213969"/>
                <a:ext cx="1375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89AF26EA-56A0-46A7-85D9-48630E618B07}"/>
                  </a:ext>
                </a:extLst>
              </p14:cNvPr>
              <p14:cNvContentPartPr/>
              <p14:nvPr/>
            </p14:nvContentPartPr>
            <p14:xfrm>
              <a:off x="1336351" y="1780169"/>
              <a:ext cx="92160" cy="684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89AF26EA-56A0-46A7-85D9-48630E618B0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32031" y="1775849"/>
                <a:ext cx="10080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5D4C5EB0-3553-48AD-B41B-A61F793A7287}"/>
                  </a:ext>
                </a:extLst>
              </p14:cNvPr>
              <p14:cNvContentPartPr/>
              <p14:nvPr/>
            </p14:nvContentPartPr>
            <p14:xfrm>
              <a:off x="1375231" y="1686929"/>
              <a:ext cx="2880" cy="21744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5D4C5EB0-3553-48AD-B41B-A61F793A72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70911" y="1682609"/>
                <a:ext cx="115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1AB224CB-5A2B-4608-BAB1-613BE1AFBC0B}"/>
                  </a:ext>
                </a:extLst>
              </p14:cNvPr>
              <p14:cNvContentPartPr/>
              <p14:nvPr/>
            </p14:nvContentPartPr>
            <p14:xfrm>
              <a:off x="1370551" y="2464169"/>
              <a:ext cx="118440" cy="36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1AB224CB-5A2B-4608-BAB1-613BE1AFBC0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66231" y="2459849"/>
                <a:ext cx="1270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45786F76-41FE-4F5A-925C-66D121508A64}"/>
                  </a:ext>
                </a:extLst>
              </p14:cNvPr>
              <p14:cNvContentPartPr/>
              <p14:nvPr/>
            </p14:nvContentPartPr>
            <p14:xfrm>
              <a:off x="3623791" y="1833089"/>
              <a:ext cx="3943080" cy="131580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45786F76-41FE-4F5A-925C-66D121508A6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19471" y="1828769"/>
                <a:ext cx="3951720" cy="13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829E1173-3973-4280-9907-0D82CE3C54B2}"/>
                  </a:ext>
                </a:extLst>
              </p14:cNvPr>
              <p14:cNvContentPartPr/>
              <p14:nvPr/>
            </p14:nvContentPartPr>
            <p14:xfrm>
              <a:off x="7279231" y="1148009"/>
              <a:ext cx="413640" cy="23760"/>
            </p14:xfrm>
          </p:contentPart>
        </mc:Choice>
        <mc:Fallback xmlns=""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829E1173-3973-4280-9907-0D82CE3C54B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274911" y="1143689"/>
                <a:ext cx="4222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FB76F7DD-5FB7-49ED-8CFB-E3B325E33CCC}"/>
                  </a:ext>
                </a:extLst>
              </p14:cNvPr>
              <p14:cNvContentPartPr/>
              <p14:nvPr/>
            </p14:nvContentPartPr>
            <p14:xfrm>
              <a:off x="7540951" y="2444009"/>
              <a:ext cx="72720" cy="14040"/>
            </p14:xfrm>
          </p:contentPart>
        </mc:Choice>
        <mc:Fallback xmlns=""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FB76F7DD-5FB7-49ED-8CFB-E3B325E33CC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36631" y="2439689"/>
                <a:ext cx="813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4067DB56-3575-4F51-8F0D-0D804BA81949}"/>
                  </a:ext>
                </a:extLst>
              </p14:cNvPr>
              <p14:cNvContentPartPr/>
              <p14:nvPr/>
            </p14:nvContentPartPr>
            <p14:xfrm>
              <a:off x="7670911" y="968369"/>
              <a:ext cx="32760" cy="1808280"/>
            </p14:xfrm>
          </p:contentPart>
        </mc:Choice>
        <mc:Fallback xmlns=""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4067DB56-3575-4F51-8F0D-0D804BA8194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66591" y="964049"/>
                <a:ext cx="41400" cy="18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04DD5ADE-FEFF-4175-AB0C-9ECF1CAFE590}"/>
                  </a:ext>
                </a:extLst>
              </p14:cNvPr>
              <p14:cNvContentPartPr/>
              <p14:nvPr/>
            </p14:nvContentPartPr>
            <p14:xfrm>
              <a:off x="7669831" y="990329"/>
              <a:ext cx="905760" cy="183960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04DD5ADE-FEFF-4175-AB0C-9ECF1CAFE59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665511" y="986009"/>
                <a:ext cx="914400" cy="18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AFD29A71-309E-42AF-8420-6E96002B0C4F}"/>
                  </a:ext>
                </a:extLst>
              </p14:cNvPr>
              <p14:cNvContentPartPr/>
              <p14:nvPr/>
            </p14:nvContentPartPr>
            <p14:xfrm>
              <a:off x="7656511" y="2715809"/>
              <a:ext cx="978480" cy="51120"/>
            </p14:xfrm>
          </p:contentPart>
        </mc:Choice>
        <mc:Fallback xmlns=""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AFD29A71-309E-42AF-8420-6E96002B0C4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652191" y="2711489"/>
                <a:ext cx="9871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EEDC223F-1893-4F46-B74A-DD3FA0AFC722}"/>
                  </a:ext>
                </a:extLst>
              </p14:cNvPr>
              <p14:cNvContentPartPr/>
              <p14:nvPr/>
            </p14:nvContentPartPr>
            <p14:xfrm>
              <a:off x="7526911" y="2446169"/>
              <a:ext cx="191520" cy="27720"/>
            </p14:xfrm>
          </p:contentPart>
        </mc:Choice>
        <mc:Fallback xmlns=""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EEDC223F-1893-4F46-B74A-DD3FA0AFC72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22591" y="2441849"/>
                <a:ext cx="2001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6B562BCA-4F35-4265-ABD6-A63247B1A8E0}"/>
                  </a:ext>
                </a:extLst>
              </p14:cNvPr>
              <p14:cNvContentPartPr/>
              <p14:nvPr/>
            </p14:nvContentPartPr>
            <p14:xfrm>
              <a:off x="7765951" y="1154129"/>
              <a:ext cx="127080" cy="1800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6B562BCA-4F35-4265-ABD6-A63247B1A8E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61631" y="1149809"/>
                <a:ext cx="1357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ED847926-B5C4-4CBF-8423-E69D1B61004A}"/>
                  </a:ext>
                </a:extLst>
              </p14:cNvPr>
              <p14:cNvContentPartPr/>
              <p14:nvPr/>
            </p14:nvContentPartPr>
            <p14:xfrm>
              <a:off x="7857751" y="1068809"/>
              <a:ext cx="15120" cy="171000"/>
            </p14:xfrm>
          </p:contentPart>
        </mc:Choice>
        <mc:Fallback xmlns=""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ED847926-B5C4-4CBF-8423-E69D1B61004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53431" y="1064489"/>
                <a:ext cx="237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3" name="Tinta 42">
                <a:extLst>
                  <a:ext uri="{FF2B5EF4-FFF2-40B4-BE49-F238E27FC236}">
                    <a16:creationId xmlns:a16="http://schemas.microsoft.com/office/drawing/2014/main" id="{5D5B3A3C-BD77-4446-BD03-35CD441ED426}"/>
                  </a:ext>
                </a:extLst>
              </p14:cNvPr>
              <p14:cNvContentPartPr/>
              <p14:nvPr/>
            </p14:nvContentPartPr>
            <p14:xfrm>
              <a:off x="7813471" y="2536889"/>
              <a:ext cx="195480" cy="24840"/>
            </p14:xfrm>
          </p:contentPart>
        </mc:Choice>
        <mc:Fallback xmlns="">
          <p:pic>
            <p:nvPicPr>
              <p:cNvPr id="43" name="Tinta 42">
                <a:extLst>
                  <a:ext uri="{FF2B5EF4-FFF2-40B4-BE49-F238E27FC236}">
                    <a16:creationId xmlns:a16="http://schemas.microsoft.com/office/drawing/2014/main" id="{5D5B3A3C-BD77-4446-BD03-35CD441ED42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809151" y="2532569"/>
                <a:ext cx="2041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0828C877-6083-4C15-BA4D-0FA46E9376F9}"/>
                  </a:ext>
                </a:extLst>
              </p14:cNvPr>
              <p14:cNvContentPartPr/>
              <p14:nvPr/>
            </p14:nvContentPartPr>
            <p14:xfrm>
              <a:off x="7980151" y="2757929"/>
              <a:ext cx="97200" cy="2131560"/>
            </p14:xfrm>
          </p:contentPart>
        </mc:Choice>
        <mc:Fallback xmlns=""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0828C877-6083-4C15-BA4D-0FA46E9376F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975831" y="2753609"/>
                <a:ext cx="105840" cy="21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C60136BE-56FB-468F-80CC-00CB9152300F}"/>
                  </a:ext>
                </a:extLst>
              </p14:cNvPr>
              <p14:cNvContentPartPr/>
              <p14:nvPr/>
            </p14:nvContentPartPr>
            <p14:xfrm>
              <a:off x="8293711" y="2729849"/>
              <a:ext cx="48960" cy="2418120"/>
            </p14:xfrm>
          </p:contentPart>
        </mc:Choice>
        <mc:Fallback xmlns=""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C60136BE-56FB-468F-80CC-00CB9152300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289391" y="2725529"/>
                <a:ext cx="57600" cy="24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2C5CDF63-B3AD-4930-943F-956BA7B70732}"/>
                  </a:ext>
                </a:extLst>
              </p14:cNvPr>
              <p14:cNvContentPartPr/>
              <p14:nvPr/>
            </p14:nvContentPartPr>
            <p14:xfrm>
              <a:off x="8169511" y="2051249"/>
              <a:ext cx="67320" cy="3034080"/>
            </p14:xfrm>
          </p:contentPart>
        </mc:Choice>
        <mc:Fallback xmlns=""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2C5CDF63-B3AD-4930-943F-956BA7B7073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165191" y="2046929"/>
                <a:ext cx="75960" cy="30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DB100C51-DB4C-4142-A1B3-ACA7FA797853}"/>
                  </a:ext>
                </a:extLst>
              </p14:cNvPr>
              <p14:cNvContentPartPr/>
              <p14:nvPr/>
            </p14:nvContentPartPr>
            <p14:xfrm>
              <a:off x="8047111" y="2143049"/>
              <a:ext cx="23760" cy="203400"/>
            </p14:xfrm>
          </p:contentPart>
        </mc:Choice>
        <mc:Fallback xmlns=""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DB100C51-DB4C-4142-A1B3-ACA7FA79785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042791" y="2138729"/>
                <a:ext cx="324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0" name="Tinta 59">
                <a:extLst>
                  <a:ext uri="{FF2B5EF4-FFF2-40B4-BE49-F238E27FC236}">
                    <a16:creationId xmlns:a16="http://schemas.microsoft.com/office/drawing/2014/main" id="{51674F8E-9C4C-475A-883F-264F02254266}"/>
                  </a:ext>
                </a:extLst>
              </p14:cNvPr>
              <p14:cNvContentPartPr/>
              <p14:nvPr/>
            </p14:nvContentPartPr>
            <p14:xfrm>
              <a:off x="7889791" y="1532489"/>
              <a:ext cx="306720" cy="302040"/>
            </p14:xfrm>
          </p:contentPart>
        </mc:Choice>
        <mc:Fallback xmlns="">
          <p:pic>
            <p:nvPicPr>
              <p:cNvPr id="60" name="Tinta 59">
                <a:extLst>
                  <a:ext uri="{FF2B5EF4-FFF2-40B4-BE49-F238E27FC236}">
                    <a16:creationId xmlns:a16="http://schemas.microsoft.com/office/drawing/2014/main" id="{51674F8E-9C4C-475A-883F-264F0225426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885471" y="1528169"/>
                <a:ext cx="31536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1" name="Tinta 60">
                <a:extLst>
                  <a:ext uri="{FF2B5EF4-FFF2-40B4-BE49-F238E27FC236}">
                    <a16:creationId xmlns:a16="http://schemas.microsoft.com/office/drawing/2014/main" id="{FD877841-B680-4625-AE2D-7DE8907FC2B5}"/>
                  </a:ext>
                </a:extLst>
              </p14:cNvPr>
              <p14:cNvContentPartPr/>
              <p14:nvPr/>
            </p14:nvContentPartPr>
            <p14:xfrm>
              <a:off x="7904911" y="1493609"/>
              <a:ext cx="386640" cy="461520"/>
            </p14:xfrm>
          </p:contentPart>
        </mc:Choice>
        <mc:Fallback xmlns="">
          <p:pic>
            <p:nvPicPr>
              <p:cNvPr id="61" name="Tinta 60">
                <a:extLst>
                  <a:ext uri="{FF2B5EF4-FFF2-40B4-BE49-F238E27FC236}">
                    <a16:creationId xmlns:a16="http://schemas.microsoft.com/office/drawing/2014/main" id="{FD877841-B680-4625-AE2D-7DE8907FC2B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00591" y="1489289"/>
                <a:ext cx="39528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3" name="Tinta 62">
                <a:extLst>
                  <a:ext uri="{FF2B5EF4-FFF2-40B4-BE49-F238E27FC236}">
                    <a16:creationId xmlns:a16="http://schemas.microsoft.com/office/drawing/2014/main" id="{1461F963-AC4D-4298-BA02-08ED22C74FE0}"/>
                  </a:ext>
                </a:extLst>
              </p14:cNvPr>
              <p14:cNvContentPartPr/>
              <p14:nvPr/>
            </p14:nvContentPartPr>
            <p14:xfrm>
              <a:off x="8003911" y="2143049"/>
              <a:ext cx="24120" cy="48240"/>
            </p14:xfrm>
          </p:contentPart>
        </mc:Choice>
        <mc:Fallback xmlns="">
          <p:pic>
            <p:nvPicPr>
              <p:cNvPr id="63" name="Tinta 62">
                <a:extLst>
                  <a:ext uri="{FF2B5EF4-FFF2-40B4-BE49-F238E27FC236}">
                    <a16:creationId xmlns:a16="http://schemas.microsoft.com/office/drawing/2014/main" id="{1461F963-AC4D-4298-BA02-08ED22C74FE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999591" y="2138729"/>
                <a:ext cx="327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4" name="Tinta 63">
                <a:extLst>
                  <a:ext uri="{FF2B5EF4-FFF2-40B4-BE49-F238E27FC236}">
                    <a16:creationId xmlns:a16="http://schemas.microsoft.com/office/drawing/2014/main" id="{DD152539-C01A-4978-9720-38740A456D9D}"/>
                  </a:ext>
                </a:extLst>
              </p14:cNvPr>
              <p14:cNvContentPartPr/>
              <p14:nvPr/>
            </p14:nvContentPartPr>
            <p14:xfrm>
              <a:off x="8024071" y="1922009"/>
              <a:ext cx="24840" cy="265320"/>
            </p14:xfrm>
          </p:contentPart>
        </mc:Choice>
        <mc:Fallback xmlns="">
          <p:pic>
            <p:nvPicPr>
              <p:cNvPr id="64" name="Tinta 63">
                <a:extLst>
                  <a:ext uri="{FF2B5EF4-FFF2-40B4-BE49-F238E27FC236}">
                    <a16:creationId xmlns:a16="http://schemas.microsoft.com/office/drawing/2014/main" id="{DD152539-C01A-4978-9720-38740A456D9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019751" y="1917689"/>
                <a:ext cx="3348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5" name="Tinta 64">
                <a:extLst>
                  <a:ext uri="{FF2B5EF4-FFF2-40B4-BE49-F238E27FC236}">
                    <a16:creationId xmlns:a16="http://schemas.microsoft.com/office/drawing/2014/main" id="{C3842EFB-FC15-490C-805A-02BD4EA8451F}"/>
                  </a:ext>
                </a:extLst>
              </p14:cNvPr>
              <p14:cNvContentPartPr/>
              <p14:nvPr/>
            </p14:nvContentPartPr>
            <p14:xfrm>
              <a:off x="8106871" y="1841009"/>
              <a:ext cx="80640" cy="301680"/>
            </p14:xfrm>
          </p:contentPart>
        </mc:Choice>
        <mc:Fallback xmlns="">
          <p:pic>
            <p:nvPicPr>
              <p:cNvPr id="65" name="Tinta 64">
                <a:extLst>
                  <a:ext uri="{FF2B5EF4-FFF2-40B4-BE49-F238E27FC236}">
                    <a16:creationId xmlns:a16="http://schemas.microsoft.com/office/drawing/2014/main" id="{C3842EFB-FC15-490C-805A-02BD4EA8451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102551" y="1836689"/>
                <a:ext cx="8928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6" name="Tinta 65">
                <a:extLst>
                  <a:ext uri="{FF2B5EF4-FFF2-40B4-BE49-F238E27FC236}">
                    <a16:creationId xmlns:a16="http://schemas.microsoft.com/office/drawing/2014/main" id="{424C968F-BBB7-4F96-92B2-C18D9C3B2913}"/>
                  </a:ext>
                </a:extLst>
              </p14:cNvPr>
              <p14:cNvContentPartPr/>
              <p14:nvPr/>
            </p14:nvContentPartPr>
            <p14:xfrm>
              <a:off x="7566511" y="1840289"/>
              <a:ext cx="400320" cy="665280"/>
            </p14:xfrm>
          </p:contentPart>
        </mc:Choice>
        <mc:Fallback xmlns="">
          <p:pic>
            <p:nvPicPr>
              <p:cNvPr id="66" name="Tinta 65">
                <a:extLst>
                  <a:ext uri="{FF2B5EF4-FFF2-40B4-BE49-F238E27FC236}">
                    <a16:creationId xmlns:a16="http://schemas.microsoft.com/office/drawing/2014/main" id="{424C968F-BBB7-4F96-92B2-C18D9C3B291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562191" y="1835969"/>
                <a:ext cx="40896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7" name="Tinta 66">
                <a:extLst>
                  <a:ext uri="{FF2B5EF4-FFF2-40B4-BE49-F238E27FC236}">
                    <a16:creationId xmlns:a16="http://schemas.microsoft.com/office/drawing/2014/main" id="{97CC4E90-057A-49C1-A656-F26047B94DA8}"/>
                  </a:ext>
                </a:extLst>
              </p14:cNvPr>
              <p14:cNvContentPartPr/>
              <p14:nvPr/>
            </p14:nvContentPartPr>
            <p14:xfrm>
              <a:off x="8012191" y="1784129"/>
              <a:ext cx="18360" cy="146160"/>
            </p14:xfrm>
          </p:contentPart>
        </mc:Choice>
        <mc:Fallback xmlns="">
          <p:pic>
            <p:nvPicPr>
              <p:cNvPr id="67" name="Tinta 66">
                <a:extLst>
                  <a:ext uri="{FF2B5EF4-FFF2-40B4-BE49-F238E27FC236}">
                    <a16:creationId xmlns:a16="http://schemas.microsoft.com/office/drawing/2014/main" id="{97CC4E90-057A-49C1-A656-F26047B94DA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007871" y="1779809"/>
                <a:ext cx="270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9" name="Tinta 68">
                <a:extLst>
                  <a:ext uri="{FF2B5EF4-FFF2-40B4-BE49-F238E27FC236}">
                    <a16:creationId xmlns:a16="http://schemas.microsoft.com/office/drawing/2014/main" id="{3E9C7431-2592-4DB6-A2C6-0F8FAB9CFA48}"/>
                  </a:ext>
                </a:extLst>
              </p14:cNvPr>
              <p14:cNvContentPartPr/>
              <p14:nvPr/>
            </p14:nvContentPartPr>
            <p14:xfrm>
              <a:off x="7702231" y="1181489"/>
              <a:ext cx="421920" cy="443160"/>
            </p14:xfrm>
          </p:contentPart>
        </mc:Choice>
        <mc:Fallback xmlns="">
          <p:pic>
            <p:nvPicPr>
              <p:cNvPr id="69" name="Tinta 68">
                <a:extLst>
                  <a:ext uri="{FF2B5EF4-FFF2-40B4-BE49-F238E27FC236}">
                    <a16:creationId xmlns:a16="http://schemas.microsoft.com/office/drawing/2014/main" id="{3E9C7431-2592-4DB6-A2C6-0F8FAB9CFA4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697911" y="1177169"/>
                <a:ext cx="43056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1" name="Tinta 70">
                <a:extLst>
                  <a:ext uri="{FF2B5EF4-FFF2-40B4-BE49-F238E27FC236}">
                    <a16:creationId xmlns:a16="http://schemas.microsoft.com/office/drawing/2014/main" id="{C1A8C52A-4F90-4ADC-BB0A-D19204FA3984}"/>
                  </a:ext>
                </a:extLst>
              </p14:cNvPr>
              <p14:cNvContentPartPr/>
              <p14:nvPr/>
            </p14:nvContentPartPr>
            <p14:xfrm>
              <a:off x="8434831" y="4769609"/>
              <a:ext cx="41760" cy="207000"/>
            </p14:xfrm>
          </p:contentPart>
        </mc:Choice>
        <mc:Fallback xmlns="">
          <p:pic>
            <p:nvPicPr>
              <p:cNvPr id="71" name="Tinta 70">
                <a:extLst>
                  <a:ext uri="{FF2B5EF4-FFF2-40B4-BE49-F238E27FC236}">
                    <a16:creationId xmlns:a16="http://schemas.microsoft.com/office/drawing/2014/main" id="{C1A8C52A-4F90-4ADC-BB0A-D19204FA398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430511" y="4765289"/>
                <a:ext cx="504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2" name="Tinta 71">
                <a:extLst>
                  <a:ext uri="{FF2B5EF4-FFF2-40B4-BE49-F238E27FC236}">
                    <a16:creationId xmlns:a16="http://schemas.microsoft.com/office/drawing/2014/main" id="{FB75141C-E5C4-472F-B2DF-716386A811E2}"/>
                  </a:ext>
                </a:extLst>
              </p14:cNvPr>
              <p14:cNvContentPartPr/>
              <p14:nvPr/>
            </p14:nvContentPartPr>
            <p14:xfrm>
              <a:off x="8518711" y="4779329"/>
              <a:ext cx="78840" cy="165600"/>
            </p14:xfrm>
          </p:contentPart>
        </mc:Choice>
        <mc:Fallback xmlns="">
          <p:pic>
            <p:nvPicPr>
              <p:cNvPr id="72" name="Tinta 71">
                <a:extLst>
                  <a:ext uri="{FF2B5EF4-FFF2-40B4-BE49-F238E27FC236}">
                    <a16:creationId xmlns:a16="http://schemas.microsoft.com/office/drawing/2014/main" id="{FB75141C-E5C4-472F-B2DF-716386A811E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514391" y="4775009"/>
                <a:ext cx="874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3" name="Tinta 72">
                <a:extLst>
                  <a:ext uri="{FF2B5EF4-FFF2-40B4-BE49-F238E27FC236}">
                    <a16:creationId xmlns:a16="http://schemas.microsoft.com/office/drawing/2014/main" id="{49E24BC3-B6E9-4FCA-9477-1B691EE4A632}"/>
                  </a:ext>
                </a:extLst>
              </p14:cNvPr>
              <p14:cNvContentPartPr/>
              <p14:nvPr/>
            </p14:nvContentPartPr>
            <p14:xfrm>
              <a:off x="8593591" y="4821449"/>
              <a:ext cx="87480" cy="195480"/>
            </p14:xfrm>
          </p:contentPart>
        </mc:Choice>
        <mc:Fallback xmlns="">
          <p:pic>
            <p:nvPicPr>
              <p:cNvPr id="73" name="Tinta 72">
                <a:extLst>
                  <a:ext uri="{FF2B5EF4-FFF2-40B4-BE49-F238E27FC236}">
                    <a16:creationId xmlns:a16="http://schemas.microsoft.com/office/drawing/2014/main" id="{49E24BC3-B6E9-4FCA-9477-1B691EE4A63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89271" y="4817129"/>
                <a:ext cx="9612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4" name="Tinta 73">
                <a:extLst>
                  <a:ext uri="{FF2B5EF4-FFF2-40B4-BE49-F238E27FC236}">
                    <a16:creationId xmlns:a16="http://schemas.microsoft.com/office/drawing/2014/main" id="{CD11A239-B312-4C53-952A-184C3FDCADAF}"/>
                  </a:ext>
                </a:extLst>
              </p14:cNvPr>
              <p14:cNvContentPartPr/>
              <p14:nvPr/>
            </p14:nvContentPartPr>
            <p14:xfrm>
              <a:off x="8753791" y="4840529"/>
              <a:ext cx="145800" cy="178200"/>
            </p14:xfrm>
          </p:contentPart>
        </mc:Choice>
        <mc:Fallback xmlns="">
          <p:pic>
            <p:nvPicPr>
              <p:cNvPr id="74" name="Tinta 73">
                <a:extLst>
                  <a:ext uri="{FF2B5EF4-FFF2-40B4-BE49-F238E27FC236}">
                    <a16:creationId xmlns:a16="http://schemas.microsoft.com/office/drawing/2014/main" id="{CD11A239-B312-4C53-952A-184C3FDCADA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749471" y="4836209"/>
                <a:ext cx="1544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6" name="Tinta 75">
                <a:extLst>
                  <a:ext uri="{FF2B5EF4-FFF2-40B4-BE49-F238E27FC236}">
                    <a16:creationId xmlns:a16="http://schemas.microsoft.com/office/drawing/2014/main" id="{67FB973E-DE5C-4385-8227-7AC3CAC502FB}"/>
                  </a:ext>
                </a:extLst>
              </p14:cNvPr>
              <p14:cNvContentPartPr/>
              <p14:nvPr/>
            </p14:nvContentPartPr>
            <p14:xfrm>
              <a:off x="8714191" y="4967249"/>
              <a:ext cx="34200" cy="63720"/>
            </p14:xfrm>
          </p:contentPart>
        </mc:Choice>
        <mc:Fallback xmlns="">
          <p:pic>
            <p:nvPicPr>
              <p:cNvPr id="76" name="Tinta 75">
                <a:extLst>
                  <a:ext uri="{FF2B5EF4-FFF2-40B4-BE49-F238E27FC236}">
                    <a16:creationId xmlns:a16="http://schemas.microsoft.com/office/drawing/2014/main" id="{67FB973E-DE5C-4385-8227-7AC3CAC502F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709871" y="4962929"/>
                <a:ext cx="4284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7" name="Tinta 76">
                <a:extLst>
                  <a:ext uri="{FF2B5EF4-FFF2-40B4-BE49-F238E27FC236}">
                    <a16:creationId xmlns:a16="http://schemas.microsoft.com/office/drawing/2014/main" id="{BB747B7A-DA92-441C-A1FB-01CB2DAC9150}"/>
                  </a:ext>
                </a:extLst>
              </p14:cNvPr>
              <p14:cNvContentPartPr/>
              <p14:nvPr/>
            </p14:nvContentPartPr>
            <p14:xfrm>
              <a:off x="7971871" y="4832609"/>
              <a:ext cx="314640" cy="446400"/>
            </p14:xfrm>
          </p:contentPart>
        </mc:Choice>
        <mc:Fallback xmlns="">
          <p:pic>
            <p:nvPicPr>
              <p:cNvPr id="77" name="Tinta 76">
                <a:extLst>
                  <a:ext uri="{FF2B5EF4-FFF2-40B4-BE49-F238E27FC236}">
                    <a16:creationId xmlns:a16="http://schemas.microsoft.com/office/drawing/2014/main" id="{BB747B7A-DA92-441C-A1FB-01CB2DAC915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967551" y="4828289"/>
                <a:ext cx="32328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9" name="Tinta 78">
                <a:extLst>
                  <a:ext uri="{FF2B5EF4-FFF2-40B4-BE49-F238E27FC236}">
                    <a16:creationId xmlns:a16="http://schemas.microsoft.com/office/drawing/2014/main" id="{4DD09C37-4C7E-4FD9-B611-72025CE4E9BA}"/>
                  </a:ext>
                </a:extLst>
              </p14:cNvPr>
              <p14:cNvContentPartPr/>
              <p14:nvPr/>
            </p14:nvContentPartPr>
            <p14:xfrm>
              <a:off x="8457151" y="5203409"/>
              <a:ext cx="43200" cy="197640"/>
            </p14:xfrm>
          </p:contentPart>
        </mc:Choice>
        <mc:Fallback xmlns="">
          <p:pic>
            <p:nvPicPr>
              <p:cNvPr id="79" name="Tinta 78">
                <a:extLst>
                  <a:ext uri="{FF2B5EF4-FFF2-40B4-BE49-F238E27FC236}">
                    <a16:creationId xmlns:a16="http://schemas.microsoft.com/office/drawing/2014/main" id="{4DD09C37-4C7E-4FD9-B611-72025CE4E9B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452831" y="5199089"/>
                <a:ext cx="518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0" name="Tinta 79">
                <a:extLst>
                  <a:ext uri="{FF2B5EF4-FFF2-40B4-BE49-F238E27FC236}">
                    <a16:creationId xmlns:a16="http://schemas.microsoft.com/office/drawing/2014/main" id="{0492C703-3928-42F1-980D-74AA26062010}"/>
                  </a:ext>
                </a:extLst>
              </p14:cNvPr>
              <p14:cNvContentPartPr/>
              <p14:nvPr/>
            </p14:nvContentPartPr>
            <p14:xfrm>
              <a:off x="8395231" y="5140409"/>
              <a:ext cx="179280" cy="106920"/>
            </p14:xfrm>
          </p:contentPart>
        </mc:Choice>
        <mc:Fallback xmlns="">
          <p:pic>
            <p:nvPicPr>
              <p:cNvPr id="80" name="Tinta 79">
                <a:extLst>
                  <a:ext uri="{FF2B5EF4-FFF2-40B4-BE49-F238E27FC236}">
                    <a16:creationId xmlns:a16="http://schemas.microsoft.com/office/drawing/2014/main" id="{0492C703-3928-42F1-980D-74AA2606201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390911" y="5136089"/>
                <a:ext cx="1879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1" name="Tinta 80">
                <a:extLst>
                  <a:ext uri="{FF2B5EF4-FFF2-40B4-BE49-F238E27FC236}">
                    <a16:creationId xmlns:a16="http://schemas.microsoft.com/office/drawing/2014/main" id="{2B57E6AA-9A87-47B9-B244-C4F2F33C5F74}"/>
                  </a:ext>
                </a:extLst>
              </p14:cNvPr>
              <p14:cNvContentPartPr/>
              <p14:nvPr/>
            </p14:nvContentPartPr>
            <p14:xfrm>
              <a:off x="8636791" y="5109809"/>
              <a:ext cx="83160" cy="241920"/>
            </p14:xfrm>
          </p:contentPart>
        </mc:Choice>
        <mc:Fallback xmlns="">
          <p:pic>
            <p:nvPicPr>
              <p:cNvPr id="81" name="Tinta 80">
                <a:extLst>
                  <a:ext uri="{FF2B5EF4-FFF2-40B4-BE49-F238E27FC236}">
                    <a16:creationId xmlns:a16="http://schemas.microsoft.com/office/drawing/2014/main" id="{2B57E6AA-9A87-47B9-B244-C4F2F33C5F7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632471" y="5105489"/>
                <a:ext cx="918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2" name="Tinta 81">
                <a:extLst>
                  <a:ext uri="{FF2B5EF4-FFF2-40B4-BE49-F238E27FC236}">
                    <a16:creationId xmlns:a16="http://schemas.microsoft.com/office/drawing/2014/main" id="{5B6CD487-816B-4474-8BE8-2DC99F41CDD5}"/>
                  </a:ext>
                </a:extLst>
              </p14:cNvPr>
              <p14:cNvContentPartPr/>
              <p14:nvPr/>
            </p14:nvContentPartPr>
            <p14:xfrm>
              <a:off x="8603311" y="5259569"/>
              <a:ext cx="92880" cy="22320"/>
            </p14:xfrm>
          </p:contentPart>
        </mc:Choice>
        <mc:Fallback xmlns="">
          <p:pic>
            <p:nvPicPr>
              <p:cNvPr id="82" name="Tinta 81">
                <a:extLst>
                  <a:ext uri="{FF2B5EF4-FFF2-40B4-BE49-F238E27FC236}">
                    <a16:creationId xmlns:a16="http://schemas.microsoft.com/office/drawing/2014/main" id="{5B6CD487-816B-4474-8BE8-2DC99F41CDD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598991" y="5255249"/>
                <a:ext cx="1015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4" name="Tinta 83">
                <a:extLst>
                  <a:ext uri="{FF2B5EF4-FFF2-40B4-BE49-F238E27FC236}">
                    <a16:creationId xmlns:a16="http://schemas.microsoft.com/office/drawing/2014/main" id="{E98DAA32-0C72-4CDA-8891-D86931535117}"/>
                  </a:ext>
                </a:extLst>
              </p14:cNvPr>
              <p14:cNvContentPartPr/>
              <p14:nvPr/>
            </p14:nvContentPartPr>
            <p14:xfrm>
              <a:off x="7596391" y="5645849"/>
              <a:ext cx="106920" cy="192240"/>
            </p14:xfrm>
          </p:contentPart>
        </mc:Choice>
        <mc:Fallback xmlns="">
          <p:pic>
            <p:nvPicPr>
              <p:cNvPr id="84" name="Tinta 83">
                <a:extLst>
                  <a:ext uri="{FF2B5EF4-FFF2-40B4-BE49-F238E27FC236}">
                    <a16:creationId xmlns:a16="http://schemas.microsoft.com/office/drawing/2014/main" id="{E98DAA32-0C72-4CDA-8891-D8693153511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592071" y="5641529"/>
                <a:ext cx="1155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5" name="Tinta 84">
                <a:extLst>
                  <a:ext uri="{FF2B5EF4-FFF2-40B4-BE49-F238E27FC236}">
                    <a16:creationId xmlns:a16="http://schemas.microsoft.com/office/drawing/2014/main" id="{060F0947-D031-4ABB-9599-8C5E1B7C2CC2}"/>
                  </a:ext>
                </a:extLst>
              </p14:cNvPr>
              <p14:cNvContentPartPr/>
              <p14:nvPr/>
            </p14:nvContentPartPr>
            <p14:xfrm>
              <a:off x="7682791" y="5527769"/>
              <a:ext cx="79920" cy="92520"/>
            </p14:xfrm>
          </p:contentPart>
        </mc:Choice>
        <mc:Fallback xmlns="">
          <p:pic>
            <p:nvPicPr>
              <p:cNvPr id="85" name="Tinta 84">
                <a:extLst>
                  <a:ext uri="{FF2B5EF4-FFF2-40B4-BE49-F238E27FC236}">
                    <a16:creationId xmlns:a16="http://schemas.microsoft.com/office/drawing/2014/main" id="{060F0947-D031-4ABB-9599-8C5E1B7C2CC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678471" y="5523449"/>
                <a:ext cx="885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6" name="Tinta 85">
                <a:extLst>
                  <a:ext uri="{FF2B5EF4-FFF2-40B4-BE49-F238E27FC236}">
                    <a16:creationId xmlns:a16="http://schemas.microsoft.com/office/drawing/2014/main" id="{8BEE831B-14DF-4E08-AC5B-3F26CD9EDFC6}"/>
                  </a:ext>
                </a:extLst>
              </p14:cNvPr>
              <p14:cNvContentPartPr/>
              <p14:nvPr/>
            </p14:nvContentPartPr>
            <p14:xfrm>
              <a:off x="7860271" y="5605889"/>
              <a:ext cx="127800" cy="205200"/>
            </p14:xfrm>
          </p:contentPart>
        </mc:Choice>
        <mc:Fallback xmlns="">
          <p:pic>
            <p:nvPicPr>
              <p:cNvPr id="86" name="Tinta 85">
                <a:extLst>
                  <a:ext uri="{FF2B5EF4-FFF2-40B4-BE49-F238E27FC236}">
                    <a16:creationId xmlns:a16="http://schemas.microsoft.com/office/drawing/2014/main" id="{8BEE831B-14DF-4E08-AC5B-3F26CD9EDFC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855951" y="5601569"/>
                <a:ext cx="1364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7" name="Tinta 86">
                <a:extLst>
                  <a:ext uri="{FF2B5EF4-FFF2-40B4-BE49-F238E27FC236}">
                    <a16:creationId xmlns:a16="http://schemas.microsoft.com/office/drawing/2014/main" id="{10026BB0-E872-4A00-BA63-88939D29AA5F}"/>
                  </a:ext>
                </a:extLst>
              </p14:cNvPr>
              <p14:cNvContentPartPr/>
              <p14:nvPr/>
            </p14:nvContentPartPr>
            <p14:xfrm>
              <a:off x="8252671" y="5742329"/>
              <a:ext cx="93240" cy="12960"/>
            </p14:xfrm>
          </p:contentPart>
        </mc:Choice>
        <mc:Fallback xmlns="">
          <p:pic>
            <p:nvPicPr>
              <p:cNvPr id="87" name="Tinta 86">
                <a:extLst>
                  <a:ext uri="{FF2B5EF4-FFF2-40B4-BE49-F238E27FC236}">
                    <a16:creationId xmlns:a16="http://schemas.microsoft.com/office/drawing/2014/main" id="{10026BB0-E872-4A00-BA63-88939D29AA5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248351" y="5738009"/>
                <a:ext cx="1018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8" name="Tinta 87">
                <a:extLst>
                  <a:ext uri="{FF2B5EF4-FFF2-40B4-BE49-F238E27FC236}">
                    <a16:creationId xmlns:a16="http://schemas.microsoft.com/office/drawing/2014/main" id="{96D9435E-7970-443F-8668-5C84815C8273}"/>
                  </a:ext>
                </a:extLst>
              </p14:cNvPr>
              <p14:cNvContentPartPr/>
              <p14:nvPr/>
            </p14:nvContentPartPr>
            <p14:xfrm>
              <a:off x="8409631" y="5619209"/>
              <a:ext cx="136440" cy="267480"/>
            </p14:xfrm>
          </p:contentPart>
        </mc:Choice>
        <mc:Fallback xmlns="">
          <p:pic>
            <p:nvPicPr>
              <p:cNvPr id="88" name="Tinta 87">
                <a:extLst>
                  <a:ext uri="{FF2B5EF4-FFF2-40B4-BE49-F238E27FC236}">
                    <a16:creationId xmlns:a16="http://schemas.microsoft.com/office/drawing/2014/main" id="{96D9435E-7970-443F-8668-5C84815C827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405311" y="5614889"/>
                <a:ext cx="14508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9" name="Tinta 88">
                <a:extLst>
                  <a:ext uri="{FF2B5EF4-FFF2-40B4-BE49-F238E27FC236}">
                    <a16:creationId xmlns:a16="http://schemas.microsoft.com/office/drawing/2014/main" id="{A3696752-979F-4EF2-A336-3CC954C61AF5}"/>
                  </a:ext>
                </a:extLst>
              </p14:cNvPr>
              <p14:cNvContentPartPr/>
              <p14:nvPr/>
            </p14:nvContentPartPr>
            <p14:xfrm>
              <a:off x="8567671" y="5686169"/>
              <a:ext cx="305280" cy="213480"/>
            </p14:xfrm>
          </p:contentPart>
        </mc:Choice>
        <mc:Fallback xmlns="">
          <p:pic>
            <p:nvPicPr>
              <p:cNvPr id="89" name="Tinta 88">
                <a:extLst>
                  <a:ext uri="{FF2B5EF4-FFF2-40B4-BE49-F238E27FC236}">
                    <a16:creationId xmlns:a16="http://schemas.microsoft.com/office/drawing/2014/main" id="{A3696752-979F-4EF2-A336-3CC954C61AF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563351" y="5681849"/>
                <a:ext cx="3139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0" name="Tinta 89">
                <a:extLst>
                  <a:ext uri="{FF2B5EF4-FFF2-40B4-BE49-F238E27FC236}">
                    <a16:creationId xmlns:a16="http://schemas.microsoft.com/office/drawing/2014/main" id="{C60D23E6-7D1B-4324-8DF0-9FDA668CC051}"/>
                  </a:ext>
                </a:extLst>
              </p14:cNvPr>
              <p14:cNvContentPartPr/>
              <p14:nvPr/>
            </p14:nvContentPartPr>
            <p14:xfrm>
              <a:off x="8745871" y="5785889"/>
              <a:ext cx="102600" cy="11160"/>
            </p14:xfrm>
          </p:contentPart>
        </mc:Choice>
        <mc:Fallback xmlns="">
          <p:pic>
            <p:nvPicPr>
              <p:cNvPr id="90" name="Tinta 89">
                <a:extLst>
                  <a:ext uri="{FF2B5EF4-FFF2-40B4-BE49-F238E27FC236}">
                    <a16:creationId xmlns:a16="http://schemas.microsoft.com/office/drawing/2014/main" id="{C60D23E6-7D1B-4324-8DF0-9FDA668CC05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741551" y="5781569"/>
                <a:ext cx="111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3" name="Tinta 92">
                <a:extLst>
                  <a:ext uri="{FF2B5EF4-FFF2-40B4-BE49-F238E27FC236}">
                    <a16:creationId xmlns:a16="http://schemas.microsoft.com/office/drawing/2014/main" id="{A90A52D1-DA90-4E21-AA26-816915334E87}"/>
                  </a:ext>
                </a:extLst>
              </p14:cNvPr>
              <p14:cNvContentPartPr/>
              <p14:nvPr/>
            </p14:nvContentPartPr>
            <p14:xfrm>
              <a:off x="8202991" y="5676449"/>
              <a:ext cx="93240" cy="15480"/>
            </p14:xfrm>
          </p:contentPart>
        </mc:Choice>
        <mc:Fallback xmlns="">
          <p:pic>
            <p:nvPicPr>
              <p:cNvPr id="93" name="Tinta 92">
                <a:extLst>
                  <a:ext uri="{FF2B5EF4-FFF2-40B4-BE49-F238E27FC236}">
                    <a16:creationId xmlns:a16="http://schemas.microsoft.com/office/drawing/2014/main" id="{A90A52D1-DA90-4E21-AA26-816915334E8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198671" y="5672129"/>
                <a:ext cx="1018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5" name="Tinta 94">
                <a:extLst>
                  <a:ext uri="{FF2B5EF4-FFF2-40B4-BE49-F238E27FC236}">
                    <a16:creationId xmlns:a16="http://schemas.microsoft.com/office/drawing/2014/main" id="{52C1924F-D449-45B9-B72E-DBB6E927D559}"/>
                  </a:ext>
                </a:extLst>
              </p14:cNvPr>
              <p14:cNvContentPartPr/>
              <p14:nvPr/>
            </p14:nvContentPartPr>
            <p14:xfrm>
              <a:off x="7437631" y="6095489"/>
              <a:ext cx="144360" cy="247680"/>
            </p14:xfrm>
          </p:contentPart>
        </mc:Choice>
        <mc:Fallback xmlns="">
          <p:pic>
            <p:nvPicPr>
              <p:cNvPr id="95" name="Tinta 94">
                <a:extLst>
                  <a:ext uri="{FF2B5EF4-FFF2-40B4-BE49-F238E27FC236}">
                    <a16:creationId xmlns:a16="http://schemas.microsoft.com/office/drawing/2014/main" id="{52C1924F-D449-45B9-B72E-DBB6E927D55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433311" y="6091169"/>
                <a:ext cx="1530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96" name="Tinta 95">
                <a:extLst>
                  <a:ext uri="{FF2B5EF4-FFF2-40B4-BE49-F238E27FC236}">
                    <a16:creationId xmlns:a16="http://schemas.microsoft.com/office/drawing/2014/main" id="{C82392F6-DBFF-42A8-A117-612B7CC0A954}"/>
                  </a:ext>
                </a:extLst>
              </p14:cNvPr>
              <p14:cNvContentPartPr/>
              <p14:nvPr/>
            </p14:nvContentPartPr>
            <p14:xfrm>
              <a:off x="7572631" y="6128609"/>
              <a:ext cx="127080" cy="178200"/>
            </p14:xfrm>
          </p:contentPart>
        </mc:Choice>
        <mc:Fallback xmlns="">
          <p:pic>
            <p:nvPicPr>
              <p:cNvPr id="96" name="Tinta 95">
                <a:extLst>
                  <a:ext uri="{FF2B5EF4-FFF2-40B4-BE49-F238E27FC236}">
                    <a16:creationId xmlns:a16="http://schemas.microsoft.com/office/drawing/2014/main" id="{C82392F6-DBFF-42A8-A117-612B7CC0A95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568311" y="6124289"/>
                <a:ext cx="1357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97" name="Tinta 96">
                <a:extLst>
                  <a:ext uri="{FF2B5EF4-FFF2-40B4-BE49-F238E27FC236}">
                    <a16:creationId xmlns:a16="http://schemas.microsoft.com/office/drawing/2014/main" id="{CEA8F16D-DFD0-4403-933A-9A2D036ADC1F}"/>
                  </a:ext>
                </a:extLst>
              </p14:cNvPr>
              <p14:cNvContentPartPr/>
              <p14:nvPr/>
            </p14:nvContentPartPr>
            <p14:xfrm>
              <a:off x="7707271" y="6146249"/>
              <a:ext cx="115200" cy="163440"/>
            </p14:xfrm>
          </p:contentPart>
        </mc:Choice>
        <mc:Fallback xmlns="">
          <p:pic>
            <p:nvPicPr>
              <p:cNvPr id="97" name="Tinta 96">
                <a:extLst>
                  <a:ext uri="{FF2B5EF4-FFF2-40B4-BE49-F238E27FC236}">
                    <a16:creationId xmlns:a16="http://schemas.microsoft.com/office/drawing/2014/main" id="{CEA8F16D-DFD0-4403-933A-9A2D036ADC1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702951" y="6141929"/>
                <a:ext cx="1238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8" name="Tinta 97">
                <a:extLst>
                  <a:ext uri="{FF2B5EF4-FFF2-40B4-BE49-F238E27FC236}">
                    <a16:creationId xmlns:a16="http://schemas.microsoft.com/office/drawing/2014/main" id="{4F766DC3-182D-4093-B0B5-94FBACA0C03D}"/>
                  </a:ext>
                </a:extLst>
              </p14:cNvPr>
              <p14:cNvContentPartPr/>
              <p14:nvPr/>
            </p14:nvContentPartPr>
            <p14:xfrm>
              <a:off x="7812391" y="6041489"/>
              <a:ext cx="86400" cy="132840"/>
            </p14:xfrm>
          </p:contentPart>
        </mc:Choice>
        <mc:Fallback xmlns="">
          <p:pic>
            <p:nvPicPr>
              <p:cNvPr id="98" name="Tinta 97">
                <a:extLst>
                  <a:ext uri="{FF2B5EF4-FFF2-40B4-BE49-F238E27FC236}">
                    <a16:creationId xmlns:a16="http://schemas.microsoft.com/office/drawing/2014/main" id="{4F766DC3-182D-4093-B0B5-94FBACA0C03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808071" y="6037169"/>
                <a:ext cx="9504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99" name="Tinta 98">
                <a:extLst>
                  <a:ext uri="{FF2B5EF4-FFF2-40B4-BE49-F238E27FC236}">
                    <a16:creationId xmlns:a16="http://schemas.microsoft.com/office/drawing/2014/main" id="{7B1B3A90-4AFE-421A-91A2-F2FEB9D48C7A}"/>
                  </a:ext>
                </a:extLst>
              </p14:cNvPr>
              <p14:cNvContentPartPr/>
              <p14:nvPr/>
            </p14:nvContentPartPr>
            <p14:xfrm>
              <a:off x="7991311" y="6103769"/>
              <a:ext cx="125640" cy="267120"/>
            </p14:xfrm>
          </p:contentPart>
        </mc:Choice>
        <mc:Fallback xmlns="">
          <p:pic>
            <p:nvPicPr>
              <p:cNvPr id="99" name="Tinta 98">
                <a:extLst>
                  <a:ext uri="{FF2B5EF4-FFF2-40B4-BE49-F238E27FC236}">
                    <a16:creationId xmlns:a16="http://schemas.microsoft.com/office/drawing/2014/main" id="{7B1B3A90-4AFE-421A-91A2-F2FEB9D48C7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986991" y="6099449"/>
                <a:ext cx="13428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00" name="Tinta 99">
                <a:extLst>
                  <a:ext uri="{FF2B5EF4-FFF2-40B4-BE49-F238E27FC236}">
                    <a16:creationId xmlns:a16="http://schemas.microsoft.com/office/drawing/2014/main" id="{458FDCBE-61B6-40A6-A7EA-AD702004E40D}"/>
                  </a:ext>
                </a:extLst>
              </p14:cNvPr>
              <p14:cNvContentPartPr/>
              <p14:nvPr/>
            </p14:nvContentPartPr>
            <p14:xfrm>
              <a:off x="8323951" y="6191249"/>
              <a:ext cx="89280" cy="19080"/>
            </p14:xfrm>
          </p:contentPart>
        </mc:Choice>
        <mc:Fallback xmlns="">
          <p:pic>
            <p:nvPicPr>
              <p:cNvPr id="100" name="Tinta 99">
                <a:extLst>
                  <a:ext uri="{FF2B5EF4-FFF2-40B4-BE49-F238E27FC236}">
                    <a16:creationId xmlns:a16="http://schemas.microsoft.com/office/drawing/2014/main" id="{458FDCBE-61B6-40A6-A7EA-AD702004E40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319631" y="6186929"/>
                <a:ext cx="979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01" name="Tinta 100">
                <a:extLst>
                  <a:ext uri="{FF2B5EF4-FFF2-40B4-BE49-F238E27FC236}">
                    <a16:creationId xmlns:a16="http://schemas.microsoft.com/office/drawing/2014/main" id="{4C1C3912-05CD-48A0-895F-BDCE951E1DFE}"/>
                  </a:ext>
                </a:extLst>
              </p14:cNvPr>
              <p14:cNvContentPartPr/>
              <p14:nvPr/>
            </p14:nvContentPartPr>
            <p14:xfrm>
              <a:off x="8335111" y="6261449"/>
              <a:ext cx="118440" cy="41760"/>
            </p14:xfrm>
          </p:contentPart>
        </mc:Choice>
        <mc:Fallback xmlns="">
          <p:pic>
            <p:nvPicPr>
              <p:cNvPr id="101" name="Tinta 100">
                <a:extLst>
                  <a:ext uri="{FF2B5EF4-FFF2-40B4-BE49-F238E27FC236}">
                    <a16:creationId xmlns:a16="http://schemas.microsoft.com/office/drawing/2014/main" id="{4C1C3912-05CD-48A0-895F-BDCE951E1DF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330791" y="6257129"/>
                <a:ext cx="1270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02" name="Tinta 101">
                <a:extLst>
                  <a:ext uri="{FF2B5EF4-FFF2-40B4-BE49-F238E27FC236}">
                    <a16:creationId xmlns:a16="http://schemas.microsoft.com/office/drawing/2014/main" id="{B01A6DD8-5E95-45CE-845F-EA02491A7F5F}"/>
                  </a:ext>
                </a:extLst>
              </p14:cNvPr>
              <p14:cNvContentPartPr/>
              <p14:nvPr/>
            </p14:nvContentPartPr>
            <p14:xfrm>
              <a:off x="8502151" y="6156689"/>
              <a:ext cx="111240" cy="157680"/>
            </p14:xfrm>
          </p:contentPart>
        </mc:Choice>
        <mc:Fallback xmlns="">
          <p:pic>
            <p:nvPicPr>
              <p:cNvPr id="102" name="Tinta 101">
                <a:extLst>
                  <a:ext uri="{FF2B5EF4-FFF2-40B4-BE49-F238E27FC236}">
                    <a16:creationId xmlns:a16="http://schemas.microsoft.com/office/drawing/2014/main" id="{B01A6DD8-5E95-45CE-845F-EA02491A7F5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497831" y="6152369"/>
                <a:ext cx="1198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03" name="Tinta 102">
                <a:extLst>
                  <a:ext uri="{FF2B5EF4-FFF2-40B4-BE49-F238E27FC236}">
                    <a16:creationId xmlns:a16="http://schemas.microsoft.com/office/drawing/2014/main" id="{122A3029-86B5-4A39-ADCF-F15D0CBE79E8}"/>
                  </a:ext>
                </a:extLst>
              </p14:cNvPr>
              <p14:cNvContentPartPr/>
              <p14:nvPr/>
            </p14:nvContentPartPr>
            <p14:xfrm>
              <a:off x="8605471" y="6182249"/>
              <a:ext cx="109440" cy="137160"/>
            </p14:xfrm>
          </p:contentPart>
        </mc:Choice>
        <mc:Fallback xmlns="">
          <p:pic>
            <p:nvPicPr>
              <p:cNvPr id="103" name="Tinta 102">
                <a:extLst>
                  <a:ext uri="{FF2B5EF4-FFF2-40B4-BE49-F238E27FC236}">
                    <a16:creationId xmlns:a16="http://schemas.microsoft.com/office/drawing/2014/main" id="{122A3029-86B5-4A39-ADCF-F15D0CBE79E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601151" y="6177929"/>
                <a:ext cx="1180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4" name="Tinta 103">
                <a:extLst>
                  <a:ext uri="{FF2B5EF4-FFF2-40B4-BE49-F238E27FC236}">
                    <a16:creationId xmlns:a16="http://schemas.microsoft.com/office/drawing/2014/main" id="{C3A5FD0B-14AF-4F2B-98A4-0C100DFD98BE}"/>
                  </a:ext>
                </a:extLst>
              </p14:cNvPr>
              <p14:cNvContentPartPr/>
              <p14:nvPr/>
            </p14:nvContentPartPr>
            <p14:xfrm>
              <a:off x="8739751" y="6215369"/>
              <a:ext cx="38160" cy="128880"/>
            </p14:xfrm>
          </p:contentPart>
        </mc:Choice>
        <mc:Fallback xmlns="">
          <p:pic>
            <p:nvPicPr>
              <p:cNvPr id="104" name="Tinta 103">
                <a:extLst>
                  <a:ext uri="{FF2B5EF4-FFF2-40B4-BE49-F238E27FC236}">
                    <a16:creationId xmlns:a16="http://schemas.microsoft.com/office/drawing/2014/main" id="{C3A5FD0B-14AF-4F2B-98A4-0C100DFD98B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735431" y="6211049"/>
                <a:ext cx="468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5" name="Tinta 104">
                <a:extLst>
                  <a:ext uri="{FF2B5EF4-FFF2-40B4-BE49-F238E27FC236}">
                    <a16:creationId xmlns:a16="http://schemas.microsoft.com/office/drawing/2014/main" id="{6931CCD6-62DB-454F-9D7C-929A678D48D8}"/>
                  </a:ext>
                </a:extLst>
              </p14:cNvPr>
              <p14:cNvContentPartPr/>
              <p14:nvPr/>
            </p14:nvContentPartPr>
            <p14:xfrm>
              <a:off x="8723191" y="6175409"/>
              <a:ext cx="304200" cy="201600"/>
            </p14:xfrm>
          </p:contentPart>
        </mc:Choice>
        <mc:Fallback xmlns="">
          <p:pic>
            <p:nvPicPr>
              <p:cNvPr id="105" name="Tinta 104">
                <a:extLst>
                  <a:ext uri="{FF2B5EF4-FFF2-40B4-BE49-F238E27FC236}">
                    <a16:creationId xmlns:a16="http://schemas.microsoft.com/office/drawing/2014/main" id="{6931CCD6-62DB-454F-9D7C-929A678D48D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718871" y="6171089"/>
                <a:ext cx="3128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06" name="Tinta 105">
                <a:extLst>
                  <a:ext uri="{FF2B5EF4-FFF2-40B4-BE49-F238E27FC236}">
                    <a16:creationId xmlns:a16="http://schemas.microsoft.com/office/drawing/2014/main" id="{3B750DFA-5011-4611-BABC-B67058AA28E6}"/>
                  </a:ext>
                </a:extLst>
              </p14:cNvPr>
              <p14:cNvContentPartPr/>
              <p14:nvPr/>
            </p14:nvContentPartPr>
            <p14:xfrm>
              <a:off x="8950351" y="6257849"/>
              <a:ext cx="117720" cy="39600"/>
            </p14:xfrm>
          </p:contentPart>
        </mc:Choice>
        <mc:Fallback xmlns="">
          <p:pic>
            <p:nvPicPr>
              <p:cNvPr id="106" name="Tinta 105">
                <a:extLst>
                  <a:ext uri="{FF2B5EF4-FFF2-40B4-BE49-F238E27FC236}">
                    <a16:creationId xmlns:a16="http://schemas.microsoft.com/office/drawing/2014/main" id="{3B750DFA-5011-4611-BABC-B67058AA28E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946031" y="6253529"/>
                <a:ext cx="1263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09" name="Tinta 108">
                <a:extLst>
                  <a:ext uri="{FF2B5EF4-FFF2-40B4-BE49-F238E27FC236}">
                    <a16:creationId xmlns:a16="http://schemas.microsoft.com/office/drawing/2014/main" id="{D45EC61D-6164-4BFC-99E3-92F0565F5AC6}"/>
                  </a:ext>
                </a:extLst>
              </p14:cNvPr>
              <p14:cNvContentPartPr/>
              <p14:nvPr/>
            </p14:nvContentPartPr>
            <p14:xfrm>
              <a:off x="3026911" y="1041449"/>
              <a:ext cx="251640" cy="47520"/>
            </p14:xfrm>
          </p:contentPart>
        </mc:Choice>
        <mc:Fallback xmlns="">
          <p:pic>
            <p:nvPicPr>
              <p:cNvPr id="109" name="Tinta 108">
                <a:extLst>
                  <a:ext uri="{FF2B5EF4-FFF2-40B4-BE49-F238E27FC236}">
                    <a16:creationId xmlns:a16="http://schemas.microsoft.com/office/drawing/2014/main" id="{D45EC61D-6164-4BFC-99E3-92F0565F5AC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022591" y="1037129"/>
                <a:ext cx="2602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10" name="Tinta 109">
                <a:extLst>
                  <a:ext uri="{FF2B5EF4-FFF2-40B4-BE49-F238E27FC236}">
                    <a16:creationId xmlns:a16="http://schemas.microsoft.com/office/drawing/2014/main" id="{62EFBB4E-517E-4CA9-B556-BFBE2C0E29F1}"/>
                  </a:ext>
                </a:extLst>
              </p14:cNvPr>
              <p14:cNvContentPartPr/>
              <p14:nvPr/>
            </p14:nvContentPartPr>
            <p14:xfrm>
              <a:off x="3295111" y="997169"/>
              <a:ext cx="146880" cy="129960"/>
            </p14:xfrm>
          </p:contentPart>
        </mc:Choice>
        <mc:Fallback xmlns="">
          <p:pic>
            <p:nvPicPr>
              <p:cNvPr id="110" name="Tinta 109">
                <a:extLst>
                  <a:ext uri="{FF2B5EF4-FFF2-40B4-BE49-F238E27FC236}">
                    <a16:creationId xmlns:a16="http://schemas.microsoft.com/office/drawing/2014/main" id="{62EFBB4E-517E-4CA9-B556-BFBE2C0E29F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290791" y="992849"/>
                <a:ext cx="1555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14" name="Tinta 113">
                <a:extLst>
                  <a:ext uri="{FF2B5EF4-FFF2-40B4-BE49-F238E27FC236}">
                    <a16:creationId xmlns:a16="http://schemas.microsoft.com/office/drawing/2014/main" id="{08AE7451-D511-407C-B274-F7ABD8B17E78}"/>
                  </a:ext>
                </a:extLst>
              </p14:cNvPr>
              <p14:cNvContentPartPr/>
              <p14:nvPr/>
            </p14:nvContentPartPr>
            <p14:xfrm>
              <a:off x="3181351" y="607649"/>
              <a:ext cx="12600" cy="200520"/>
            </p14:xfrm>
          </p:contentPart>
        </mc:Choice>
        <mc:Fallback xmlns="">
          <p:pic>
            <p:nvPicPr>
              <p:cNvPr id="114" name="Tinta 113">
                <a:extLst>
                  <a:ext uri="{FF2B5EF4-FFF2-40B4-BE49-F238E27FC236}">
                    <a16:creationId xmlns:a16="http://schemas.microsoft.com/office/drawing/2014/main" id="{08AE7451-D511-407C-B274-F7ABD8B17E7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177031" y="603329"/>
                <a:ext cx="212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15" name="Tinta 114">
                <a:extLst>
                  <a:ext uri="{FF2B5EF4-FFF2-40B4-BE49-F238E27FC236}">
                    <a16:creationId xmlns:a16="http://schemas.microsoft.com/office/drawing/2014/main" id="{BB295906-5EF5-4162-A123-7C4BC9E9B9E5}"/>
                  </a:ext>
                </a:extLst>
              </p14:cNvPr>
              <p14:cNvContentPartPr/>
              <p14:nvPr/>
            </p14:nvContentPartPr>
            <p14:xfrm>
              <a:off x="3099991" y="599369"/>
              <a:ext cx="185400" cy="28440"/>
            </p14:xfrm>
          </p:contentPart>
        </mc:Choice>
        <mc:Fallback xmlns="">
          <p:pic>
            <p:nvPicPr>
              <p:cNvPr id="115" name="Tinta 114">
                <a:extLst>
                  <a:ext uri="{FF2B5EF4-FFF2-40B4-BE49-F238E27FC236}">
                    <a16:creationId xmlns:a16="http://schemas.microsoft.com/office/drawing/2014/main" id="{BB295906-5EF5-4162-A123-7C4BC9E9B9E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095671" y="595049"/>
                <a:ext cx="1940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16" name="Tinta 115">
                <a:extLst>
                  <a:ext uri="{FF2B5EF4-FFF2-40B4-BE49-F238E27FC236}">
                    <a16:creationId xmlns:a16="http://schemas.microsoft.com/office/drawing/2014/main" id="{FA152EAE-C50A-47FE-9412-2293FCAC7FF1}"/>
                  </a:ext>
                </a:extLst>
              </p14:cNvPr>
              <p14:cNvContentPartPr/>
              <p14:nvPr/>
            </p14:nvContentPartPr>
            <p14:xfrm>
              <a:off x="3109711" y="787289"/>
              <a:ext cx="217080" cy="42840"/>
            </p14:xfrm>
          </p:contentPart>
        </mc:Choice>
        <mc:Fallback xmlns="">
          <p:pic>
            <p:nvPicPr>
              <p:cNvPr id="116" name="Tinta 115">
                <a:extLst>
                  <a:ext uri="{FF2B5EF4-FFF2-40B4-BE49-F238E27FC236}">
                    <a16:creationId xmlns:a16="http://schemas.microsoft.com/office/drawing/2014/main" id="{FA152EAE-C50A-47FE-9412-2293FCAC7FF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105391" y="782969"/>
                <a:ext cx="2257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19" name="Tinta 118">
                <a:extLst>
                  <a:ext uri="{FF2B5EF4-FFF2-40B4-BE49-F238E27FC236}">
                    <a16:creationId xmlns:a16="http://schemas.microsoft.com/office/drawing/2014/main" id="{0AD78C7E-97DF-44B0-A1FD-6DBD290958FD}"/>
                  </a:ext>
                </a:extLst>
              </p14:cNvPr>
              <p14:cNvContentPartPr/>
              <p14:nvPr/>
            </p14:nvContentPartPr>
            <p14:xfrm>
              <a:off x="5663551" y="5107649"/>
              <a:ext cx="46080" cy="244800"/>
            </p14:xfrm>
          </p:contentPart>
        </mc:Choice>
        <mc:Fallback xmlns="">
          <p:pic>
            <p:nvPicPr>
              <p:cNvPr id="119" name="Tinta 118">
                <a:extLst>
                  <a:ext uri="{FF2B5EF4-FFF2-40B4-BE49-F238E27FC236}">
                    <a16:creationId xmlns:a16="http://schemas.microsoft.com/office/drawing/2014/main" id="{0AD78C7E-97DF-44B0-A1FD-6DBD290958F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659231" y="5103329"/>
                <a:ext cx="547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20" name="Tinta 119">
                <a:extLst>
                  <a:ext uri="{FF2B5EF4-FFF2-40B4-BE49-F238E27FC236}">
                    <a16:creationId xmlns:a16="http://schemas.microsoft.com/office/drawing/2014/main" id="{FDBA236D-CD80-4C44-98AF-6948045D4396}"/>
                  </a:ext>
                </a:extLst>
              </p14:cNvPr>
              <p14:cNvContentPartPr/>
              <p14:nvPr/>
            </p14:nvContentPartPr>
            <p14:xfrm>
              <a:off x="5585791" y="5080289"/>
              <a:ext cx="178920" cy="35280"/>
            </p14:xfrm>
          </p:contentPart>
        </mc:Choice>
        <mc:Fallback xmlns="">
          <p:pic>
            <p:nvPicPr>
              <p:cNvPr id="120" name="Tinta 119">
                <a:extLst>
                  <a:ext uri="{FF2B5EF4-FFF2-40B4-BE49-F238E27FC236}">
                    <a16:creationId xmlns:a16="http://schemas.microsoft.com/office/drawing/2014/main" id="{FDBA236D-CD80-4C44-98AF-6948045D439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581471" y="5075969"/>
                <a:ext cx="1875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21" name="Tinta 120">
                <a:extLst>
                  <a:ext uri="{FF2B5EF4-FFF2-40B4-BE49-F238E27FC236}">
                    <a16:creationId xmlns:a16="http://schemas.microsoft.com/office/drawing/2014/main" id="{5DA088D2-C85B-43A2-B815-3BCF18C2C7DE}"/>
                  </a:ext>
                </a:extLst>
              </p14:cNvPr>
              <p14:cNvContentPartPr/>
              <p14:nvPr/>
            </p14:nvContentPartPr>
            <p14:xfrm>
              <a:off x="5604511" y="5281169"/>
              <a:ext cx="194400" cy="44280"/>
            </p14:xfrm>
          </p:contentPart>
        </mc:Choice>
        <mc:Fallback xmlns="">
          <p:pic>
            <p:nvPicPr>
              <p:cNvPr id="121" name="Tinta 120">
                <a:extLst>
                  <a:ext uri="{FF2B5EF4-FFF2-40B4-BE49-F238E27FC236}">
                    <a16:creationId xmlns:a16="http://schemas.microsoft.com/office/drawing/2014/main" id="{5DA088D2-C85B-43A2-B815-3BCF18C2C7D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600191" y="5276849"/>
                <a:ext cx="2030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22" name="Tinta 121">
                <a:extLst>
                  <a:ext uri="{FF2B5EF4-FFF2-40B4-BE49-F238E27FC236}">
                    <a16:creationId xmlns:a16="http://schemas.microsoft.com/office/drawing/2014/main" id="{B7DF9A06-1A94-4E99-855E-934A8D31898C}"/>
                  </a:ext>
                </a:extLst>
              </p14:cNvPr>
              <p14:cNvContentPartPr/>
              <p14:nvPr/>
            </p14:nvContentPartPr>
            <p14:xfrm>
              <a:off x="5989711" y="5147609"/>
              <a:ext cx="125280" cy="95760"/>
            </p14:xfrm>
          </p:contentPart>
        </mc:Choice>
        <mc:Fallback xmlns="">
          <p:pic>
            <p:nvPicPr>
              <p:cNvPr id="122" name="Tinta 121">
                <a:extLst>
                  <a:ext uri="{FF2B5EF4-FFF2-40B4-BE49-F238E27FC236}">
                    <a16:creationId xmlns:a16="http://schemas.microsoft.com/office/drawing/2014/main" id="{B7DF9A06-1A94-4E99-855E-934A8D31898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985391" y="5143289"/>
                <a:ext cx="13392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23" name="Tinta 122">
                <a:extLst>
                  <a:ext uri="{FF2B5EF4-FFF2-40B4-BE49-F238E27FC236}">
                    <a16:creationId xmlns:a16="http://schemas.microsoft.com/office/drawing/2014/main" id="{35EB8063-404B-479B-9672-FD570D867B31}"/>
                  </a:ext>
                </a:extLst>
              </p14:cNvPr>
              <p14:cNvContentPartPr/>
              <p14:nvPr/>
            </p14:nvContentPartPr>
            <p14:xfrm>
              <a:off x="5955151" y="5243729"/>
              <a:ext cx="178560" cy="78120"/>
            </p14:xfrm>
          </p:contentPart>
        </mc:Choice>
        <mc:Fallback xmlns="">
          <p:pic>
            <p:nvPicPr>
              <p:cNvPr id="123" name="Tinta 122">
                <a:extLst>
                  <a:ext uri="{FF2B5EF4-FFF2-40B4-BE49-F238E27FC236}">
                    <a16:creationId xmlns:a16="http://schemas.microsoft.com/office/drawing/2014/main" id="{35EB8063-404B-479B-9672-FD570D867B3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950831" y="5239409"/>
                <a:ext cx="1872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24" name="Tinta 123">
                <a:extLst>
                  <a:ext uri="{FF2B5EF4-FFF2-40B4-BE49-F238E27FC236}">
                    <a16:creationId xmlns:a16="http://schemas.microsoft.com/office/drawing/2014/main" id="{A8C94F14-3DEE-462F-847A-3A0B460ECE07}"/>
                  </a:ext>
                </a:extLst>
              </p14:cNvPr>
              <p14:cNvContentPartPr/>
              <p14:nvPr/>
            </p14:nvContentPartPr>
            <p14:xfrm>
              <a:off x="5958751" y="5324729"/>
              <a:ext cx="160920" cy="66240"/>
            </p14:xfrm>
          </p:contentPart>
        </mc:Choice>
        <mc:Fallback xmlns="">
          <p:pic>
            <p:nvPicPr>
              <p:cNvPr id="124" name="Tinta 123">
                <a:extLst>
                  <a:ext uri="{FF2B5EF4-FFF2-40B4-BE49-F238E27FC236}">
                    <a16:creationId xmlns:a16="http://schemas.microsoft.com/office/drawing/2014/main" id="{A8C94F14-3DEE-462F-847A-3A0B460ECE0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954431" y="5320409"/>
                <a:ext cx="16956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25" name="Tinta 124">
                <a:extLst>
                  <a:ext uri="{FF2B5EF4-FFF2-40B4-BE49-F238E27FC236}">
                    <a16:creationId xmlns:a16="http://schemas.microsoft.com/office/drawing/2014/main" id="{72E38282-AEFB-4D76-B4D8-0E77D967F7FF}"/>
                  </a:ext>
                </a:extLst>
              </p14:cNvPr>
              <p14:cNvContentPartPr/>
              <p14:nvPr/>
            </p14:nvContentPartPr>
            <p14:xfrm>
              <a:off x="6293551" y="5196209"/>
              <a:ext cx="141480" cy="187560"/>
            </p14:xfrm>
          </p:contentPart>
        </mc:Choice>
        <mc:Fallback xmlns="">
          <p:pic>
            <p:nvPicPr>
              <p:cNvPr id="125" name="Tinta 124">
                <a:extLst>
                  <a:ext uri="{FF2B5EF4-FFF2-40B4-BE49-F238E27FC236}">
                    <a16:creationId xmlns:a16="http://schemas.microsoft.com/office/drawing/2014/main" id="{72E38282-AEFB-4D76-B4D8-0E77D967F7FF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289231" y="5191889"/>
                <a:ext cx="1501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26" name="Tinta 125">
                <a:extLst>
                  <a:ext uri="{FF2B5EF4-FFF2-40B4-BE49-F238E27FC236}">
                    <a16:creationId xmlns:a16="http://schemas.microsoft.com/office/drawing/2014/main" id="{97247805-FC22-4BCA-AB59-F12AD6FF1035}"/>
                  </a:ext>
                </a:extLst>
              </p14:cNvPr>
              <p14:cNvContentPartPr/>
              <p14:nvPr/>
            </p14:nvContentPartPr>
            <p14:xfrm>
              <a:off x="6433231" y="5237609"/>
              <a:ext cx="112320" cy="148680"/>
            </p14:xfrm>
          </p:contentPart>
        </mc:Choice>
        <mc:Fallback xmlns="">
          <p:pic>
            <p:nvPicPr>
              <p:cNvPr id="126" name="Tinta 125">
                <a:extLst>
                  <a:ext uri="{FF2B5EF4-FFF2-40B4-BE49-F238E27FC236}">
                    <a16:creationId xmlns:a16="http://schemas.microsoft.com/office/drawing/2014/main" id="{97247805-FC22-4BCA-AB59-F12AD6FF103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428911" y="5233289"/>
                <a:ext cx="1209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27" name="Tinta 126">
                <a:extLst>
                  <a:ext uri="{FF2B5EF4-FFF2-40B4-BE49-F238E27FC236}">
                    <a16:creationId xmlns:a16="http://schemas.microsoft.com/office/drawing/2014/main" id="{CEA3C4AD-E09E-4EC0-B792-CEF025E15D69}"/>
                  </a:ext>
                </a:extLst>
              </p14:cNvPr>
              <p14:cNvContentPartPr/>
              <p14:nvPr/>
            </p14:nvContentPartPr>
            <p14:xfrm>
              <a:off x="6589831" y="5169569"/>
              <a:ext cx="326520" cy="257760"/>
            </p14:xfrm>
          </p:contentPart>
        </mc:Choice>
        <mc:Fallback xmlns="">
          <p:pic>
            <p:nvPicPr>
              <p:cNvPr id="127" name="Tinta 126">
                <a:extLst>
                  <a:ext uri="{FF2B5EF4-FFF2-40B4-BE49-F238E27FC236}">
                    <a16:creationId xmlns:a16="http://schemas.microsoft.com/office/drawing/2014/main" id="{CEA3C4AD-E09E-4EC0-B792-CEF025E15D6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585511" y="5165249"/>
                <a:ext cx="3351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28" name="Tinta 127">
                <a:extLst>
                  <a:ext uri="{FF2B5EF4-FFF2-40B4-BE49-F238E27FC236}">
                    <a16:creationId xmlns:a16="http://schemas.microsoft.com/office/drawing/2014/main" id="{09B82AEE-08AE-4703-8E51-C945B1C22F43}"/>
                  </a:ext>
                </a:extLst>
              </p14:cNvPr>
              <p14:cNvContentPartPr/>
              <p14:nvPr/>
            </p14:nvContentPartPr>
            <p14:xfrm>
              <a:off x="6826711" y="5288369"/>
              <a:ext cx="122400" cy="11160"/>
            </p14:xfrm>
          </p:contentPart>
        </mc:Choice>
        <mc:Fallback xmlns="">
          <p:pic>
            <p:nvPicPr>
              <p:cNvPr id="128" name="Tinta 127">
                <a:extLst>
                  <a:ext uri="{FF2B5EF4-FFF2-40B4-BE49-F238E27FC236}">
                    <a16:creationId xmlns:a16="http://schemas.microsoft.com/office/drawing/2014/main" id="{09B82AEE-08AE-4703-8E51-C945B1C22F4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822391" y="5284049"/>
                <a:ext cx="1310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9" name="Tinta 128">
                <a:extLst>
                  <a:ext uri="{FF2B5EF4-FFF2-40B4-BE49-F238E27FC236}">
                    <a16:creationId xmlns:a16="http://schemas.microsoft.com/office/drawing/2014/main" id="{DACF7953-9CE8-4502-805E-ECFF90B787CA}"/>
                  </a:ext>
                </a:extLst>
              </p14:cNvPr>
              <p14:cNvContentPartPr/>
              <p14:nvPr/>
            </p14:nvContentPartPr>
            <p14:xfrm>
              <a:off x="5220031" y="5100449"/>
              <a:ext cx="170280" cy="150480"/>
            </p14:xfrm>
          </p:contentPart>
        </mc:Choice>
        <mc:Fallback xmlns="">
          <p:pic>
            <p:nvPicPr>
              <p:cNvPr id="129" name="Tinta 128">
                <a:extLst>
                  <a:ext uri="{FF2B5EF4-FFF2-40B4-BE49-F238E27FC236}">
                    <a16:creationId xmlns:a16="http://schemas.microsoft.com/office/drawing/2014/main" id="{DACF7953-9CE8-4502-805E-ECFF90B787CA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215711" y="5096129"/>
                <a:ext cx="1789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30" name="Tinta 129">
                <a:extLst>
                  <a:ext uri="{FF2B5EF4-FFF2-40B4-BE49-F238E27FC236}">
                    <a16:creationId xmlns:a16="http://schemas.microsoft.com/office/drawing/2014/main" id="{FB96BBDA-A63C-4758-8703-4108B79E0C59}"/>
                  </a:ext>
                </a:extLst>
              </p14:cNvPr>
              <p14:cNvContentPartPr/>
              <p14:nvPr/>
            </p14:nvContentPartPr>
            <p14:xfrm>
              <a:off x="5253511" y="5214209"/>
              <a:ext cx="154080" cy="97560"/>
            </p14:xfrm>
          </p:contentPart>
        </mc:Choice>
        <mc:Fallback xmlns="">
          <p:pic>
            <p:nvPicPr>
              <p:cNvPr id="130" name="Tinta 129">
                <a:extLst>
                  <a:ext uri="{FF2B5EF4-FFF2-40B4-BE49-F238E27FC236}">
                    <a16:creationId xmlns:a16="http://schemas.microsoft.com/office/drawing/2014/main" id="{FB96BBDA-A63C-4758-8703-4108B79E0C5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249191" y="5209889"/>
                <a:ext cx="1627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31" name="Tinta 130">
                <a:extLst>
                  <a:ext uri="{FF2B5EF4-FFF2-40B4-BE49-F238E27FC236}">
                    <a16:creationId xmlns:a16="http://schemas.microsoft.com/office/drawing/2014/main" id="{BE8FD595-FE92-490B-B0F8-B2A2BDAB8121}"/>
                  </a:ext>
                </a:extLst>
              </p14:cNvPr>
              <p14:cNvContentPartPr/>
              <p14:nvPr/>
            </p14:nvContentPartPr>
            <p14:xfrm>
              <a:off x="5232271" y="5297009"/>
              <a:ext cx="176400" cy="100800"/>
            </p14:xfrm>
          </p:contentPart>
        </mc:Choice>
        <mc:Fallback xmlns="">
          <p:pic>
            <p:nvPicPr>
              <p:cNvPr id="131" name="Tinta 130">
                <a:extLst>
                  <a:ext uri="{FF2B5EF4-FFF2-40B4-BE49-F238E27FC236}">
                    <a16:creationId xmlns:a16="http://schemas.microsoft.com/office/drawing/2014/main" id="{BE8FD595-FE92-490B-B0F8-B2A2BDAB812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227951" y="5292689"/>
                <a:ext cx="1850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33" name="Tinta 132">
                <a:extLst>
                  <a:ext uri="{FF2B5EF4-FFF2-40B4-BE49-F238E27FC236}">
                    <a16:creationId xmlns:a16="http://schemas.microsoft.com/office/drawing/2014/main" id="{53102F2F-A018-493C-BBFC-469C48C07F95}"/>
                  </a:ext>
                </a:extLst>
              </p14:cNvPr>
              <p14:cNvContentPartPr/>
              <p14:nvPr/>
            </p14:nvContentPartPr>
            <p14:xfrm>
              <a:off x="4803871" y="5114129"/>
              <a:ext cx="153720" cy="352080"/>
            </p14:xfrm>
          </p:contentPart>
        </mc:Choice>
        <mc:Fallback xmlns="">
          <p:pic>
            <p:nvPicPr>
              <p:cNvPr id="133" name="Tinta 132">
                <a:extLst>
                  <a:ext uri="{FF2B5EF4-FFF2-40B4-BE49-F238E27FC236}">
                    <a16:creationId xmlns:a16="http://schemas.microsoft.com/office/drawing/2014/main" id="{53102F2F-A018-493C-BBFC-469C48C07F9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799551" y="5109809"/>
                <a:ext cx="16236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34" name="Tinta 133">
                <a:extLst>
                  <a:ext uri="{FF2B5EF4-FFF2-40B4-BE49-F238E27FC236}">
                    <a16:creationId xmlns:a16="http://schemas.microsoft.com/office/drawing/2014/main" id="{C6593DF1-2776-43BF-ADCE-978BFC6AA935}"/>
                  </a:ext>
                </a:extLst>
              </p14:cNvPr>
              <p14:cNvContentPartPr/>
              <p14:nvPr/>
            </p14:nvContentPartPr>
            <p14:xfrm>
              <a:off x="4981351" y="5355329"/>
              <a:ext cx="139680" cy="100440"/>
            </p14:xfrm>
          </p:contentPart>
        </mc:Choice>
        <mc:Fallback xmlns="">
          <p:pic>
            <p:nvPicPr>
              <p:cNvPr id="134" name="Tinta 133">
                <a:extLst>
                  <a:ext uri="{FF2B5EF4-FFF2-40B4-BE49-F238E27FC236}">
                    <a16:creationId xmlns:a16="http://schemas.microsoft.com/office/drawing/2014/main" id="{C6593DF1-2776-43BF-ADCE-978BFC6AA93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977031" y="5351009"/>
                <a:ext cx="1483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35" name="Tinta 134">
                <a:extLst>
                  <a:ext uri="{FF2B5EF4-FFF2-40B4-BE49-F238E27FC236}">
                    <a16:creationId xmlns:a16="http://schemas.microsoft.com/office/drawing/2014/main" id="{57841B92-2DAA-4A93-9C6E-F0395CA4C558}"/>
                  </a:ext>
                </a:extLst>
              </p14:cNvPr>
              <p14:cNvContentPartPr/>
              <p14:nvPr/>
            </p14:nvContentPartPr>
            <p14:xfrm>
              <a:off x="5131111" y="5280809"/>
              <a:ext cx="63720" cy="195480"/>
            </p14:xfrm>
          </p:contentPart>
        </mc:Choice>
        <mc:Fallback xmlns="">
          <p:pic>
            <p:nvPicPr>
              <p:cNvPr id="135" name="Tinta 134">
                <a:extLst>
                  <a:ext uri="{FF2B5EF4-FFF2-40B4-BE49-F238E27FC236}">
                    <a16:creationId xmlns:a16="http://schemas.microsoft.com/office/drawing/2014/main" id="{57841B92-2DAA-4A93-9C6E-F0395CA4C558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126791" y="5276489"/>
                <a:ext cx="723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36" name="Tinta 135">
                <a:extLst>
                  <a:ext uri="{FF2B5EF4-FFF2-40B4-BE49-F238E27FC236}">
                    <a16:creationId xmlns:a16="http://schemas.microsoft.com/office/drawing/2014/main" id="{C2169F84-6C0F-4F40-A346-0AD53C8FE838}"/>
                  </a:ext>
                </a:extLst>
              </p14:cNvPr>
              <p14:cNvContentPartPr/>
              <p14:nvPr/>
            </p14:nvContentPartPr>
            <p14:xfrm>
              <a:off x="5137951" y="5374769"/>
              <a:ext cx="110520" cy="40320"/>
            </p14:xfrm>
          </p:contentPart>
        </mc:Choice>
        <mc:Fallback xmlns="">
          <p:pic>
            <p:nvPicPr>
              <p:cNvPr id="136" name="Tinta 135">
                <a:extLst>
                  <a:ext uri="{FF2B5EF4-FFF2-40B4-BE49-F238E27FC236}">
                    <a16:creationId xmlns:a16="http://schemas.microsoft.com/office/drawing/2014/main" id="{C2169F84-6C0F-4F40-A346-0AD53C8FE83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133631" y="5370449"/>
                <a:ext cx="1191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38" name="Tinta 137">
                <a:extLst>
                  <a:ext uri="{FF2B5EF4-FFF2-40B4-BE49-F238E27FC236}">
                    <a16:creationId xmlns:a16="http://schemas.microsoft.com/office/drawing/2014/main" id="{65F9656E-8681-4E23-A661-54CA4F19D580}"/>
                  </a:ext>
                </a:extLst>
              </p14:cNvPr>
              <p14:cNvContentPartPr/>
              <p14:nvPr/>
            </p14:nvContentPartPr>
            <p14:xfrm>
              <a:off x="4873711" y="5843129"/>
              <a:ext cx="142920" cy="155160"/>
            </p14:xfrm>
          </p:contentPart>
        </mc:Choice>
        <mc:Fallback xmlns="">
          <p:pic>
            <p:nvPicPr>
              <p:cNvPr id="138" name="Tinta 137">
                <a:extLst>
                  <a:ext uri="{FF2B5EF4-FFF2-40B4-BE49-F238E27FC236}">
                    <a16:creationId xmlns:a16="http://schemas.microsoft.com/office/drawing/2014/main" id="{65F9656E-8681-4E23-A661-54CA4F19D58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869391" y="5838809"/>
                <a:ext cx="1515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39" name="Tinta 138">
                <a:extLst>
                  <a:ext uri="{FF2B5EF4-FFF2-40B4-BE49-F238E27FC236}">
                    <a16:creationId xmlns:a16="http://schemas.microsoft.com/office/drawing/2014/main" id="{9959ED2C-7759-4A78-A482-F28448B2C5D3}"/>
                  </a:ext>
                </a:extLst>
              </p14:cNvPr>
              <p14:cNvContentPartPr/>
              <p14:nvPr/>
            </p14:nvContentPartPr>
            <p14:xfrm>
              <a:off x="4990711" y="5742689"/>
              <a:ext cx="125640" cy="137520"/>
            </p14:xfrm>
          </p:contentPart>
        </mc:Choice>
        <mc:Fallback xmlns="">
          <p:pic>
            <p:nvPicPr>
              <p:cNvPr id="139" name="Tinta 138">
                <a:extLst>
                  <a:ext uri="{FF2B5EF4-FFF2-40B4-BE49-F238E27FC236}">
                    <a16:creationId xmlns:a16="http://schemas.microsoft.com/office/drawing/2014/main" id="{9959ED2C-7759-4A78-A482-F28448B2C5D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986391" y="5738369"/>
                <a:ext cx="1342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41" name="Tinta 140">
                <a:extLst>
                  <a:ext uri="{FF2B5EF4-FFF2-40B4-BE49-F238E27FC236}">
                    <a16:creationId xmlns:a16="http://schemas.microsoft.com/office/drawing/2014/main" id="{E149DDFB-8FDA-4159-BD8A-FF909943C180}"/>
                  </a:ext>
                </a:extLst>
              </p14:cNvPr>
              <p14:cNvContentPartPr/>
              <p14:nvPr/>
            </p14:nvContentPartPr>
            <p14:xfrm>
              <a:off x="5663911" y="5822249"/>
              <a:ext cx="16560" cy="232200"/>
            </p14:xfrm>
          </p:contentPart>
        </mc:Choice>
        <mc:Fallback xmlns="">
          <p:pic>
            <p:nvPicPr>
              <p:cNvPr id="141" name="Tinta 140">
                <a:extLst>
                  <a:ext uri="{FF2B5EF4-FFF2-40B4-BE49-F238E27FC236}">
                    <a16:creationId xmlns:a16="http://schemas.microsoft.com/office/drawing/2014/main" id="{E149DDFB-8FDA-4159-BD8A-FF909943C18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659591" y="5817929"/>
                <a:ext cx="252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42" name="Tinta 141">
                <a:extLst>
                  <a:ext uri="{FF2B5EF4-FFF2-40B4-BE49-F238E27FC236}">
                    <a16:creationId xmlns:a16="http://schemas.microsoft.com/office/drawing/2014/main" id="{6B64D081-2E4E-42F1-9482-735AFFC4993E}"/>
                  </a:ext>
                </a:extLst>
              </p14:cNvPr>
              <p14:cNvContentPartPr/>
              <p14:nvPr/>
            </p14:nvContentPartPr>
            <p14:xfrm>
              <a:off x="5546191" y="5785889"/>
              <a:ext cx="216360" cy="32760"/>
            </p14:xfrm>
          </p:contentPart>
        </mc:Choice>
        <mc:Fallback xmlns="">
          <p:pic>
            <p:nvPicPr>
              <p:cNvPr id="142" name="Tinta 141">
                <a:extLst>
                  <a:ext uri="{FF2B5EF4-FFF2-40B4-BE49-F238E27FC236}">
                    <a16:creationId xmlns:a16="http://schemas.microsoft.com/office/drawing/2014/main" id="{6B64D081-2E4E-42F1-9482-735AFFC4993E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541871" y="5781569"/>
                <a:ext cx="225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43" name="Tinta 142">
                <a:extLst>
                  <a:ext uri="{FF2B5EF4-FFF2-40B4-BE49-F238E27FC236}">
                    <a16:creationId xmlns:a16="http://schemas.microsoft.com/office/drawing/2014/main" id="{FEF4038C-9943-47AC-B7E8-B473C67F8FAE}"/>
                  </a:ext>
                </a:extLst>
              </p14:cNvPr>
              <p14:cNvContentPartPr/>
              <p14:nvPr/>
            </p14:nvContentPartPr>
            <p14:xfrm>
              <a:off x="5307511" y="5792729"/>
              <a:ext cx="115920" cy="124560"/>
            </p14:xfrm>
          </p:contentPart>
        </mc:Choice>
        <mc:Fallback xmlns="">
          <p:pic>
            <p:nvPicPr>
              <p:cNvPr id="143" name="Tinta 142">
                <a:extLst>
                  <a:ext uri="{FF2B5EF4-FFF2-40B4-BE49-F238E27FC236}">
                    <a16:creationId xmlns:a16="http://schemas.microsoft.com/office/drawing/2014/main" id="{FEF4038C-9943-47AC-B7E8-B473C67F8FAE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303191" y="5788409"/>
                <a:ext cx="1245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44" name="Tinta 143">
                <a:extLst>
                  <a:ext uri="{FF2B5EF4-FFF2-40B4-BE49-F238E27FC236}">
                    <a16:creationId xmlns:a16="http://schemas.microsoft.com/office/drawing/2014/main" id="{DEAA0B09-0E53-4B62-95D4-EB3AEBD52803}"/>
                  </a:ext>
                </a:extLst>
              </p14:cNvPr>
              <p14:cNvContentPartPr/>
              <p14:nvPr/>
            </p14:nvContentPartPr>
            <p14:xfrm>
              <a:off x="5314351" y="5912249"/>
              <a:ext cx="128160" cy="44280"/>
            </p14:xfrm>
          </p:contentPart>
        </mc:Choice>
        <mc:Fallback xmlns="">
          <p:pic>
            <p:nvPicPr>
              <p:cNvPr id="144" name="Tinta 143">
                <a:extLst>
                  <a:ext uri="{FF2B5EF4-FFF2-40B4-BE49-F238E27FC236}">
                    <a16:creationId xmlns:a16="http://schemas.microsoft.com/office/drawing/2014/main" id="{DEAA0B09-0E53-4B62-95D4-EB3AEBD5280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310031" y="5907929"/>
                <a:ext cx="1368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45" name="Tinta 144">
                <a:extLst>
                  <a:ext uri="{FF2B5EF4-FFF2-40B4-BE49-F238E27FC236}">
                    <a16:creationId xmlns:a16="http://schemas.microsoft.com/office/drawing/2014/main" id="{9BDA6336-4660-4D35-B9FC-B938C49B7B8B}"/>
                  </a:ext>
                </a:extLst>
              </p14:cNvPr>
              <p14:cNvContentPartPr/>
              <p14:nvPr/>
            </p14:nvContentPartPr>
            <p14:xfrm>
              <a:off x="5312911" y="5992889"/>
              <a:ext cx="162360" cy="23040"/>
            </p14:xfrm>
          </p:contentPart>
        </mc:Choice>
        <mc:Fallback xmlns="">
          <p:pic>
            <p:nvPicPr>
              <p:cNvPr id="145" name="Tinta 144">
                <a:extLst>
                  <a:ext uri="{FF2B5EF4-FFF2-40B4-BE49-F238E27FC236}">
                    <a16:creationId xmlns:a16="http://schemas.microsoft.com/office/drawing/2014/main" id="{9BDA6336-4660-4D35-B9FC-B938C49B7B8B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308591" y="5988569"/>
                <a:ext cx="17100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47" name="Tinta 146">
                <a:extLst>
                  <a:ext uri="{FF2B5EF4-FFF2-40B4-BE49-F238E27FC236}">
                    <a16:creationId xmlns:a16="http://schemas.microsoft.com/office/drawing/2014/main" id="{8E74C4E7-39C5-412D-9E9C-90C056298679}"/>
                  </a:ext>
                </a:extLst>
              </p14:cNvPr>
              <p14:cNvContentPartPr/>
              <p14:nvPr/>
            </p14:nvContentPartPr>
            <p14:xfrm>
              <a:off x="5988631" y="5774729"/>
              <a:ext cx="127080" cy="109440"/>
            </p14:xfrm>
          </p:contentPart>
        </mc:Choice>
        <mc:Fallback xmlns="">
          <p:pic>
            <p:nvPicPr>
              <p:cNvPr id="147" name="Tinta 146">
                <a:extLst>
                  <a:ext uri="{FF2B5EF4-FFF2-40B4-BE49-F238E27FC236}">
                    <a16:creationId xmlns:a16="http://schemas.microsoft.com/office/drawing/2014/main" id="{8E74C4E7-39C5-412D-9E9C-90C056298679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984311" y="5770409"/>
                <a:ext cx="1357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48" name="Tinta 147">
                <a:extLst>
                  <a:ext uri="{FF2B5EF4-FFF2-40B4-BE49-F238E27FC236}">
                    <a16:creationId xmlns:a16="http://schemas.microsoft.com/office/drawing/2014/main" id="{25750223-8DB7-4253-8D86-A5C413492D7E}"/>
                  </a:ext>
                </a:extLst>
              </p14:cNvPr>
              <p14:cNvContentPartPr/>
              <p14:nvPr/>
            </p14:nvContentPartPr>
            <p14:xfrm>
              <a:off x="5966671" y="5891009"/>
              <a:ext cx="119160" cy="54360"/>
            </p14:xfrm>
          </p:contentPart>
        </mc:Choice>
        <mc:Fallback xmlns="">
          <p:pic>
            <p:nvPicPr>
              <p:cNvPr id="148" name="Tinta 147">
                <a:extLst>
                  <a:ext uri="{FF2B5EF4-FFF2-40B4-BE49-F238E27FC236}">
                    <a16:creationId xmlns:a16="http://schemas.microsoft.com/office/drawing/2014/main" id="{25750223-8DB7-4253-8D86-A5C413492D7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962351" y="5886689"/>
                <a:ext cx="1278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49" name="Tinta 148">
                <a:extLst>
                  <a:ext uri="{FF2B5EF4-FFF2-40B4-BE49-F238E27FC236}">
                    <a16:creationId xmlns:a16="http://schemas.microsoft.com/office/drawing/2014/main" id="{B650E24C-49B4-4A08-A81E-99E74D76284D}"/>
                  </a:ext>
                </a:extLst>
              </p14:cNvPr>
              <p14:cNvContentPartPr/>
              <p14:nvPr/>
            </p14:nvContentPartPr>
            <p14:xfrm>
              <a:off x="5954431" y="5956889"/>
              <a:ext cx="160920" cy="72360"/>
            </p14:xfrm>
          </p:contentPart>
        </mc:Choice>
        <mc:Fallback xmlns="">
          <p:pic>
            <p:nvPicPr>
              <p:cNvPr id="149" name="Tinta 148">
                <a:extLst>
                  <a:ext uri="{FF2B5EF4-FFF2-40B4-BE49-F238E27FC236}">
                    <a16:creationId xmlns:a16="http://schemas.microsoft.com/office/drawing/2014/main" id="{B650E24C-49B4-4A08-A81E-99E74D76284D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950111" y="5952569"/>
                <a:ext cx="1695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50" name="Tinta 149">
                <a:extLst>
                  <a:ext uri="{FF2B5EF4-FFF2-40B4-BE49-F238E27FC236}">
                    <a16:creationId xmlns:a16="http://schemas.microsoft.com/office/drawing/2014/main" id="{D87BEEC4-A83B-4979-88C9-661A0FC4EF5C}"/>
                  </a:ext>
                </a:extLst>
              </p14:cNvPr>
              <p14:cNvContentPartPr/>
              <p14:nvPr/>
            </p14:nvContentPartPr>
            <p14:xfrm>
              <a:off x="6345031" y="5825489"/>
              <a:ext cx="242640" cy="190800"/>
            </p14:xfrm>
          </p:contentPart>
        </mc:Choice>
        <mc:Fallback xmlns="">
          <p:pic>
            <p:nvPicPr>
              <p:cNvPr id="150" name="Tinta 149">
                <a:extLst>
                  <a:ext uri="{FF2B5EF4-FFF2-40B4-BE49-F238E27FC236}">
                    <a16:creationId xmlns:a16="http://schemas.microsoft.com/office/drawing/2014/main" id="{D87BEEC4-A83B-4979-88C9-661A0FC4EF5C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340711" y="5821169"/>
                <a:ext cx="2512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51" name="Tinta 150">
                <a:extLst>
                  <a:ext uri="{FF2B5EF4-FFF2-40B4-BE49-F238E27FC236}">
                    <a16:creationId xmlns:a16="http://schemas.microsoft.com/office/drawing/2014/main" id="{36C81201-E9AF-4E0F-9E07-165EB73EAEA2}"/>
                  </a:ext>
                </a:extLst>
              </p14:cNvPr>
              <p14:cNvContentPartPr/>
              <p14:nvPr/>
            </p14:nvContentPartPr>
            <p14:xfrm>
              <a:off x="6609271" y="5842049"/>
              <a:ext cx="122040" cy="163800"/>
            </p14:xfrm>
          </p:contentPart>
        </mc:Choice>
        <mc:Fallback xmlns="">
          <p:pic>
            <p:nvPicPr>
              <p:cNvPr id="151" name="Tinta 150">
                <a:extLst>
                  <a:ext uri="{FF2B5EF4-FFF2-40B4-BE49-F238E27FC236}">
                    <a16:creationId xmlns:a16="http://schemas.microsoft.com/office/drawing/2014/main" id="{36C81201-E9AF-4E0F-9E07-165EB73EAEA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604951" y="5837729"/>
                <a:ext cx="1306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52" name="Tinta 151">
                <a:extLst>
                  <a:ext uri="{FF2B5EF4-FFF2-40B4-BE49-F238E27FC236}">
                    <a16:creationId xmlns:a16="http://schemas.microsoft.com/office/drawing/2014/main" id="{A17173CC-2A9A-469D-BB16-43753B44704C}"/>
                  </a:ext>
                </a:extLst>
              </p14:cNvPr>
              <p14:cNvContentPartPr/>
              <p14:nvPr/>
            </p14:nvContentPartPr>
            <p14:xfrm>
              <a:off x="6723751" y="5740529"/>
              <a:ext cx="72720" cy="92520"/>
            </p14:xfrm>
          </p:contentPart>
        </mc:Choice>
        <mc:Fallback xmlns="">
          <p:pic>
            <p:nvPicPr>
              <p:cNvPr id="152" name="Tinta 151">
                <a:extLst>
                  <a:ext uri="{FF2B5EF4-FFF2-40B4-BE49-F238E27FC236}">
                    <a16:creationId xmlns:a16="http://schemas.microsoft.com/office/drawing/2014/main" id="{A17173CC-2A9A-469D-BB16-43753B44704C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719431" y="5736209"/>
                <a:ext cx="813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53" name="Tinta 152">
                <a:extLst>
                  <a:ext uri="{FF2B5EF4-FFF2-40B4-BE49-F238E27FC236}">
                    <a16:creationId xmlns:a16="http://schemas.microsoft.com/office/drawing/2014/main" id="{627FD0BB-EA71-40DF-8B19-70F18EDBD1D7}"/>
                  </a:ext>
                </a:extLst>
              </p14:cNvPr>
              <p14:cNvContentPartPr/>
              <p14:nvPr/>
            </p14:nvContentPartPr>
            <p14:xfrm>
              <a:off x="6861631" y="5739809"/>
              <a:ext cx="149400" cy="242280"/>
            </p14:xfrm>
          </p:contentPart>
        </mc:Choice>
        <mc:Fallback xmlns="">
          <p:pic>
            <p:nvPicPr>
              <p:cNvPr id="153" name="Tinta 152">
                <a:extLst>
                  <a:ext uri="{FF2B5EF4-FFF2-40B4-BE49-F238E27FC236}">
                    <a16:creationId xmlns:a16="http://schemas.microsoft.com/office/drawing/2014/main" id="{627FD0BB-EA71-40DF-8B19-70F18EDBD1D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857311" y="5735489"/>
                <a:ext cx="1580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95" name="Tinta 194">
                <a:extLst>
                  <a:ext uri="{FF2B5EF4-FFF2-40B4-BE49-F238E27FC236}">
                    <a16:creationId xmlns:a16="http://schemas.microsoft.com/office/drawing/2014/main" id="{98F0E40C-2630-43AE-B42D-2AB70A5512C1}"/>
                  </a:ext>
                </a:extLst>
              </p14:cNvPr>
              <p14:cNvContentPartPr/>
              <p14:nvPr/>
            </p14:nvContentPartPr>
            <p14:xfrm>
              <a:off x="7399111" y="1354649"/>
              <a:ext cx="117720" cy="853560"/>
            </p14:xfrm>
          </p:contentPart>
        </mc:Choice>
        <mc:Fallback xmlns="">
          <p:pic>
            <p:nvPicPr>
              <p:cNvPr id="195" name="Tinta 194">
                <a:extLst>
                  <a:ext uri="{FF2B5EF4-FFF2-40B4-BE49-F238E27FC236}">
                    <a16:creationId xmlns:a16="http://schemas.microsoft.com/office/drawing/2014/main" id="{98F0E40C-2630-43AE-B42D-2AB70A5512C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394791" y="1350329"/>
                <a:ext cx="126360" cy="86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96" name="Tinta 195">
                <a:extLst>
                  <a:ext uri="{FF2B5EF4-FFF2-40B4-BE49-F238E27FC236}">
                    <a16:creationId xmlns:a16="http://schemas.microsoft.com/office/drawing/2014/main" id="{DCC01D36-09D5-4686-860D-37F291914BB4}"/>
                  </a:ext>
                </a:extLst>
              </p14:cNvPr>
              <p14:cNvContentPartPr/>
              <p14:nvPr/>
            </p14:nvContentPartPr>
            <p14:xfrm>
              <a:off x="7277431" y="1299929"/>
              <a:ext cx="195120" cy="232920"/>
            </p14:xfrm>
          </p:contentPart>
        </mc:Choice>
        <mc:Fallback xmlns="">
          <p:pic>
            <p:nvPicPr>
              <p:cNvPr id="196" name="Tinta 195">
                <a:extLst>
                  <a:ext uri="{FF2B5EF4-FFF2-40B4-BE49-F238E27FC236}">
                    <a16:creationId xmlns:a16="http://schemas.microsoft.com/office/drawing/2014/main" id="{DCC01D36-09D5-4686-860D-37F291914BB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273111" y="1295609"/>
                <a:ext cx="2037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98" name="Tinta 197">
                <a:extLst>
                  <a:ext uri="{FF2B5EF4-FFF2-40B4-BE49-F238E27FC236}">
                    <a16:creationId xmlns:a16="http://schemas.microsoft.com/office/drawing/2014/main" id="{6C546DDA-E00F-4439-A79E-909FB8374C0C}"/>
                  </a:ext>
                </a:extLst>
              </p14:cNvPr>
              <p14:cNvContentPartPr/>
              <p14:nvPr/>
            </p14:nvContentPartPr>
            <p14:xfrm>
              <a:off x="6968911" y="1572449"/>
              <a:ext cx="165240" cy="360360"/>
            </p14:xfrm>
          </p:contentPart>
        </mc:Choice>
        <mc:Fallback xmlns="">
          <p:pic>
            <p:nvPicPr>
              <p:cNvPr id="198" name="Tinta 197">
                <a:extLst>
                  <a:ext uri="{FF2B5EF4-FFF2-40B4-BE49-F238E27FC236}">
                    <a16:creationId xmlns:a16="http://schemas.microsoft.com/office/drawing/2014/main" id="{6C546DDA-E00F-4439-A79E-909FB8374C0C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964591" y="1568129"/>
                <a:ext cx="17388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99" name="Tinta 198">
                <a:extLst>
                  <a:ext uri="{FF2B5EF4-FFF2-40B4-BE49-F238E27FC236}">
                    <a16:creationId xmlns:a16="http://schemas.microsoft.com/office/drawing/2014/main" id="{12C86554-B2D5-4AED-873F-F486CBB5DBA6}"/>
                  </a:ext>
                </a:extLst>
              </p14:cNvPr>
              <p14:cNvContentPartPr/>
              <p14:nvPr/>
            </p14:nvContentPartPr>
            <p14:xfrm>
              <a:off x="7188871" y="1865849"/>
              <a:ext cx="91800" cy="209160"/>
            </p14:xfrm>
          </p:contentPart>
        </mc:Choice>
        <mc:Fallback xmlns="">
          <p:pic>
            <p:nvPicPr>
              <p:cNvPr id="199" name="Tinta 198">
                <a:extLst>
                  <a:ext uri="{FF2B5EF4-FFF2-40B4-BE49-F238E27FC236}">
                    <a16:creationId xmlns:a16="http://schemas.microsoft.com/office/drawing/2014/main" id="{12C86554-B2D5-4AED-873F-F486CBB5DBA6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184551" y="1861529"/>
                <a:ext cx="1004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01" name="Tinta 200">
                <a:extLst>
                  <a:ext uri="{FF2B5EF4-FFF2-40B4-BE49-F238E27FC236}">
                    <a16:creationId xmlns:a16="http://schemas.microsoft.com/office/drawing/2014/main" id="{F48BED6D-4C0D-420E-BDB6-1AD998B21271}"/>
                  </a:ext>
                </a:extLst>
              </p14:cNvPr>
              <p14:cNvContentPartPr/>
              <p14:nvPr/>
            </p14:nvContentPartPr>
            <p14:xfrm>
              <a:off x="7090591" y="1303889"/>
              <a:ext cx="113040" cy="25560"/>
            </p14:xfrm>
          </p:contentPart>
        </mc:Choice>
        <mc:Fallback xmlns="">
          <p:pic>
            <p:nvPicPr>
              <p:cNvPr id="201" name="Tinta 200">
                <a:extLst>
                  <a:ext uri="{FF2B5EF4-FFF2-40B4-BE49-F238E27FC236}">
                    <a16:creationId xmlns:a16="http://schemas.microsoft.com/office/drawing/2014/main" id="{F48BED6D-4C0D-420E-BDB6-1AD998B21271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086271" y="1299569"/>
                <a:ext cx="1216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02" name="Tinta 201">
                <a:extLst>
                  <a:ext uri="{FF2B5EF4-FFF2-40B4-BE49-F238E27FC236}">
                    <a16:creationId xmlns:a16="http://schemas.microsoft.com/office/drawing/2014/main" id="{774D388C-0D85-4F64-AF53-ED7809BD7D49}"/>
                  </a:ext>
                </a:extLst>
              </p14:cNvPr>
              <p14:cNvContentPartPr/>
              <p14:nvPr/>
            </p14:nvContentPartPr>
            <p14:xfrm>
              <a:off x="7158631" y="1256009"/>
              <a:ext cx="32040" cy="204120"/>
            </p14:xfrm>
          </p:contentPart>
        </mc:Choice>
        <mc:Fallback xmlns="">
          <p:pic>
            <p:nvPicPr>
              <p:cNvPr id="202" name="Tinta 201">
                <a:extLst>
                  <a:ext uri="{FF2B5EF4-FFF2-40B4-BE49-F238E27FC236}">
                    <a16:creationId xmlns:a16="http://schemas.microsoft.com/office/drawing/2014/main" id="{774D388C-0D85-4F64-AF53-ED7809BD7D49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154311" y="1251689"/>
                <a:ext cx="406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03" name="Tinta 202">
                <a:extLst>
                  <a:ext uri="{FF2B5EF4-FFF2-40B4-BE49-F238E27FC236}">
                    <a16:creationId xmlns:a16="http://schemas.microsoft.com/office/drawing/2014/main" id="{1046F0FE-0318-4F07-8969-37504ED4416B}"/>
                  </a:ext>
                </a:extLst>
              </p14:cNvPr>
              <p14:cNvContentPartPr/>
              <p14:nvPr/>
            </p14:nvContentPartPr>
            <p14:xfrm>
              <a:off x="7284631" y="2232329"/>
              <a:ext cx="55800" cy="19080"/>
            </p14:xfrm>
          </p:contentPart>
        </mc:Choice>
        <mc:Fallback xmlns="">
          <p:pic>
            <p:nvPicPr>
              <p:cNvPr id="203" name="Tinta 202">
                <a:extLst>
                  <a:ext uri="{FF2B5EF4-FFF2-40B4-BE49-F238E27FC236}">
                    <a16:creationId xmlns:a16="http://schemas.microsoft.com/office/drawing/2014/main" id="{1046F0FE-0318-4F07-8969-37504ED4416B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280311" y="2228009"/>
                <a:ext cx="644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83" name="Tinta 182">
                <a:extLst>
                  <a:ext uri="{FF2B5EF4-FFF2-40B4-BE49-F238E27FC236}">
                    <a16:creationId xmlns:a16="http://schemas.microsoft.com/office/drawing/2014/main" id="{8570F689-3B49-4F1A-9FE2-6D13EEBE1EAA}"/>
                  </a:ext>
                </a:extLst>
              </p14:cNvPr>
              <p14:cNvContentPartPr/>
              <p14:nvPr/>
            </p14:nvContentPartPr>
            <p14:xfrm>
              <a:off x="3653671" y="3232769"/>
              <a:ext cx="360" cy="360"/>
            </p14:xfrm>
          </p:contentPart>
        </mc:Choice>
        <mc:Fallback xmlns="">
          <p:pic>
            <p:nvPicPr>
              <p:cNvPr id="183" name="Tinta 182">
                <a:extLst>
                  <a:ext uri="{FF2B5EF4-FFF2-40B4-BE49-F238E27FC236}">
                    <a16:creationId xmlns:a16="http://schemas.microsoft.com/office/drawing/2014/main" id="{8570F689-3B49-4F1A-9FE2-6D13EEBE1EAA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3649351" y="3228449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25" name="Tinta 224">
                <a:extLst>
                  <a:ext uri="{FF2B5EF4-FFF2-40B4-BE49-F238E27FC236}">
                    <a16:creationId xmlns:a16="http://schemas.microsoft.com/office/drawing/2014/main" id="{CD952CA4-3DC7-4DCE-8BC7-5E0247A5B10B}"/>
                  </a:ext>
                </a:extLst>
              </p14:cNvPr>
              <p14:cNvContentPartPr/>
              <p14:nvPr/>
            </p14:nvContentPartPr>
            <p14:xfrm>
              <a:off x="3364591" y="5717849"/>
              <a:ext cx="106920" cy="28440"/>
            </p14:xfrm>
          </p:contentPart>
        </mc:Choice>
        <mc:Fallback xmlns="">
          <p:pic>
            <p:nvPicPr>
              <p:cNvPr id="225" name="Tinta 224">
                <a:extLst>
                  <a:ext uri="{FF2B5EF4-FFF2-40B4-BE49-F238E27FC236}">
                    <a16:creationId xmlns:a16="http://schemas.microsoft.com/office/drawing/2014/main" id="{CD952CA4-3DC7-4DCE-8BC7-5E0247A5B10B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3360271" y="5713529"/>
                <a:ext cx="11556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Agrupar 234">
            <a:extLst>
              <a:ext uri="{FF2B5EF4-FFF2-40B4-BE49-F238E27FC236}">
                <a16:creationId xmlns:a16="http://schemas.microsoft.com/office/drawing/2014/main" id="{0B50F20C-1160-4EDC-B8E3-A4B12FFC86E2}"/>
              </a:ext>
            </a:extLst>
          </p:cNvPr>
          <p:cNvGrpSpPr/>
          <p:nvPr/>
        </p:nvGrpSpPr>
        <p:grpSpPr>
          <a:xfrm>
            <a:off x="1184431" y="2765129"/>
            <a:ext cx="3126960" cy="3311640"/>
            <a:chOff x="1184431" y="2765129"/>
            <a:chExt cx="3126960" cy="331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E8D70628-DE91-415F-8099-BA0E58B2718B}"/>
                    </a:ext>
                  </a:extLst>
                </p14:cNvPr>
                <p14:cNvContentPartPr/>
                <p14:nvPr/>
              </p14:nvContentPartPr>
              <p14:xfrm>
                <a:off x="1842871" y="3137009"/>
                <a:ext cx="6480" cy="972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E8D70628-DE91-415F-8099-BA0E58B2718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838551" y="3132689"/>
                  <a:ext cx="15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E571DC8F-A8EF-425E-934D-E133B4CBBAE1}"/>
                    </a:ext>
                  </a:extLst>
                </p14:cNvPr>
                <p14:cNvContentPartPr/>
                <p14:nvPr/>
              </p14:nvContentPartPr>
              <p14:xfrm>
                <a:off x="1830271" y="2962409"/>
                <a:ext cx="1854360" cy="24048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E571DC8F-A8EF-425E-934D-E133B4CBBAE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825951" y="2958089"/>
                  <a:ext cx="18630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6F2AD35C-02AF-4CF4-84AD-8976D028D478}"/>
                    </a:ext>
                  </a:extLst>
                </p14:cNvPr>
                <p14:cNvContentPartPr/>
                <p14:nvPr/>
              </p14:nvContentPartPr>
              <p14:xfrm>
                <a:off x="2871031" y="3429329"/>
                <a:ext cx="165960" cy="18720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6F2AD35C-02AF-4CF4-84AD-8976D028D47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866711" y="3425009"/>
                  <a:ext cx="1746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64AAAC37-A915-4B27-BE4B-7AA926D135D4}"/>
                    </a:ext>
                  </a:extLst>
                </p14:cNvPr>
                <p14:cNvContentPartPr/>
                <p14:nvPr/>
              </p14:nvContentPartPr>
              <p14:xfrm>
                <a:off x="3063271" y="3459929"/>
                <a:ext cx="109080" cy="1645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64AAAC37-A915-4B27-BE4B-7AA926D135D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058951" y="3455609"/>
                  <a:ext cx="1177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FDFA2931-8CFB-47AE-9914-F12D7A685C84}"/>
                    </a:ext>
                  </a:extLst>
                </p14:cNvPr>
                <p14:cNvContentPartPr/>
                <p14:nvPr/>
              </p14:nvContentPartPr>
              <p14:xfrm>
                <a:off x="3071191" y="3444089"/>
                <a:ext cx="106200" cy="972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FDFA2931-8CFB-47AE-9914-F12D7A685C8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066871" y="3439769"/>
                  <a:ext cx="1148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0636A97F-7D44-487E-9A15-CB7E5FF964C5}"/>
                    </a:ext>
                  </a:extLst>
                </p14:cNvPr>
                <p14:cNvContentPartPr/>
                <p14:nvPr/>
              </p14:nvContentPartPr>
              <p14:xfrm>
                <a:off x="3202231" y="3459929"/>
                <a:ext cx="103320" cy="15480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0636A97F-7D44-487E-9A15-CB7E5FF964C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197911" y="3455609"/>
                  <a:ext cx="111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BF252B3D-708D-4328-869A-B1DB107CD68F}"/>
                    </a:ext>
                  </a:extLst>
                </p14:cNvPr>
                <p14:cNvContentPartPr/>
                <p14:nvPr/>
              </p14:nvContentPartPr>
              <p14:xfrm>
                <a:off x="3415711" y="3448049"/>
                <a:ext cx="151560" cy="20844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BF252B3D-708D-4328-869A-B1DB107CD68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411391" y="3443729"/>
                  <a:ext cx="160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124C7240-F87A-4A36-BFDB-ED5810DFAAEC}"/>
                    </a:ext>
                  </a:extLst>
                </p14:cNvPr>
                <p14:cNvContentPartPr/>
                <p14:nvPr/>
              </p14:nvContentPartPr>
              <p14:xfrm>
                <a:off x="1815151" y="3117209"/>
                <a:ext cx="107280" cy="10728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124C7240-F87A-4A36-BFDB-ED5810DFAAE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810831" y="3112889"/>
                  <a:ext cx="1159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1B101B65-8316-48C2-88A5-F6E23F7899C5}"/>
                    </a:ext>
                  </a:extLst>
                </p14:cNvPr>
                <p14:cNvContentPartPr/>
                <p14:nvPr/>
              </p14:nvContentPartPr>
              <p14:xfrm>
                <a:off x="1807951" y="3735689"/>
                <a:ext cx="14400" cy="36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1B101B65-8316-48C2-88A5-F6E23F7899C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803631" y="3731369"/>
                  <a:ext cx="230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0D6051FF-9B28-4E3B-B93D-8FC4238D7E63}"/>
                    </a:ext>
                  </a:extLst>
                </p14:cNvPr>
                <p14:cNvContentPartPr/>
                <p14:nvPr/>
              </p14:nvContentPartPr>
              <p14:xfrm>
                <a:off x="1825591" y="3103529"/>
                <a:ext cx="106920" cy="111960"/>
              </p14:xfrm>
            </p:contentPart>
          </mc:Choice>
          <mc:Fallback xmlns=""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0D6051FF-9B28-4E3B-B93D-8FC4238D7E6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821271" y="3099209"/>
                  <a:ext cx="115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AEE688A3-5BD5-432F-8E82-8CF0EE4591CD}"/>
                    </a:ext>
                  </a:extLst>
                </p14:cNvPr>
                <p14:cNvContentPartPr/>
                <p14:nvPr/>
              </p14:nvContentPartPr>
              <p14:xfrm>
                <a:off x="2288911" y="3831449"/>
                <a:ext cx="798840" cy="118800"/>
              </p14:xfrm>
            </p:contentPart>
          </mc:Choice>
          <mc:Fallback xmlns=""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AEE688A3-5BD5-432F-8E82-8CF0EE4591C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284591" y="3827129"/>
                  <a:ext cx="807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AD1459EE-A656-46FE-9407-2FCA0821F5B3}"/>
                    </a:ext>
                  </a:extLst>
                </p14:cNvPr>
                <p14:cNvContentPartPr/>
                <p14:nvPr/>
              </p14:nvContentPartPr>
              <p14:xfrm>
                <a:off x="3028711" y="3791489"/>
                <a:ext cx="144000" cy="197640"/>
              </p14:xfrm>
            </p:contentPart>
          </mc:Choice>
          <mc:Fallback xmlns=""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AD1459EE-A656-46FE-9407-2FCA0821F5B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024391" y="3787169"/>
                  <a:ext cx="1526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5F9E86E9-62DC-468F-B187-AB1F93D69497}"/>
                    </a:ext>
                  </a:extLst>
                </p14:cNvPr>
                <p14:cNvContentPartPr/>
                <p14:nvPr/>
              </p14:nvContentPartPr>
              <p14:xfrm>
                <a:off x="2377471" y="4094609"/>
                <a:ext cx="158040" cy="291960"/>
              </p14:xfrm>
            </p:contentPart>
          </mc:Choice>
          <mc:Fallback xmlns=""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5F9E86E9-62DC-468F-B187-AB1F93D6949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373151" y="4090289"/>
                  <a:ext cx="1666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FEC8CFFD-5A6D-482A-96A4-526194245E1B}"/>
                    </a:ext>
                  </a:extLst>
                </p14:cNvPr>
                <p14:cNvContentPartPr/>
                <p14:nvPr/>
              </p14:nvContentPartPr>
              <p14:xfrm>
                <a:off x="2659351" y="4087409"/>
                <a:ext cx="132840" cy="134280"/>
              </p14:xfrm>
            </p:contentPart>
          </mc:Choice>
          <mc:Fallback xmlns=""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FEC8CFFD-5A6D-482A-96A4-526194245E1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655031" y="4083089"/>
                  <a:ext cx="1414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59F53A73-1453-4160-AD45-15F9B5476F30}"/>
                    </a:ext>
                  </a:extLst>
                </p14:cNvPr>
                <p14:cNvContentPartPr/>
                <p14:nvPr/>
              </p14:nvContentPartPr>
              <p14:xfrm>
                <a:off x="2639191" y="4212689"/>
                <a:ext cx="161640" cy="116280"/>
              </p14:xfrm>
            </p:contentPart>
          </mc:Choice>
          <mc:Fallback xmlns=""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59F53A73-1453-4160-AD45-15F9B5476F3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634871" y="4208369"/>
                  <a:ext cx="170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905D25F6-EC70-4CA9-93B6-C069CB199BE4}"/>
                    </a:ext>
                  </a:extLst>
                </p14:cNvPr>
                <p14:cNvContentPartPr/>
                <p14:nvPr/>
              </p14:nvContentPartPr>
              <p14:xfrm>
                <a:off x="2630191" y="4299809"/>
                <a:ext cx="154440" cy="111600"/>
              </p14:xfrm>
            </p:contentPart>
          </mc:Choice>
          <mc:Fallback xmlns=""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905D25F6-EC70-4CA9-93B6-C069CB199BE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625871" y="4295489"/>
                  <a:ext cx="163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3EAA8F78-C06E-41F4-A6A2-8B3D162479CA}"/>
                    </a:ext>
                  </a:extLst>
                </p14:cNvPr>
                <p14:cNvContentPartPr/>
                <p14:nvPr/>
              </p14:nvContentPartPr>
              <p14:xfrm>
                <a:off x="2982631" y="4182449"/>
                <a:ext cx="134280" cy="223920"/>
              </p14:xfrm>
            </p:contentPart>
          </mc:Choice>
          <mc:Fallback xmlns=""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3EAA8F78-C06E-41F4-A6A2-8B3D162479C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978311" y="4178129"/>
                  <a:ext cx="1429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0AF0E2D7-F5D8-400F-B340-72176DDA1BCB}"/>
                    </a:ext>
                  </a:extLst>
                </p14:cNvPr>
                <p14:cNvContentPartPr/>
                <p14:nvPr/>
              </p14:nvContentPartPr>
              <p14:xfrm>
                <a:off x="2999551" y="4173809"/>
                <a:ext cx="123120" cy="46440"/>
              </p14:xfrm>
            </p:contentPart>
          </mc:Choice>
          <mc:Fallback xmlns=""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0AF0E2D7-F5D8-400F-B340-72176DDA1BC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995231" y="4169489"/>
                  <a:ext cx="1317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35DEF612-DD15-416F-BC13-0BF4BEEB698A}"/>
                    </a:ext>
                  </a:extLst>
                </p14:cNvPr>
                <p14:cNvContentPartPr/>
                <p14:nvPr/>
              </p14:nvContentPartPr>
              <p14:xfrm>
                <a:off x="3229591" y="4165889"/>
                <a:ext cx="144000" cy="268200"/>
              </p14:xfrm>
            </p:contentPart>
          </mc:Choice>
          <mc:Fallback xmlns=""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35DEF612-DD15-416F-BC13-0BF4BEEB698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225271" y="4161569"/>
                  <a:ext cx="1526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70BE392A-D670-4DAA-B1D8-3329FE07EA99}"/>
                    </a:ext>
                  </a:extLst>
                </p14:cNvPr>
                <p14:cNvContentPartPr/>
                <p14:nvPr/>
              </p14:nvContentPartPr>
              <p14:xfrm>
                <a:off x="3445591" y="3102809"/>
                <a:ext cx="58680" cy="65520"/>
              </p14:xfrm>
            </p:contentPart>
          </mc:Choice>
          <mc:Fallback xmlns=""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70BE392A-D670-4DAA-B1D8-3329FE07EA9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441271" y="3098489"/>
                  <a:ext cx="673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1CE129B1-4EE6-461A-A7BA-92C415B6E172}"/>
                    </a:ext>
                  </a:extLst>
                </p14:cNvPr>
                <p14:cNvContentPartPr/>
                <p14:nvPr/>
              </p14:nvContentPartPr>
              <p14:xfrm>
                <a:off x="4016911" y="2765129"/>
                <a:ext cx="216360" cy="30204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1CE129B1-4EE6-461A-A7BA-92C415B6E17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012591" y="2760809"/>
                  <a:ext cx="2250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CD6E319C-8B0F-4CF8-909E-45DE1983B041}"/>
                    </a:ext>
                  </a:extLst>
                </p14:cNvPr>
                <p14:cNvContentPartPr/>
                <p14:nvPr/>
              </p14:nvContentPartPr>
              <p14:xfrm>
                <a:off x="3994951" y="2956289"/>
                <a:ext cx="99360" cy="14292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CD6E319C-8B0F-4CF8-909E-45DE1983B04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990631" y="2951969"/>
                  <a:ext cx="108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6DD39726-04B3-4D1F-83C2-D60AC72E4A06}"/>
                    </a:ext>
                  </a:extLst>
                </p14:cNvPr>
                <p14:cNvContentPartPr/>
                <p14:nvPr/>
              </p14:nvContentPartPr>
              <p14:xfrm>
                <a:off x="4207351" y="3013889"/>
                <a:ext cx="7560" cy="195480"/>
              </p14:xfrm>
            </p:contentPart>
          </mc:Choice>
          <mc:Fallback xmlns=""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6DD39726-04B3-4D1F-83C2-D60AC72E4A0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203031" y="3009569"/>
                  <a:ext cx="162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85E03695-764E-4DC7-8F5C-69EF798E5217}"/>
                    </a:ext>
                  </a:extLst>
                </p14:cNvPr>
                <p14:cNvContentPartPr/>
                <p14:nvPr/>
              </p14:nvContentPartPr>
              <p14:xfrm>
                <a:off x="4134991" y="3006329"/>
                <a:ext cx="133560" cy="11880"/>
              </p14:xfrm>
            </p:contentPart>
          </mc:Choice>
          <mc:Fallback xmlns=""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85E03695-764E-4DC7-8F5C-69EF798E521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130671" y="3002009"/>
                  <a:ext cx="1422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C5E928D1-2677-4BAB-96CF-0865B7B265D7}"/>
                    </a:ext>
                  </a:extLst>
                </p14:cNvPr>
                <p14:cNvContentPartPr/>
                <p14:nvPr/>
              </p14:nvContentPartPr>
              <p14:xfrm>
                <a:off x="4145431" y="3173009"/>
                <a:ext cx="165960" cy="23760"/>
              </p14:xfrm>
            </p:contentPart>
          </mc:Choice>
          <mc:Fallback xmlns=""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C5E928D1-2677-4BAB-96CF-0865B7B265D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141111" y="3168689"/>
                  <a:ext cx="174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F3F0EEA0-1E23-4B9B-9B51-AD9C0474E150}"/>
                    </a:ext>
                  </a:extLst>
                </p14:cNvPr>
                <p14:cNvContentPartPr/>
                <p14:nvPr/>
              </p14:nvContentPartPr>
              <p14:xfrm>
                <a:off x="2089831" y="4079489"/>
                <a:ext cx="104040" cy="156240"/>
              </p14:xfrm>
            </p:contentPart>
          </mc:Choice>
          <mc:Fallback xmlns=""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F3F0EEA0-1E23-4B9B-9B51-AD9C0474E15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085511" y="4075169"/>
                  <a:ext cx="1126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CD4C5A99-D82B-4CA8-95F3-8DDB0ED44B9C}"/>
                    </a:ext>
                  </a:extLst>
                </p14:cNvPr>
                <p14:cNvContentPartPr/>
                <p14:nvPr/>
              </p14:nvContentPartPr>
              <p14:xfrm>
                <a:off x="2075791" y="4198649"/>
                <a:ext cx="160920" cy="101520"/>
              </p14:xfrm>
            </p:contentPart>
          </mc:Choice>
          <mc:Fallback xmlns=""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CD4C5A99-D82B-4CA8-95F3-8DDB0ED44B9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071471" y="4194329"/>
                  <a:ext cx="169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9621387D-9CB8-44AA-BC15-EFE826F3F668}"/>
                    </a:ext>
                  </a:extLst>
                </p14:cNvPr>
                <p14:cNvContentPartPr/>
                <p14:nvPr/>
              </p14:nvContentPartPr>
              <p14:xfrm>
                <a:off x="2069311" y="4272449"/>
                <a:ext cx="116280" cy="104760"/>
              </p14:xfrm>
            </p:contentPart>
          </mc:Choice>
          <mc:Fallback xmlns=""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9621387D-9CB8-44AA-BC15-EFE826F3F66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064991" y="4268129"/>
                  <a:ext cx="124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48BA392C-24DC-4259-8058-38D0EA471473}"/>
                    </a:ext>
                  </a:extLst>
                </p14:cNvPr>
                <p14:cNvContentPartPr/>
                <p14:nvPr/>
              </p14:nvContentPartPr>
              <p14:xfrm>
                <a:off x="1719391" y="4131329"/>
                <a:ext cx="142560" cy="219240"/>
              </p14:xfrm>
            </p:contentPart>
          </mc:Choice>
          <mc:Fallback xmlns=""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48BA392C-24DC-4259-8058-38D0EA47147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715071" y="4127009"/>
                  <a:ext cx="1512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6A90A700-8723-4626-BABB-19F9C6F9F3E3}"/>
                    </a:ext>
                  </a:extLst>
                </p14:cNvPr>
                <p14:cNvContentPartPr/>
                <p14:nvPr/>
              </p14:nvContentPartPr>
              <p14:xfrm>
                <a:off x="1887151" y="4126649"/>
                <a:ext cx="145800" cy="227520"/>
              </p14:xfrm>
            </p:contentPart>
          </mc:Choice>
          <mc:Fallback xmlns=""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6A90A700-8723-4626-BABB-19F9C6F9F3E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882831" y="4122329"/>
                  <a:ext cx="1544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7DACEBEC-6C5E-46D6-AC85-2BEA2C557148}"/>
                    </a:ext>
                  </a:extLst>
                </p14:cNvPr>
                <p14:cNvContentPartPr/>
                <p14:nvPr/>
              </p14:nvContentPartPr>
              <p14:xfrm>
                <a:off x="2350831" y="4087049"/>
                <a:ext cx="39240" cy="133200"/>
              </p14:xfrm>
            </p:contentPart>
          </mc:Choice>
          <mc:Fallback xmlns=""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7DACEBEC-6C5E-46D6-AC85-2BEA2C55714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346511" y="4082729"/>
                  <a:ext cx="478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14975E9F-D871-4E64-9BA7-00D6ACED4B42}"/>
                    </a:ext>
                  </a:extLst>
                </p14:cNvPr>
                <p14:cNvContentPartPr/>
                <p14:nvPr/>
              </p14:nvContentPartPr>
              <p14:xfrm>
                <a:off x="2201071" y="3070769"/>
                <a:ext cx="79920" cy="78840"/>
              </p14:xfrm>
            </p:contentPart>
          </mc:Choice>
          <mc:Fallback xmlns=""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14975E9F-D871-4E64-9BA7-00D6ACED4B4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196751" y="3066449"/>
                  <a:ext cx="885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6" name="Tinta 205">
                  <a:extLst>
                    <a:ext uri="{FF2B5EF4-FFF2-40B4-BE49-F238E27FC236}">
                      <a16:creationId xmlns:a16="http://schemas.microsoft.com/office/drawing/2014/main" id="{697DC912-4C02-48C4-97C4-12E0FE2CCD95}"/>
                    </a:ext>
                  </a:extLst>
                </p14:cNvPr>
                <p14:cNvContentPartPr/>
                <p14:nvPr/>
              </p14:nvContentPartPr>
              <p14:xfrm>
                <a:off x="1184431" y="3108929"/>
                <a:ext cx="1716120" cy="2751840"/>
              </p14:xfrm>
            </p:contentPart>
          </mc:Choice>
          <mc:Fallback xmlns="">
            <p:pic>
              <p:nvPicPr>
                <p:cNvPr id="206" name="Tinta 205">
                  <a:extLst>
                    <a:ext uri="{FF2B5EF4-FFF2-40B4-BE49-F238E27FC236}">
                      <a16:creationId xmlns:a16="http://schemas.microsoft.com/office/drawing/2014/main" id="{697DC912-4C02-48C4-97C4-12E0FE2CCD9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80111" y="3104609"/>
                  <a:ext cx="1724760" cy="27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8" name="Tinta 207">
                  <a:extLst>
                    <a:ext uri="{FF2B5EF4-FFF2-40B4-BE49-F238E27FC236}">
                      <a16:creationId xmlns:a16="http://schemas.microsoft.com/office/drawing/2014/main" id="{4C16B0EC-BDCB-4C9B-9FB4-B3A655D2E7A8}"/>
                    </a:ext>
                  </a:extLst>
                </p14:cNvPr>
                <p14:cNvContentPartPr/>
                <p14:nvPr/>
              </p14:nvContentPartPr>
              <p14:xfrm>
                <a:off x="2883991" y="5723609"/>
                <a:ext cx="438840" cy="128160"/>
              </p14:xfrm>
            </p:contentPart>
          </mc:Choice>
          <mc:Fallback xmlns="">
            <p:pic>
              <p:nvPicPr>
                <p:cNvPr id="208" name="Tinta 207">
                  <a:extLst>
                    <a:ext uri="{FF2B5EF4-FFF2-40B4-BE49-F238E27FC236}">
                      <a16:creationId xmlns:a16="http://schemas.microsoft.com/office/drawing/2014/main" id="{4C16B0EC-BDCB-4C9B-9FB4-B3A655D2E7A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879671" y="5719289"/>
                  <a:ext cx="4474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09" name="Tinta 208">
                  <a:extLst>
                    <a:ext uri="{FF2B5EF4-FFF2-40B4-BE49-F238E27FC236}">
                      <a16:creationId xmlns:a16="http://schemas.microsoft.com/office/drawing/2014/main" id="{2C815CD7-10BA-4F87-A547-97EE063D0E18}"/>
                    </a:ext>
                  </a:extLst>
                </p14:cNvPr>
                <p14:cNvContentPartPr/>
                <p14:nvPr/>
              </p14:nvContentPartPr>
              <p14:xfrm>
                <a:off x="3287551" y="5188289"/>
                <a:ext cx="39600" cy="761400"/>
              </p14:xfrm>
            </p:contentPart>
          </mc:Choice>
          <mc:Fallback xmlns="">
            <p:pic>
              <p:nvPicPr>
                <p:cNvPr id="209" name="Tinta 208">
                  <a:extLst>
                    <a:ext uri="{FF2B5EF4-FFF2-40B4-BE49-F238E27FC236}">
                      <a16:creationId xmlns:a16="http://schemas.microsoft.com/office/drawing/2014/main" id="{2C815CD7-10BA-4F87-A547-97EE063D0E1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283231" y="5183969"/>
                  <a:ext cx="48240" cy="7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0" name="Tinta 209">
                  <a:extLst>
                    <a:ext uri="{FF2B5EF4-FFF2-40B4-BE49-F238E27FC236}">
                      <a16:creationId xmlns:a16="http://schemas.microsoft.com/office/drawing/2014/main" id="{16228FF1-116F-42B6-8958-18666D040E91}"/>
                    </a:ext>
                  </a:extLst>
                </p14:cNvPr>
                <p14:cNvContentPartPr/>
                <p14:nvPr/>
              </p14:nvContentPartPr>
              <p14:xfrm>
                <a:off x="3204031" y="5226089"/>
                <a:ext cx="621720" cy="723960"/>
              </p14:xfrm>
            </p:contentPart>
          </mc:Choice>
          <mc:Fallback xmlns="">
            <p:pic>
              <p:nvPicPr>
                <p:cNvPr id="210" name="Tinta 209">
                  <a:extLst>
                    <a:ext uri="{FF2B5EF4-FFF2-40B4-BE49-F238E27FC236}">
                      <a16:creationId xmlns:a16="http://schemas.microsoft.com/office/drawing/2014/main" id="{16228FF1-116F-42B6-8958-18666D040E9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199711" y="5221769"/>
                  <a:ext cx="630360" cy="7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2" name="Tinta 211">
                  <a:extLst>
                    <a:ext uri="{FF2B5EF4-FFF2-40B4-BE49-F238E27FC236}">
                      <a16:creationId xmlns:a16="http://schemas.microsoft.com/office/drawing/2014/main" id="{DC8EE337-880E-427C-BC2F-B34692EA6DBB}"/>
                    </a:ext>
                  </a:extLst>
                </p14:cNvPr>
                <p14:cNvContentPartPr/>
                <p14:nvPr/>
              </p14:nvContentPartPr>
              <p14:xfrm>
                <a:off x="2998471" y="3057809"/>
                <a:ext cx="1032120" cy="2322000"/>
              </p14:xfrm>
            </p:contentPart>
          </mc:Choice>
          <mc:Fallback xmlns="">
            <p:pic>
              <p:nvPicPr>
                <p:cNvPr id="212" name="Tinta 211">
                  <a:extLst>
                    <a:ext uri="{FF2B5EF4-FFF2-40B4-BE49-F238E27FC236}">
                      <a16:creationId xmlns:a16="http://schemas.microsoft.com/office/drawing/2014/main" id="{DC8EE337-880E-427C-BC2F-B34692EA6DB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994151" y="3053489"/>
                  <a:ext cx="1040760" cy="23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4" name="Tinta 213">
                  <a:extLst>
                    <a:ext uri="{FF2B5EF4-FFF2-40B4-BE49-F238E27FC236}">
                      <a16:creationId xmlns:a16="http://schemas.microsoft.com/office/drawing/2014/main" id="{772BB304-1C22-416D-9FE5-7FEB7349DB63}"/>
                    </a:ext>
                  </a:extLst>
                </p14:cNvPr>
                <p14:cNvContentPartPr/>
                <p14:nvPr/>
              </p14:nvContentPartPr>
              <p14:xfrm>
                <a:off x="3818191" y="5609849"/>
                <a:ext cx="290520" cy="64800"/>
              </p14:xfrm>
            </p:contentPart>
          </mc:Choice>
          <mc:Fallback xmlns="">
            <p:pic>
              <p:nvPicPr>
                <p:cNvPr id="214" name="Tinta 213">
                  <a:extLst>
                    <a:ext uri="{FF2B5EF4-FFF2-40B4-BE49-F238E27FC236}">
                      <a16:creationId xmlns:a16="http://schemas.microsoft.com/office/drawing/2014/main" id="{772BB304-1C22-416D-9FE5-7FEB7349DB6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813871" y="5605529"/>
                  <a:ext cx="299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5" name="Tinta 214">
                  <a:extLst>
                    <a:ext uri="{FF2B5EF4-FFF2-40B4-BE49-F238E27FC236}">
                      <a16:creationId xmlns:a16="http://schemas.microsoft.com/office/drawing/2014/main" id="{80B1DF56-DEBF-4AD4-A7C5-F48BC3540688}"/>
                    </a:ext>
                  </a:extLst>
                </p14:cNvPr>
                <p14:cNvContentPartPr/>
                <p14:nvPr/>
              </p14:nvContentPartPr>
              <p14:xfrm>
                <a:off x="3911791" y="5811449"/>
                <a:ext cx="139680" cy="265320"/>
              </p14:xfrm>
            </p:contentPart>
          </mc:Choice>
          <mc:Fallback xmlns="">
            <p:pic>
              <p:nvPicPr>
                <p:cNvPr id="215" name="Tinta 214">
                  <a:extLst>
                    <a:ext uri="{FF2B5EF4-FFF2-40B4-BE49-F238E27FC236}">
                      <a16:creationId xmlns:a16="http://schemas.microsoft.com/office/drawing/2014/main" id="{80B1DF56-DEBF-4AD4-A7C5-F48BC354068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907471" y="5807129"/>
                  <a:ext cx="1483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6" name="Tinta 215">
                  <a:extLst>
                    <a:ext uri="{FF2B5EF4-FFF2-40B4-BE49-F238E27FC236}">
                      <a16:creationId xmlns:a16="http://schemas.microsoft.com/office/drawing/2014/main" id="{F91799F9-AB7B-4C06-B933-2FB23A5D40B8}"/>
                    </a:ext>
                  </a:extLst>
                </p14:cNvPr>
                <p14:cNvContentPartPr/>
                <p14:nvPr/>
              </p14:nvContentPartPr>
              <p14:xfrm>
                <a:off x="2217271" y="3012449"/>
                <a:ext cx="66240" cy="127440"/>
              </p14:xfrm>
            </p:contentPart>
          </mc:Choice>
          <mc:Fallback xmlns="">
            <p:pic>
              <p:nvPicPr>
                <p:cNvPr id="216" name="Tinta 215">
                  <a:extLst>
                    <a:ext uri="{FF2B5EF4-FFF2-40B4-BE49-F238E27FC236}">
                      <a16:creationId xmlns:a16="http://schemas.microsoft.com/office/drawing/2014/main" id="{F91799F9-AB7B-4C06-B933-2FB23A5D40B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212951" y="3008129"/>
                  <a:ext cx="748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17" name="Tinta 216">
                  <a:extLst>
                    <a:ext uri="{FF2B5EF4-FFF2-40B4-BE49-F238E27FC236}">
                      <a16:creationId xmlns:a16="http://schemas.microsoft.com/office/drawing/2014/main" id="{91B36AF6-7504-4307-8DDF-6E3ADFADCDD6}"/>
                    </a:ext>
                  </a:extLst>
                </p14:cNvPr>
                <p14:cNvContentPartPr/>
                <p14:nvPr/>
              </p14:nvContentPartPr>
              <p14:xfrm>
                <a:off x="3446311" y="3104249"/>
                <a:ext cx="77760" cy="82440"/>
              </p14:xfrm>
            </p:contentPart>
          </mc:Choice>
          <mc:Fallback xmlns="">
            <p:pic>
              <p:nvPicPr>
                <p:cNvPr id="217" name="Tinta 216">
                  <a:extLst>
                    <a:ext uri="{FF2B5EF4-FFF2-40B4-BE49-F238E27FC236}">
                      <a16:creationId xmlns:a16="http://schemas.microsoft.com/office/drawing/2014/main" id="{91B36AF6-7504-4307-8DDF-6E3ADFADCDD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441991" y="3099929"/>
                  <a:ext cx="864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19" name="Tinta 218">
                  <a:extLst>
                    <a:ext uri="{FF2B5EF4-FFF2-40B4-BE49-F238E27FC236}">
                      <a16:creationId xmlns:a16="http://schemas.microsoft.com/office/drawing/2014/main" id="{02AD7567-1294-4CEF-A425-C26600DD9734}"/>
                    </a:ext>
                  </a:extLst>
                </p14:cNvPr>
                <p14:cNvContentPartPr/>
                <p14:nvPr/>
              </p14:nvContentPartPr>
              <p14:xfrm>
                <a:off x="3382231" y="5463689"/>
                <a:ext cx="76320" cy="29520"/>
              </p14:xfrm>
            </p:contentPart>
          </mc:Choice>
          <mc:Fallback xmlns="">
            <p:pic>
              <p:nvPicPr>
                <p:cNvPr id="219" name="Tinta 218">
                  <a:extLst>
                    <a:ext uri="{FF2B5EF4-FFF2-40B4-BE49-F238E27FC236}">
                      <a16:creationId xmlns:a16="http://schemas.microsoft.com/office/drawing/2014/main" id="{02AD7567-1294-4CEF-A425-C26600DD973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377911" y="5459369"/>
                  <a:ext cx="849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0" name="Tinta 219">
                  <a:extLst>
                    <a:ext uri="{FF2B5EF4-FFF2-40B4-BE49-F238E27FC236}">
                      <a16:creationId xmlns:a16="http://schemas.microsoft.com/office/drawing/2014/main" id="{D04FD3B3-5206-4FA7-9F79-556C1B2ED002}"/>
                    </a:ext>
                  </a:extLst>
                </p14:cNvPr>
                <p14:cNvContentPartPr/>
                <p14:nvPr/>
              </p14:nvContentPartPr>
              <p14:xfrm>
                <a:off x="3438751" y="5432729"/>
                <a:ext cx="10800" cy="149040"/>
              </p14:xfrm>
            </p:contentPart>
          </mc:Choice>
          <mc:Fallback xmlns="">
            <p:pic>
              <p:nvPicPr>
                <p:cNvPr id="220" name="Tinta 219">
                  <a:extLst>
                    <a:ext uri="{FF2B5EF4-FFF2-40B4-BE49-F238E27FC236}">
                      <a16:creationId xmlns:a16="http://schemas.microsoft.com/office/drawing/2014/main" id="{D04FD3B3-5206-4FA7-9F79-556C1B2ED00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434431" y="5428409"/>
                  <a:ext cx="194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1" name="Tinta 220">
                  <a:extLst>
                    <a:ext uri="{FF2B5EF4-FFF2-40B4-BE49-F238E27FC236}">
                      <a16:creationId xmlns:a16="http://schemas.microsoft.com/office/drawing/2014/main" id="{64709F70-E2F8-4C96-8CF9-71136286140F}"/>
                    </a:ext>
                  </a:extLst>
                </p14:cNvPr>
                <p14:cNvContentPartPr/>
                <p14:nvPr/>
              </p14:nvContentPartPr>
              <p14:xfrm>
                <a:off x="2182351" y="3041609"/>
                <a:ext cx="12600" cy="3600"/>
              </p14:xfrm>
            </p:contentPart>
          </mc:Choice>
          <mc:Fallback xmlns="">
            <p:pic>
              <p:nvPicPr>
                <p:cNvPr id="221" name="Tinta 220">
                  <a:extLst>
                    <a:ext uri="{FF2B5EF4-FFF2-40B4-BE49-F238E27FC236}">
                      <a16:creationId xmlns:a16="http://schemas.microsoft.com/office/drawing/2014/main" id="{64709F70-E2F8-4C96-8CF9-71136286140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178031" y="3037289"/>
                  <a:ext cx="212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3" name="Tinta 222">
                  <a:extLst>
                    <a:ext uri="{FF2B5EF4-FFF2-40B4-BE49-F238E27FC236}">
                      <a16:creationId xmlns:a16="http://schemas.microsoft.com/office/drawing/2014/main" id="{378361D4-9AFA-42A1-AD22-749E8513626E}"/>
                    </a:ext>
                  </a:extLst>
                </p14:cNvPr>
                <p14:cNvContentPartPr/>
                <p14:nvPr/>
              </p14:nvContentPartPr>
              <p14:xfrm>
                <a:off x="3408511" y="5727209"/>
                <a:ext cx="65520" cy="23040"/>
              </p14:xfrm>
            </p:contentPart>
          </mc:Choice>
          <mc:Fallback xmlns="">
            <p:pic>
              <p:nvPicPr>
                <p:cNvPr id="223" name="Tinta 222">
                  <a:extLst>
                    <a:ext uri="{FF2B5EF4-FFF2-40B4-BE49-F238E27FC236}">
                      <a16:creationId xmlns:a16="http://schemas.microsoft.com/office/drawing/2014/main" id="{378361D4-9AFA-42A1-AD22-749E8513626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404191" y="5722889"/>
                  <a:ext cx="74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7" name="Tinta 226">
                  <a:extLst>
                    <a:ext uri="{FF2B5EF4-FFF2-40B4-BE49-F238E27FC236}">
                      <a16:creationId xmlns:a16="http://schemas.microsoft.com/office/drawing/2014/main" id="{5E5AAFCC-EA7A-49F0-ADA5-F19F47AD9B74}"/>
                    </a:ext>
                  </a:extLst>
                </p14:cNvPr>
                <p14:cNvContentPartPr/>
                <p14:nvPr/>
              </p14:nvContentPartPr>
              <p14:xfrm>
                <a:off x="3657991" y="4938089"/>
                <a:ext cx="187920" cy="319680"/>
              </p14:xfrm>
            </p:contentPart>
          </mc:Choice>
          <mc:Fallback xmlns="">
            <p:pic>
              <p:nvPicPr>
                <p:cNvPr id="227" name="Tinta 226">
                  <a:extLst>
                    <a:ext uri="{FF2B5EF4-FFF2-40B4-BE49-F238E27FC236}">
                      <a16:creationId xmlns:a16="http://schemas.microsoft.com/office/drawing/2014/main" id="{5E5AAFCC-EA7A-49F0-ADA5-F19F47AD9B7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653671" y="4933769"/>
                  <a:ext cx="1965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8" name="Tinta 227">
                  <a:extLst>
                    <a:ext uri="{FF2B5EF4-FFF2-40B4-BE49-F238E27FC236}">
                      <a16:creationId xmlns:a16="http://schemas.microsoft.com/office/drawing/2014/main" id="{B59F8CD3-9EC9-4396-9589-06EA6971C8A8}"/>
                    </a:ext>
                  </a:extLst>
                </p14:cNvPr>
                <p14:cNvContentPartPr/>
                <p14:nvPr/>
              </p14:nvContentPartPr>
              <p14:xfrm>
                <a:off x="3903871" y="5085689"/>
                <a:ext cx="146520" cy="161640"/>
              </p14:xfrm>
            </p:contentPart>
          </mc:Choice>
          <mc:Fallback xmlns="">
            <p:pic>
              <p:nvPicPr>
                <p:cNvPr id="228" name="Tinta 227">
                  <a:extLst>
                    <a:ext uri="{FF2B5EF4-FFF2-40B4-BE49-F238E27FC236}">
                      <a16:creationId xmlns:a16="http://schemas.microsoft.com/office/drawing/2014/main" id="{B59F8CD3-9EC9-4396-9589-06EA6971C8A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899551" y="5081369"/>
                  <a:ext cx="1551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29" name="Tinta 228">
                  <a:extLst>
                    <a:ext uri="{FF2B5EF4-FFF2-40B4-BE49-F238E27FC236}">
                      <a16:creationId xmlns:a16="http://schemas.microsoft.com/office/drawing/2014/main" id="{0BE10EF2-46F1-4177-B344-98FE79D70A05}"/>
                    </a:ext>
                  </a:extLst>
                </p14:cNvPr>
                <p14:cNvContentPartPr/>
                <p14:nvPr/>
              </p14:nvContentPartPr>
              <p14:xfrm>
                <a:off x="3929431" y="5028089"/>
                <a:ext cx="98640" cy="244440"/>
              </p14:xfrm>
            </p:contentPart>
          </mc:Choice>
          <mc:Fallback xmlns="">
            <p:pic>
              <p:nvPicPr>
                <p:cNvPr id="229" name="Tinta 228">
                  <a:extLst>
                    <a:ext uri="{FF2B5EF4-FFF2-40B4-BE49-F238E27FC236}">
                      <a16:creationId xmlns:a16="http://schemas.microsoft.com/office/drawing/2014/main" id="{0BE10EF2-46F1-4177-B344-98FE79D70A0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925111" y="5023769"/>
                  <a:ext cx="10728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Agrupar 233">
            <a:extLst>
              <a:ext uri="{FF2B5EF4-FFF2-40B4-BE49-F238E27FC236}">
                <a16:creationId xmlns:a16="http://schemas.microsoft.com/office/drawing/2014/main" id="{ED6A674A-D2A2-4464-9CA6-D3E9CA2B64D1}"/>
              </a:ext>
            </a:extLst>
          </p:cNvPr>
          <p:cNvGrpSpPr/>
          <p:nvPr/>
        </p:nvGrpSpPr>
        <p:grpSpPr>
          <a:xfrm>
            <a:off x="7644271" y="356009"/>
            <a:ext cx="458640" cy="401400"/>
            <a:chOff x="7644271" y="356009"/>
            <a:chExt cx="458640" cy="40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30" name="Tinta 229">
                  <a:extLst>
                    <a:ext uri="{FF2B5EF4-FFF2-40B4-BE49-F238E27FC236}">
                      <a16:creationId xmlns:a16="http://schemas.microsoft.com/office/drawing/2014/main" id="{0656C3DD-BA84-41A1-96BF-9C1EB8238E39}"/>
                    </a:ext>
                  </a:extLst>
                </p14:cNvPr>
                <p14:cNvContentPartPr/>
                <p14:nvPr/>
              </p14:nvContentPartPr>
              <p14:xfrm>
                <a:off x="7763791" y="410009"/>
                <a:ext cx="23400" cy="320040"/>
              </p14:xfrm>
            </p:contentPart>
          </mc:Choice>
          <mc:Fallback xmlns="">
            <p:pic>
              <p:nvPicPr>
                <p:cNvPr id="230" name="Tinta 229">
                  <a:extLst>
                    <a:ext uri="{FF2B5EF4-FFF2-40B4-BE49-F238E27FC236}">
                      <a16:creationId xmlns:a16="http://schemas.microsoft.com/office/drawing/2014/main" id="{0656C3DD-BA84-41A1-96BF-9C1EB8238E3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759471" y="405689"/>
                  <a:ext cx="320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1" name="Tinta 230">
                  <a:extLst>
                    <a:ext uri="{FF2B5EF4-FFF2-40B4-BE49-F238E27FC236}">
                      <a16:creationId xmlns:a16="http://schemas.microsoft.com/office/drawing/2014/main" id="{D1CC4D5A-A288-4483-91BC-FDDFEE9CF06F}"/>
                    </a:ext>
                  </a:extLst>
                </p14:cNvPr>
                <p14:cNvContentPartPr/>
                <p14:nvPr/>
              </p14:nvContentPartPr>
              <p14:xfrm>
                <a:off x="7644271" y="356009"/>
                <a:ext cx="355680" cy="55800"/>
              </p14:xfrm>
            </p:contentPart>
          </mc:Choice>
          <mc:Fallback xmlns="">
            <p:pic>
              <p:nvPicPr>
                <p:cNvPr id="231" name="Tinta 230">
                  <a:extLst>
                    <a:ext uri="{FF2B5EF4-FFF2-40B4-BE49-F238E27FC236}">
                      <a16:creationId xmlns:a16="http://schemas.microsoft.com/office/drawing/2014/main" id="{D1CC4D5A-A288-4483-91BC-FDDFEE9CF06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639951" y="351689"/>
                  <a:ext cx="3643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2" name="Tinta 231">
                  <a:extLst>
                    <a:ext uri="{FF2B5EF4-FFF2-40B4-BE49-F238E27FC236}">
                      <a16:creationId xmlns:a16="http://schemas.microsoft.com/office/drawing/2014/main" id="{6B7BD17E-FD21-4175-8602-7AE8C582B0C1}"/>
                    </a:ext>
                  </a:extLst>
                </p14:cNvPr>
                <p14:cNvContentPartPr/>
                <p14:nvPr/>
              </p14:nvContentPartPr>
              <p14:xfrm>
                <a:off x="7949191" y="548609"/>
                <a:ext cx="153720" cy="180360"/>
              </p14:xfrm>
            </p:contentPart>
          </mc:Choice>
          <mc:Fallback xmlns="">
            <p:pic>
              <p:nvPicPr>
                <p:cNvPr id="232" name="Tinta 231">
                  <a:extLst>
                    <a:ext uri="{FF2B5EF4-FFF2-40B4-BE49-F238E27FC236}">
                      <a16:creationId xmlns:a16="http://schemas.microsoft.com/office/drawing/2014/main" id="{6B7BD17E-FD21-4175-8602-7AE8C582B0C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944871" y="544289"/>
                  <a:ext cx="1623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33" name="Tinta 232">
                  <a:extLst>
                    <a:ext uri="{FF2B5EF4-FFF2-40B4-BE49-F238E27FC236}">
                      <a16:creationId xmlns:a16="http://schemas.microsoft.com/office/drawing/2014/main" id="{0FCE4140-652E-49A8-9794-F0B63AD4FA2D}"/>
                    </a:ext>
                  </a:extLst>
                </p14:cNvPr>
                <p14:cNvContentPartPr/>
                <p14:nvPr/>
              </p14:nvContentPartPr>
              <p14:xfrm>
                <a:off x="7957831" y="583889"/>
                <a:ext cx="142200" cy="173520"/>
              </p14:xfrm>
            </p:contentPart>
          </mc:Choice>
          <mc:Fallback xmlns="">
            <p:pic>
              <p:nvPicPr>
                <p:cNvPr id="233" name="Tinta 232">
                  <a:extLst>
                    <a:ext uri="{FF2B5EF4-FFF2-40B4-BE49-F238E27FC236}">
                      <a16:creationId xmlns:a16="http://schemas.microsoft.com/office/drawing/2014/main" id="{0FCE4140-652E-49A8-9794-F0B63AD4FA2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953511" y="579569"/>
                  <a:ext cx="15084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0C06FF0-B3F2-43B3-BFA0-364347603CFB}"/>
              </a:ext>
            </a:extLst>
          </p:cNvPr>
          <p:cNvGrpSpPr/>
          <p:nvPr/>
        </p:nvGrpSpPr>
        <p:grpSpPr>
          <a:xfrm>
            <a:off x="3189600" y="2909324"/>
            <a:ext cx="119520" cy="117000"/>
            <a:chOff x="3189600" y="2909324"/>
            <a:chExt cx="119520" cy="11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2CEDF078-6686-4A72-92BF-FC764AFC5AEA}"/>
                    </a:ext>
                  </a:extLst>
                </p14:cNvPr>
                <p14:cNvContentPartPr/>
                <p14:nvPr/>
              </p14:nvContentPartPr>
              <p14:xfrm>
                <a:off x="3189600" y="2991764"/>
                <a:ext cx="119520" cy="8280"/>
              </p14:xfrm>
            </p:contentPart>
          </mc:Choice>
          <mc:Fallback xmlns=""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2CEDF078-6686-4A72-92BF-FC764AFC5AE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185280" y="2987444"/>
                  <a:ext cx="1281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904F1A39-C764-443B-A482-9A3F164C0C65}"/>
                    </a:ext>
                  </a:extLst>
                </p14:cNvPr>
                <p14:cNvContentPartPr/>
                <p14:nvPr/>
              </p14:nvContentPartPr>
              <p14:xfrm>
                <a:off x="3232440" y="2909324"/>
                <a:ext cx="21600" cy="117000"/>
              </p14:xfrm>
            </p:contentPart>
          </mc:Choice>
          <mc:Fallback xmlns=""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904F1A39-C764-443B-A482-9A3F164C0C6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228120" y="2905004"/>
                  <a:ext cx="30240" cy="12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808F3DFD-870C-474D-AB65-C812BDB56418}"/>
                  </a:ext>
                </a:extLst>
              </p14:cNvPr>
              <p14:cNvContentPartPr/>
              <p14:nvPr/>
            </p14:nvContentPartPr>
            <p14:xfrm>
              <a:off x="2540160" y="2903924"/>
              <a:ext cx="131400" cy="2196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808F3DFD-870C-474D-AB65-C812BDB56418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2535840" y="2899604"/>
                <a:ext cx="140040" cy="3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879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9904" y="322706"/>
            <a:ext cx="5737860" cy="552450"/>
            <a:chOff x="3049904" y="322706"/>
            <a:chExt cx="5737860" cy="552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5431" y="347471"/>
              <a:ext cx="5711952" cy="5273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9904" y="322706"/>
              <a:ext cx="5708523" cy="52387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8288" y="1789176"/>
            <a:ext cx="8987155" cy="4671060"/>
            <a:chOff x="18288" y="1789176"/>
            <a:chExt cx="8987155" cy="46710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116" y="1853114"/>
              <a:ext cx="8836145" cy="5807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88" y="1789176"/>
              <a:ext cx="2435352" cy="800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8308" y="1795272"/>
              <a:ext cx="8747760" cy="492759"/>
            </a:xfrm>
            <a:custGeom>
              <a:avLst/>
              <a:gdLst/>
              <a:ahLst/>
              <a:cxnLst/>
              <a:rect l="l" t="t" r="r" b="b"/>
              <a:pathLst>
                <a:path w="8747760" h="492760">
                  <a:moveTo>
                    <a:pt x="8747760" y="0"/>
                  </a:moveTo>
                  <a:lnTo>
                    <a:pt x="0" y="0"/>
                  </a:lnTo>
                  <a:lnTo>
                    <a:pt x="0" y="492251"/>
                  </a:lnTo>
                  <a:lnTo>
                    <a:pt x="8747760" y="492251"/>
                  </a:lnTo>
                  <a:lnTo>
                    <a:pt x="8747760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969" y="2336292"/>
              <a:ext cx="8854440" cy="13990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89" y="2282952"/>
              <a:ext cx="8987028" cy="15925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8308" y="2287524"/>
              <a:ext cx="8747760" cy="1292860"/>
            </a:xfrm>
            <a:custGeom>
              <a:avLst/>
              <a:gdLst/>
              <a:ahLst/>
              <a:cxnLst/>
              <a:rect l="l" t="t" r="r" b="b"/>
              <a:pathLst>
                <a:path w="8747760" h="1292860">
                  <a:moveTo>
                    <a:pt x="8747760" y="0"/>
                  </a:moveTo>
                  <a:lnTo>
                    <a:pt x="0" y="0"/>
                  </a:lnTo>
                  <a:lnTo>
                    <a:pt x="0" y="1292352"/>
                  </a:lnTo>
                  <a:lnTo>
                    <a:pt x="8747760" y="1292352"/>
                  </a:lnTo>
                  <a:lnTo>
                    <a:pt x="8747760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493" y="3628644"/>
              <a:ext cx="8854440" cy="139903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813" y="3575304"/>
              <a:ext cx="8834628" cy="15925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9832" y="3579876"/>
              <a:ext cx="8747760" cy="1292860"/>
            </a:xfrm>
            <a:custGeom>
              <a:avLst/>
              <a:gdLst/>
              <a:ahLst/>
              <a:cxnLst/>
              <a:rect l="l" t="t" r="r" b="b"/>
              <a:pathLst>
                <a:path w="8747760" h="1292860">
                  <a:moveTo>
                    <a:pt x="8747760" y="0"/>
                  </a:moveTo>
                  <a:lnTo>
                    <a:pt x="0" y="0"/>
                  </a:lnTo>
                  <a:lnTo>
                    <a:pt x="0" y="1292352"/>
                  </a:lnTo>
                  <a:lnTo>
                    <a:pt x="8747760" y="1292352"/>
                  </a:lnTo>
                  <a:lnTo>
                    <a:pt x="8747760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969" y="4920996"/>
              <a:ext cx="8854440" cy="139903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289" y="4867655"/>
              <a:ext cx="8808720" cy="159258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78308" y="4872227"/>
              <a:ext cx="8747760" cy="1292860"/>
            </a:xfrm>
            <a:custGeom>
              <a:avLst/>
              <a:gdLst/>
              <a:ahLst/>
              <a:cxnLst/>
              <a:rect l="l" t="t" r="r" b="b"/>
              <a:pathLst>
                <a:path w="8747760" h="1292860">
                  <a:moveTo>
                    <a:pt x="8747760" y="0"/>
                  </a:moveTo>
                  <a:lnTo>
                    <a:pt x="0" y="0"/>
                  </a:lnTo>
                  <a:lnTo>
                    <a:pt x="0" y="1292352"/>
                  </a:lnTo>
                  <a:lnTo>
                    <a:pt x="8747760" y="1292352"/>
                  </a:lnTo>
                  <a:lnTo>
                    <a:pt x="8747760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56743" y="1711360"/>
            <a:ext cx="8434705" cy="438912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6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IMPORTANTE: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760"/>
              </a:spcBef>
              <a:buChar char="-"/>
              <a:tabLst>
                <a:tab pos="189865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comunicação HART </a:t>
            </a:r>
            <a:r>
              <a:rPr sz="2600" spc="-5" dirty="0">
                <a:latin typeface="Calibri"/>
                <a:cs typeface="Calibri"/>
              </a:rPr>
              <a:t>pode </a:t>
            </a:r>
            <a:r>
              <a:rPr sz="2600" spc="-10" dirty="0">
                <a:latin typeface="Calibri"/>
                <a:cs typeface="Calibri"/>
              </a:rPr>
              <a:t>ocorrer </a:t>
            </a:r>
            <a:r>
              <a:rPr sz="2600" spc="-5" dirty="0">
                <a:latin typeface="Calibri"/>
                <a:cs typeface="Calibri"/>
              </a:rPr>
              <a:t>nos dois sentidos, </a:t>
            </a:r>
            <a:r>
              <a:rPr sz="2600" dirty="0">
                <a:latin typeface="Calibri"/>
                <a:cs typeface="Calibri"/>
              </a:rPr>
              <a:t>ou </a:t>
            </a:r>
            <a:r>
              <a:rPr sz="2600" spc="-5" dirty="0">
                <a:latin typeface="Calibri"/>
                <a:cs typeface="Calibri"/>
              </a:rPr>
              <a:t>seja,  do transmissor </a:t>
            </a:r>
            <a:r>
              <a:rPr sz="2600" spc="-15" dirty="0">
                <a:latin typeface="Calibri"/>
                <a:cs typeface="Calibri"/>
              </a:rPr>
              <a:t>para </a:t>
            </a:r>
            <a:r>
              <a:rPr sz="2600" dirty="0">
                <a:latin typeface="Calibri"/>
                <a:cs typeface="Calibri"/>
              </a:rPr>
              <a:t>o </a:t>
            </a:r>
            <a:r>
              <a:rPr sz="2600" spc="-10" dirty="0">
                <a:latin typeface="Calibri"/>
                <a:cs typeface="Calibri"/>
              </a:rPr>
              <a:t>receptor 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5" dirty="0">
                <a:latin typeface="Calibri"/>
                <a:cs typeface="Calibri"/>
              </a:rPr>
              <a:t>do </a:t>
            </a:r>
            <a:r>
              <a:rPr sz="2600" spc="-10" dirty="0">
                <a:latin typeface="Calibri"/>
                <a:cs typeface="Calibri"/>
              </a:rPr>
              <a:t>receptor </a:t>
            </a:r>
            <a:r>
              <a:rPr sz="2600" spc="-15" dirty="0">
                <a:latin typeface="Calibri"/>
                <a:cs typeface="Calibri"/>
              </a:rPr>
              <a:t>para </a:t>
            </a:r>
            <a:r>
              <a:rPr sz="2600" dirty="0">
                <a:latin typeface="Calibri"/>
                <a:cs typeface="Calibri"/>
              </a:rPr>
              <a:t>o  </a:t>
            </a:r>
            <a:r>
              <a:rPr sz="2600" spc="-5" dirty="0">
                <a:latin typeface="Calibri"/>
                <a:cs typeface="Calibri"/>
              </a:rPr>
              <a:t>transmissor</a:t>
            </a:r>
            <a:endParaRPr sz="2600">
              <a:latin typeface="Calibri"/>
              <a:cs typeface="Calibri"/>
            </a:endParaRPr>
          </a:p>
          <a:p>
            <a:pPr marL="13970" marR="154305">
              <a:lnSpc>
                <a:spcPct val="100000"/>
              </a:lnSpc>
              <a:spcBef>
                <a:spcPts val="819"/>
              </a:spcBef>
              <a:buChar char="-"/>
              <a:tabLst>
                <a:tab pos="191135" algn="l"/>
              </a:tabLst>
            </a:pPr>
            <a:r>
              <a:rPr sz="2600" spc="-30" dirty="0">
                <a:latin typeface="Calibri"/>
                <a:cs typeface="Calibri"/>
              </a:rPr>
              <a:t>Para </a:t>
            </a:r>
            <a:r>
              <a:rPr sz="2600" spc="-10" dirty="0">
                <a:latin typeface="Calibri"/>
                <a:cs typeface="Calibri"/>
              </a:rPr>
              <a:t>enviar </a:t>
            </a:r>
            <a:r>
              <a:rPr sz="2600" dirty="0">
                <a:latin typeface="Calibri"/>
                <a:cs typeface="Calibri"/>
              </a:rPr>
              <a:t>uma </a:t>
            </a:r>
            <a:r>
              <a:rPr sz="2600" spc="-5" dirty="0">
                <a:latin typeface="Calibri"/>
                <a:cs typeface="Calibri"/>
              </a:rPr>
              <a:t>mensagem, </a:t>
            </a:r>
            <a:r>
              <a:rPr sz="2600" dirty="0">
                <a:latin typeface="Calibri"/>
                <a:cs typeface="Calibri"/>
              </a:rPr>
              <a:t>o </a:t>
            </a:r>
            <a:r>
              <a:rPr sz="2600" spc="-5" dirty="0">
                <a:latin typeface="Calibri"/>
                <a:cs typeface="Calibri"/>
              </a:rPr>
              <a:t>transmissor </a:t>
            </a:r>
            <a:r>
              <a:rPr sz="2600" spc="-10" dirty="0">
                <a:latin typeface="Calibri"/>
                <a:cs typeface="Calibri"/>
              </a:rPr>
              <a:t>envia </a:t>
            </a:r>
            <a:r>
              <a:rPr sz="2600" dirty="0">
                <a:latin typeface="Calibri"/>
                <a:cs typeface="Calibri"/>
              </a:rPr>
              <a:t>um </a:t>
            </a:r>
            <a:r>
              <a:rPr sz="2600" spc="-5" dirty="0">
                <a:latin typeface="Calibri"/>
                <a:cs typeface="Calibri"/>
              </a:rPr>
              <a:t>sinal de  </a:t>
            </a:r>
            <a:r>
              <a:rPr sz="2600" spc="-15" dirty="0">
                <a:latin typeface="Calibri"/>
                <a:cs typeface="Calibri"/>
              </a:rPr>
              <a:t>corrente </a:t>
            </a:r>
            <a:r>
              <a:rPr sz="2600" spc="-5" dirty="0">
                <a:latin typeface="Calibri"/>
                <a:cs typeface="Calibri"/>
              </a:rPr>
              <a:t>de </a:t>
            </a:r>
            <a:r>
              <a:rPr sz="2600" dirty="0">
                <a:latin typeface="Calibri"/>
                <a:cs typeface="Calibri"/>
              </a:rPr>
              <a:t>1mA </a:t>
            </a:r>
            <a:r>
              <a:rPr sz="2600" spc="-10" dirty="0">
                <a:latin typeface="Calibri"/>
                <a:cs typeface="Calibri"/>
              </a:rPr>
              <a:t>pico-a-pico </a:t>
            </a:r>
            <a:r>
              <a:rPr sz="2600" spc="-5" dirty="0">
                <a:latin typeface="Calibri"/>
                <a:cs typeface="Calibri"/>
              </a:rPr>
              <a:t>de </a:t>
            </a:r>
            <a:r>
              <a:rPr sz="2600" spc="-10" dirty="0">
                <a:latin typeface="Calibri"/>
                <a:cs typeface="Calibri"/>
              </a:rPr>
              <a:t>alta </a:t>
            </a:r>
            <a:r>
              <a:rPr sz="2600" spc="-5" dirty="0">
                <a:latin typeface="Calibri"/>
                <a:cs typeface="Calibri"/>
              </a:rPr>
              <a:t>frequência </a:t>
            </a:r>
            <a:r>
              <a:rPr sz="2600" spc="-10" dirty="0">
                <a:latin typeface="Calibri"/>
                <a:cs typeface="Calibri"/>
              </a:rPr>
              <a:t>sobre </a:t>
            </a:r>
            <a:r>
              <a:rPr sz="2600" dirty="0">
                <a:latin typeface="Calibri"/>
                <a:cs typeface="Calibri"/>
              </a:rPr>
              <a:t>o </a:t>
            </a:r>
            <a:r>
              <a:rPr sz="2600" spc="-5" dirty="0">
                <a:latin typeface="Calibri"/>
                <a:cs typeface="Calibri"/>
              </a:rPr>
              <a:t>sinal  analógico </a:t>
            </a:r>
            <a:r>
              <a:rPr sz="2600" dirty="0">
                <a:latin typeface="Calibri"/>
                <a:cs typeface="Calibri"/>
              </a:rPr>
              <a:t>da </a:t>
            </a:r>
            <a:r>
              <a:rPr sz="2600" b="1" spc="-15" dirty="0">
                <a:latin typeface="Calibri"/>
                <a:cs typeface="Calibri"/>
              </a:rPr>
              <a:t>corrente </a:t>
            </a:r>
            <a:r>
              <a:rPr sz="2600" spc="-5" dirty="0">
                <a:latin typeface="Calibri"/>
                <a:cs typeface="Calibri"/>
              </a:rPr>
              <a:t>de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saída.</a:t>
            </a:r>
            <a:endParaRPr sz="2600">
              <a:latin typeface="Calibri"/>
              <a:cs typeface="Calibri"/>
            </a:endParaRPr>
          </a:p>
          <a:p>
            <a:pPr marL="12700" marR="177800">
              <a:lnSpc>
                <a:spcPct val="100000"/>
              </a:lnSpc>
              <a:spcBef>
                <a:spcPts val="819"/>
              </a:spcBef>
              <a:buChar char="-"/>
              <a:tabLst>
                <a:tab pos="189865" algn="l"/>
              </a:tabLst>
            </a:pPr>
            <a:r>
              <a:rPr sz="2600" spc="-30" dirty="0">
                <a:latin typeface="Calibri"/>
                <a:cs typeface="Calibri"/>
              </a:rPr>
              <a:t>Para </a:t>
            </a:r>
            <a:r>
              <a:rPr sz="2600" spc="-10" dirty="0">
                <a:latin typeface="Calibri"/>
                <a:cs typeface="Calibri"/>
              </a:rPr>
              <a:t>enviar </a:t>
            </a:r>
            <a:r>
              <a:rPr sz="2600" spc="-5" dirty="0">
                <a:latin typeface="Calibri"/>
                <a:cs typeface="Calibri"/>
              </a:rPr>
              <a:t>uma mensagem </a:t>
            </a:r>
            <a:r>
              <a:rPr sz="2600" dirty="0">
                <a:latin typeface="Calibri"/>
                <a:cs typeface="Calibri"/>
              </a:rPr>
              <a:t>ao </a:t>
            </a:r>
            <a:r>
              <a:rPr sz="2600" spc="-25" dirty="0">
                <a:latin typeface="Calibri"/>
                <a:cs typeface="Calibri"/>
              </a:rPr>
              <a:t>transmissor, </a:t>
            </a:r>
            <a:r>
              <a:rPr sz="2600" spc="-5" dirty="0">
                <a:latin typeface="Calibri"/>
                <a:cs typeface="Calibri"/>
              </a:rPr>
              <a:t>CLP </a:t>
            </a:r>
            <a:r>
              <a:rPr sz="2600" spc="-10" dirty="0">
                <a:latin typeface="Calibri"/>
                <a:cs typeface="Calibri"/>
              </a:rPr>
              <a:t>(receptor)  </a:t>
            </a:r>
            <a:r>
              <a:rPr sz="2600" spc="-5" dirty="0">
                <a:latin typeface="Calibri"/>
                <a:cs typeface="Calibri"/>
              </a:rPr>
              <a:t>sobrepõe </a:t>
            </a:r>
            <a:r>
              <a:rPr sz="2600" dirty="0">
                <a:latin typeface="Calibri"/>
                <a:cs typeface="Calibri"/>
              </a:rPr>
              <a:t>à </a:t>
            </a:r>
            <a:r>
              <a:rPr sz="2600" spc="-5" dirty="0">
                <a:latin typeface="Calibri"/>
                <a:cs typeface="Calibri"/>
              </a:rPr>
              <a:t>da </a:t>
            </a:r>
            <a:r>
              <a:rPr sz="2600" spc="-10" dirty="0">
                <a:latin typeface="Calibri"/>
                <a:cs typeface="Calibri"/>
              </a:rPr>
              <a:t>alimentação </a:t>
            </a:r>
            <a:r>
              <a:rPr sz="2600" spc="-5" dirty="0">
                <a:latin typeface="Calibri"/>
                <a:cs typeface="Calibri"/>
              </a:rPr>
              <a:t>uma </a:t>
            </a:r>
            <a:r>
              <a:rPr sz="2600" b="1" spc="-10" dirty="0">
                <a:latin typeface="Calibri"/>
                <a:cs typeface="Calibri"/>
              </a:rPr>
              <a:t>tensão </a:t>
            </a:r>
            <a:r>
              <a:rPr sz="2600" spc="-5" dirty="0">
                <a:latin typeface="Calibri"/>
                <a:cs typeface="Calibri"/>
              </a:rPr>
              <a:t>de </a:t>
            </a:r>
            <a:r>
              <a:rPr sz="2600" spc="-15" dirty="0">
                <a:latin typeface="Calibri"/>
                <a:cs typeface="Calibri"/>
              </a:rPr>
              <a:t>aproximadamente  </a:t>
            </a:r>
            <a:r>
              <a:rPr sz="2600" dirty="0">
                <a:latin typeface="Calibri"/>
                <a:cs typeface="Calibri"/>
              </a:rPr>
              <a:t>500mV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pico-a-pico.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31986" y="6442209"/>
            <a:ext cx="176530" cy="196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100" b="1" dirty="0">
                <a:latin typeface="Verdana"/>
                <a:cs typeface="Verdana"/>
              </a:rPr>
              <a:t>9</a:t>
            </a:fld>
            <a:endParaRPr sz="11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02437" y="1131189"/>
            <a:ext cx="7178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Transmissores 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Receptores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3A18867345F14AA27E8DDAA02D9981" ma:contentTypeVersion="2" ma:contentTypeDescription="Crie um novo documento." ma:contentTypeScope="" ma:versionID="5472098120de17eabfa7b9058ffddcc4">
  <xsd:schema xmlns:xsd="http://www.w3.org/2001/XMLSchema" xmlns:xs="http://www.w3.org/2001/XMLSchema" xmlns:p="http://schemas.microsoft.com/office/2006/metadata/properties" xmlns:ns2="59cef8a6-2ebb-4865-a06f-909bb9810253" targetNamespace="http://schemas.microsoft.com/office/2006/metadata/properties" ma:root="true" ma:fieldsID="03cfff547f844435a6088a2812e650d5" ns2:_="">
    <xsd:import namespace="59cef8a6-2ebb-4865-a06f-909bb98102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cef8a6-2ebb-4865-a06f-909bb9810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9E959A-69C9-4892-BA03-E031F3E2700F}"/>
</file>

<file path=customXml/itemProps2.xml><?xml version="1.0" encoding="utf-8"?>
<ds:datastoreItem xmlns:ds="http://schemas.openxmlformats.org/officeDocument/2006/customXml" ds:itemID="{F7FCD6F7-F23F-4181-B67B-CEDB19FBE5B8}"/>
</file>

<file path=customXml/itemProps3.xml><?xml version="1.0" encoding="utf-8"?>
<ds:datastoreItem xmlns:ds="http://schemas.openxmlformats.org/officeDocument/2006/customXml" ds:itemID="{8BEA9502-8B47-4041-847E-922CBF6FF0F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</TotalTime>
  <Words>1680</Words>
  <Application>Microsoft Office PowerPoint</Application>
  <PresentationFormat>Apresentação na tela (4:3)</PresentationFormat>
  <Paragraphs>197</Paragraphs>
  <Slides>31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 Black</vt:lpstr>
      <vt:lpstr>Calibri</vt:lpstr>
      <vt:lpstr>Times New Roman</vt:lpstr>
      <vt:lpstr>Verdana</vt:lpstr>
      <vt:lpstr>Office Theme</vt:lpstr>
      <vt:lpstr>Apresentação do PowerPoint</vt:lpstr>
      <vt:lpstr>Transmissores e Receptores</vt:lpstr>
      <vt:lpstr>Transmissores e Receptores</vt:lpstr>
      <vt:lpstr>Transmissores e Receptores</vt:lpstr>
      <vt:lpstr>Transmissores e Receptores</vt:lpstr>
      <vt:lpstr>Transmissores e Receptores</vt:lpstr>
      <vt:lpstr>Apresentação do PowerPoint</vt:lpstr>
      <vt:lpstr>Apresentação do PowerPoint</vt:lpstr>
      <vt:lpstr>Transmissores e Receptores</vt:lpstr>
      <vt:lpstr>Transmissores e Receptores</vt:lpstr>
      <vt:lpstr>Apresentação do PowerPoint</vt:lpstr>
      <vt:lpstr>Transmissores e Receptores</vt:lpstr>
      <vt:lpstr>Transmissores e Receptores</vt:lpstr>
      <vt:lpstr>Transmissores e Receptores</vt:lpstr>
      <vt:lpstr>Transmissores e Receptores</vt:lpstr>
      <vt:lpstr>Transmissores e Receptores</vt:lpstr>
      <vt:lpstr>Transmissores e Receptores</vt:lpstr>
      <vt:lpstr>Transmissores e Receptores Transmissores a 4 fios</vt:lpstr>
      <vt:lpstr>Transmissores e Receptores</vt:lpstr>
      <vt:lpstr>Transmissores e Receptores</vt:lpstr>
      <vt:lpstr>Apresentação do PowerPoint</vt:lpstr>
      <vt:lpstr>Transmissores e Receptores</vt:lpstr>
      <vt:lpstr>Transmissores e Receptores</vt:lpstr>
      <vt:lpstr>Transmissores e Receptores</vt:lpstr>
      <vt:lpstr>Transmissores e Receptores</vt:lpstr>
      <vt:lpstr>Transmissores e Receptores</vt:lpstr>
      <vt:lpstr>Transmissores e Receptores</vt:lpstr>
      <vt:lpstr>Transmissores e Receptores</vt:lpstr>
      <vt:lpstr>Transmissores e Receptores</vt:lpstr>
      <vt:lpstr>Transmissores e Receptores</vt:lpstr>
      <vt:lpstr>Transmissores e Receptores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Giovani</dc:creator>
  <cp:lastModifiedBy>WILLIAM VAIRO DOS SANTOS</cp:lastModifiedBy>
  <cp:revision>9</cp:revision>
  <dcterms:created xsi:type="dcterms:W3CDTF">2021-08-09T20:49:37Z</dcterms:created>
  <dcterms:modified xsi:type="dcterms:W3CDTF">2022-09-19T19:14:43Z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2021-08-09T00:00:00Z</vt:filetime>
  </property>
  <property fmtid="{D5CDD505-2E9C-101B-9397-08002B2CF9AE}" pid="5" name="ContentTypeId">
    <vt:lpwstr>0x010100723A18867345F14AA27E8DDAA02D9981</vt:lpwstr>
  </property>
</Properties>
</file>