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fntdata" ContentType="application/x-fontdata"/>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3"/>
  </p:notesMasterIdLst>
  <p:sldIdLst>
    <p:sldId id="256" r:id="rId2"/>
    <p:sldId id="257" r:id="rId3"/>
    <p:sldId id="258" r:id="rId4"/>
    <p:sldId id="303" r:id="rId5"/>
    <p:sldId id="298" r:id="rId6"/>
    <p:sldId id="299" r:id="rId7"/>
    <p:sldId id="300" r:id="rId8"/>
    <p:sldId id="271" r:id="rId9"/>
    <p:sldId id="302" r:id="rId10"/>
    <p:sldId id="265" r:id="rId11"/>
    <p:sldId id="270" r:id="rId12"/>
  </p:sldIdLst>
  <p:sldSz cx="9144000" cy="5143500" type="screen16x9"/>
  <p:notesSz cx="6858000" cy="9144000"/>
  <p:embeddedFontLst>
    <p:embeddedFont>
      <p:font typeface="Arial Nova" panose="020B0504020202020204" pitchFamily="34" charset="0"/>
      <p:regular r:id="rId14"/>
      <p:bold r:id="rId15"/>
      <p:italic r:id="rId16"/>
      <p:boldItalic r:id="rId17"/>
    </p:embeddedFont>
    <p:embeddedFont>
      <p:font typeface="Bebas Neue" panose="020B0606020202050201" pitchFamily="34" charset="0"/>
      <p:regular r:id="rId18"/>
    </p:embeddedFont>
    <p:embeddedFont>
      <p:font typeface="Bernard MT Condensed" panose="02050806060905020404" pitchFamily="18" charset="0"/>
      <p:regular r:id="rId19"/>
    </p:embeddedFont>
    <p:embeddedFont>
      <p:font typeface="IBM Plex Sans Condensed" panose="020B0506050203000203" pitchFamily="34" charset="0"/>
      <p:regular r:id="rId20"/>
      <p:bold r:id="rId21"/>
      <p:italic r:id="rId22"/>
      <p:boldItalic r:id="rId23"/>
    </p:embeddedFont>
    <p:embeddedFont>
      <p:font typeface="Open Sans" panose="020B0606030504020204" pitchFamily="3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98C8994-6647-489E-A55D-F09D09A1407B}" v="1" dt="2022-05-14T21:31:03.166"/>
  </p1510:revLst>
</p1510:revInfo>
</file>

<file path=ppt/tableStyles.xml><?xml version="1.0" encoding="utf-8"?>
<a:tblStyleLst xmlns:a="http://schemas.openxmlformats.org/drawingml/2006/main" def="{5C7B9036-0881-475A-ADF6-831E9562A627}">
  <a:tblStyle styleId="{5C7B9036-0881-475A-ADF6-831E9562A62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57EC41A-727B-416F-B59B-BBC701B8EA7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3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34"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presProps" Target="presProps.xml"/><Relationship Id="rId36"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theme" Target="theme/theme1.xml"/><Relationship Id="rId35" Type="http://schemas.openxmlformats.org/officeDocument/2006/relationships/customXml" Target="../customXml/item2.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RNANDA PEREIRA MUNIZ" userId="2c3b3403-056d-4f77-ae70-d835dba6815f" providerId="ADAL" clId="{E98C8994-6647-489E-A55D-F09D09A1407B}"/>
    <pc:docChg chg="undo custSel modSld">
      <pc:chgData name="FERNANDA PEREIRA MUNIZ" userId="2c3b3403-056d-4f77-ae70-d835dba6815f" providerId="ADAL" clId="{E98C8994-6647-489E-A55D-F09D09A1407B}" dt="2022-05-14T21:31:11.366" v="12" actId="14100"/>
      <pc:docMkLst>
        <pc:docMk/>
      </pc:docMkLst>
      <pc:sldChg chg="modSp mod">
        <pc:chgData name="FERNANDA PEREIRA MUNIZ" userId="2c3b3403-056d-4f77-ae70-d835dba6815f" providerId="ADAL" clId="{E98C8994-6647-489E-A55D-F09D09A1407B}" dt="2022-05-14T21:31:11.366" v="12" actId="14100"/>
        <pc:sldMkLst>
          <pc:docMk/>
          <pc:sldMk cId="0" sldId="271"/>
        </pc:sldMkLst>
        <pc:spChg chg="mod">
          <ac:chgData name="FERNANDA PEREIRA MUNIZ" userId="2c3b3403-056d-4f77-ae70-d835dba6815f" providerId="ADAL" clId="{E98C8994-6647-489E-A55D-F09D09A1407B}" dt="2022-05-14T21:31:11.366" v="12" actId="14100"/>
          <ac:spMkLst>
            <pc:docMk/>
            <pc:sldMk cId="0" sldId="271"/>
            <ac:spMk id="11" creationId="{5B566E91-788D-67BF-9DF4-5CB7077E175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 name="Google Shape;43;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 name="Google Shape;5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 name="Google Shape;5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16514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58671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06477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30354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28003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79100" y="1137350"/>
            <a:ext cx="4959600" cy="2868900"/>
          </a:xfrm>
          <a:prstGeom prst="rect">
            <a:avLst/>
          </a:prstGeom>
        </p:spPr>
        <p:txBody>
          <a:bodyPr spcFirstLastPara="1" wrap="square" lIns="0" tIns="0" rIns="0" bIns="0" anchor="ctr" anchorCtr="0">
            <a:noAutofit/>
          </a:bodyPr>
          <a:lstStyle>
            <a:lvl1pPr lvl="0" rtl="0">
              <a:spcBef>
                <a:spcPts val="0"/>
              </a:spcBef>
              <a:spcAft>
                <a:spcPts val="0"/>
              </a:spcAft>
              <a:buSzPts val="7000"/>
              <a:buNone/>
              <a:defRPr sz="7000"/>
            </a:lvl1pPr>
            <a:lvl2pPr lvl="1" rtl="0">
              <a:spcBef>
                <a:spcPts val="0"/>
              </a:spcBef>
              <a:spcAft>
                <a:spcPts val="0"/>
              </a:spcAft>
              <a:buSzPts val="7000"/>
              <a:buNone/>
              <a:defRPr sz="7000"/>
            </a:lvl2pPr>
            <a:lvl3pPr lvl="2" rtl="0">
              <a:spcBef>
                <a:spcPts val="0"/>
              </a:spcBef>
              <a:spcAft>
                <a:spcPts val="0"/>
              </a:spcAft>
              <a:buSzPts val="7000"/>
              <a:buNone/>
              <a:defRPr sz="7000"/>
            </a:lvl3pPr>
            <a:lvl4pPr lvl="3" rtl="0">
              <a:spcBef>
                <a:spcPts val="0"/>
              </a:spcBef>
              <a:spcAft>
                <a:spcPts val="0"/>
              </a:spcAft>
              <a:buSzPts val="7000"/>
              <a:buNone/>
              <a:defRPr sz="7000"/>
            </a:lvl4pPr>
            <a:lvl5pPr lvl="4" rtl="0">
              <a:spcBef>
                <a:spcPts val="0"/>
              </a:spcBef>
              <a:spcAft>
                <a:spcPts val="0"/>
              </a:spcAft>
              <a:buSzPts val="7000"/>
              <a:buNone/>
              <a:defRPr sz="7000"/>
            </a:lvl5pPr>
            <a:lvl6pPr lvl="5" rtl="0">
              <a:spcBef>
                <a:spcPts val="0"/>
              </a:spcBef>
              <a:spcAft>
                <a:spcPts val="0"/>
              </a:spcAft>
              <a:buSzPts val="7000"/>
              <a:buNone/>
              <a:defRPr sz="7000"/>
            </a:lvl6pPr>
            <a:lvl7pPr lvl="6" rtl="0">
              <a:spcBef>
                <a:spcPts val="0"/>
              </a:spcBef>
              <a:spcAft>
                <a:spcPts val="0"/>
              </a:spcAft>
              <a:buSzPts val="7000"/>
              <a:buNone/>
              <a:defRPr sz="7000"/>
            </a:lvl7pPr>
            <a:lvl8pPr lvl="7" rtl="0">
              <a:spcBef>
                <a:spcPts val="0"/>
              </a:spcBef>
              <a:spcAft>
                <a:spcPts val="0"/>
              </a:spcAft>
              <a:buSzPts val="7000"/>
              <a:buNone/>
              <a:defRPr sz="7000"/>
            </a:lvl8pPr>
            <a:lvl9pPr lvl="8" rtl="0">
              <a:spcBef>
                <a:spcPts val="0"/>
              </a:spcBef>
              <a:spcAft>
                <a:spcPts val="0"/>
              </a:spcAft>
              <a:buSzPts val="7000"/>
              <a:buNone/>
              <a:defRPr sz="7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779100" y="759800"/>
            <a:ext cx="7593300" cy="396300"/>
          </a:xfrm>
          <a:prstGeom prst="rect">
            <a:avLst/>
          </a:prstGeom>
        </p:spPr>
        <p:txBody>
          <a:bodyPr spcFirstLastPara="1" wrap="square" lIns="0" tIns="0" rIns="0" bIns="0" anchor="b"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20" name="Google Shape;20;p5"/>
          <p:cNvSpPr txBox="1">
            <a:spLocks noGrp="1"/>
          </p:cNvSpPr>
          <p:nvPr>
            <p:ph type="body" idx="1"/>
          </p:nvPr>
        </p:nvSpPr>
        <p:spPr>
          <a:xfrm>
            <a:off x="779100" y="1277748"/>
            <a:ext cx="4975500" cy="3033900"/>
          </a:xfrm>
          <a:prstGeom prst="rect">
            <a:avLst/>
          </a:prstGeom>
        </p:spPr>
        <p:txBody>
          <a:bodyPr spcFirstLastPara="1" wrap="square" lIns="0" tIns="0" rIns="0" bIns="0" anchor="t" anchorCtr="0">
            <a:noAutofit/>
          </a:bodyPr>
          <a:lstStyle>
            <a:lvl1pPr marL="457200" lvl="0" indent="-381000" rtl="0">
              <a:spcBef>
                <a:spcPts val="0"/>
              </a:spcBef>
              <a:spcAft>
                <a:spcPts val="0"/>
              </a:spcAft>
              <a:buSzPts val="2400"/>
              <a:buChar char="▪"/>
              <a:defRPr/>
            </a:lvl1pPr>
            <a:lvl2pPr marL="914400" lvl="1" indent="-381000" rtl="0">
              <a:spcBef>
                <a:spcPts val="800"/>
              </a:spcBef>
              <a:spcAft>
                <a:spcPts val="0"/>
              </a:spcAft>
              <a:buSzPts val="2400"/>
              <a:buChar char="▫"/>
              <a:defRPr/>
            </a:lvl2pPr>
            <a:lvl3pPr marL="1371600" lvl="2" indent="-381000" rtl="0">
              <a:spcBef>
                <a:spcPts val="800"/>
              </a:spcBef>
              <a:spcAft>
                <a:spcPts val="0"/>
              </a:spcAft>
              <a:buSzPts val="2400"/>
              <a:buChar char="⬝"/>
              <a:defRPr/>
            </a:lvl3pPr>
            <a:lvl4pPr marL="1828800" lvl="3" indent="-381000" rtl="0">
              <a:spcBef>
                <a:spcPts val="800"/>
              </a:spcBef>
              <a:spcAft>
                <a:spcPts val="0"/>
              </a:spcAft>
              <a:buSzPts val="2400"/>
              <a:buChar char="⬞"/>
              <a:defRPr/>
            </a:lvl4pPr>
            <a:lvl5pPr marL="2286000" lvl="4" indent="-381000" rtl="0">
              <a:spcBef>
                <a:spcPts val="800"/>
              </a:spcBef>
              <a:spcAft>
                <a:spcPts val="0"/>
              </a:spcAft>
              <a:buSzPts val="2400"/>
              <a:buChar char="○"/>
              <a:defRPr/>
            </a:lvl5pPr>
            <a:lvl6pPr marL="2743200" lvl="5" indent="-381000" rtl="0">
              <a:spcBef>
                <a:spcPts val="800"/>
              </a:spcBef>
              <a:spcAft>
                <a:spcPts val="0"/>
              </a:spcAft>
              <a:buSzPts val="2400"/>
              <a:buChar char="■"/>
              <a:defRPr/>
            </a:lvl6pPr>
            <a:lvl7pPr marL="3200400" lvl="6" indent="-381000" rtl="0">
              <a:spcBef>
                <a:spcPts val="800"/>
              </a:spcBef>
              <a:spcAft>
                <a:spcPts val="0"/>
              </a:spcAft>
              <a:buSzPts val="2400"/>
              <a:buChar char="●"/>
              <a:defRPr/>
            </a:lvl7pPr>
            <a:lvl8pPr marL="3657600" lvl="7" indent="-381000" rtl="0">
              <a:spcBef>
                <a:spcPts val="800"/>
              </a:spcBef>
              <a:spcAft>
                <a:spcPts val="0"/>
              </a:spcAft>
              <a:buSzPts val="2400"/>
              <a:buChar char="○"/>
              <a:defRPr/>
            </a:lvl8pPr>
            <a:lvl9pPr marL="4114800" lvl="8" indent="-381000" rtl="0">
              <a:spcBef>
                <a:spcPts val="800"/>
              </a:spcBef>
              <a:spcAft>
                <a:spcPts val="800"/>
              </a:spcAft>
              <a:buSzPts val="2400"/>
              <a:buChar char="■"/>
              <a:defRPr/>
            </a:lvl9pPr>
          </a:lstStyle>
          <a:p>
            <a:endParaRPr/>
          </a:p>
        </p:txBody>
      </p:sp>
      <p:sp>
        <p:nvSpPr>
          <p:cNvPr id="21" name="Google Shape;21;p5"/>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779100" y="759800"/>
            <a:ext cx="7593300" cy="396300"/>
          </a:xfrm>
          <a:prstGeom prst="rect">
            <a:avLst/>
          </a:prstGeom>
        </p:spPr>
        <p:txBody>
          <a:bodyPr spcFirstLastPara="1" wrap="square" lIns="0" tIns="0" rIns="0" bIns="0" anchor="b"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24" name="Google Shape;24;p6"/>
          <p:cNvSpPr txBox="1">
            <a:spLocks noGrp="1"/>
          </p:cNvSpPr>
          <p:nvPr>
            <p:ph type="body" idx="1"/>
          </p:nvPr>
        </p:nvSpPr>
        <p:spPr>
          <a:xfrm>
            <a:off x="779100" y="1353950"/>
            <a:ext cx="2324700" cy="34182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25" name="Google Shape;25;p6"/>
          <p:cNvSpPr txBox="1">
            <a:spLocks noGrp="1"/>
          </p:cNvSpPr>
          <p:nvPr>
            <p:ph type="body" idx="2"/>
          </p:nvPr>
        </p:nvSpPr>
        <p:spPr>
          <a:xfrm>
            <a:off x="3429910" y="1353950"/>
            <a:ext cx="2324700" cy="34182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26" name="Google Shape;26;p6"/>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9"/>
        <p:cNvGrpSpPr/>
        <p:nvPr/>
      </p:nvGrpSpPr>
      <p:grpSpPr>
        <a:xfrm>
          <a:off x="0" y="0"/>
          <a:ext cx="0" cy="0"/>
          <a:chOff x="0" y="0"/>
          <a:chExt cx="0" cy="0"/>
        </a:xfrm>
      </p:grpSpPr>
      <p:sp>
        <p:nvSpPr>
          <p:cNvPr id="40" name="Google Shape;40;p10"/>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bg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79100" y="759800"/>
            <a:ext cx="7593300" cy="396300"/>
          </a:xfrm>
          <a:prstGeom prst="rect">
            <a:avLst/>
          </a:prstGeom>
          <a:noFill/>
          <a:ln>
            <a:noFill/>
          </a:ln>
          <a:effectLst>
            <a:outerShdw blurRad="42863" dist="9525" dir="5400000" algn="bl" rotWithShape="0">
              <a:schemeClr val="dk1">
                <a:alpha val="30000"/>
              </a:schemeClr>
            </a:outerShdw>
          </a:effectLst>
        </p:spPr>
        <p:txBody>
          <a:bodyPr spcFirstLastPara="1" wrap="square" lIns="0" tIns="0" rIns="0" bIns="0" anchor="b" anchorCtr="0">
            <a:noAutofit/>
          </a:bodyPr>
          <a:lstStyle>
            <a:lvl1pPr lvl="0"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1pPr>
            <a:lvl2pPr lvl="1"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2pPr>
            <a:lvl3pPr lvl="2"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3pPr>
            <a:lvl4pPr lvl="3"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4pPr>
            <a:lvl5pPr lvl="4"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5pPr>
            <a:lvl6pPr lvl="5"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6pPr>
            <a:lvl7pPr lvl="6"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7pPr>
            <a:lvl8pPr lvl="7"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8pPr>
            <a:lvl9pPr lvl="8"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79100" y="1277748"/>
            <a:ext cx="4975500" cy="30339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1pPr>
            <a:lvl2pPr marL="914400" lvl="1" indent="-381000" rtl="0">
              <a:lnSpc>
                <a:spcPct val="115000"/>
              </a:lnSpc>
              <a:spcBef>
                <a:spcPts val="80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2pPr>
            <a:lvl3pPr marL="1371600" lvl="2" indent="-381000" rtl="0">
              <a:lnSpc>
                <a:spcPct val="115000"/>
              </a:lnSpc>
              <a:spcBef>
                <a:spcPts val="80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3pPr>
            <a:lvl4pPr marL="1828800" lvl="3" indent="-381000" rtl="0">
              <a:lnSpc>
                <a:spcPct val="115000"/>
              </a:lnSpc>
              <a:spcBef>
                <a:spcPts val="80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4pPr>
            <a:lvl5pPr marL="2286000" lvl="4" indent="-381000" rtl="0">
              <a:lnSpc>
                <a:spcPct val="115000"/>
              </a:lnSpc>
              <a:spcBef>
                <a:spcPts val="80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5pPr>
            <a:lvl6pPr marL="2743200" lvl="5" indent="-381000" rtl="0">
              <a:lnSpc>
                <a:spcPct val="115000"/>
              </a:lnSpc>
              <a:spcBef>
                <a:spcPts val="80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6pPr>
            <a:lvl7pPr marL="3200400" lvl="6" indent="-381000" rtl="0">
              <a:lnSpc>
                <a:spcPct val="115000"/>
              </a:lnSpc>
              <a:spcBef>
                <a:spcPts val="80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7pPr>
            <a:lvl8pPr marL="3657600" lvl="7" indent="-381000" rtl="0">
              <a:lnSpc>
                <a:spcPct val="115000"/>
              </a:lnSpc>
              <a:spcBef>
                <a:spcPts val="80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8pPr>
            <a:lvl9pPr marL="4114800" lvl="8" indent="-381000" rtl="0">
              <a:lnSpc>
                <a:spcPct val="115000"/>
              </a:lnSpc>
              <a:spcBef>
                <a:spcPts val="800"/>
              </a:spcBef>
              <a:spcAft>
                <a:spcPts val="80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9pPr>
          </a:lstStyle>
          <a:p>
            <a:endParaRPr/>
          </a:p>
        </p:txBody>
      </p:sp>
      <p:sp>
        <p:nvSpPr>
          <p:cNvPr id="8" name="Google Shape;8;p1"/>
          <p:cNvSpPr txBox="1">
            <a:spLocks noGrp="1"/>
          </p:cNvSpPr>
          <p:nvPr>
            <p:ph type="sldNum" idx="12"/>
          </p:nvPr>
        </p:nvSpPr>
        <p:spPr>
          <a:xfrm>
            <a:off x="8404375" y="4643093"/>
            <a:ext cx="548700" cy="316800"/>
          </a:xfrm>
          <a:prstGeom prst="rect">
            <a:avLst/>
          </a:prstGeom>
          <a:noFill/>
          <a:ln>
            <a:noFill/>
          </a:ln>
          <a:effectLst>
            <a:outerShdw blurRad="42863" dist="9525" dir="5400000" algn="bl" rotWithShape="0">
              <a:schemeClr val="dk1">
                <a:alpha val="30000"/>
              </a:schemeClr>
            </a:outerShdw>
          </a:effectLst>
        </p:spPr>
        <p:txBody>
          <a:bodyPr spcFirstLastPara="1" wrap="square" lIns="0" tIns="0" rIns="0" bIns="0" anchor="b" anchorCtr="0">
            <a:noAutofit/>
          </a:bodyPr>
          <a:lstStyle>
            <a:lvl1pPr marL="0" marR="0" lvl="0" indent="0" algn="r" rtl="0">
              <a:lnSpc>
                <a:spcPct val="90000"/>
              </a:lnSpc>
              <a:spcBef>
                <a:spcPts val="0"/>
              </a:spcBef>
              <a:spcAft>
                <a:spcPts val="0"/>
              </a:spcAft>
              <a:buSzPts val="1800"/>
              <a:buNone/>
              <a:defRPr sz="1800">
                <a:solidFill>
                  <a:schemeClr val="lt1"/>
                </a:solidFill>
                <a:latin typeface="Bebas Neue"/>
                <a:ea typeface="Bebas Neue"/>
                <a:cs typeface="Bebas Neue"/>
                <a:sym typeface="Bebas Neue"/>
              </a:defRPr>
            </a:lvl1pPr>
            <a:lvl2pPr marL="0" marR="0" lvl="1" indent="0" algn="r" rtl="0">
              <a:lnSpc>
                <a:spcPct val="90000"/>
              </a:lnSpc>
              <a:spcBef>
                <a:spcPts val="0"/>
              </a:spcBef>
              <a:spcAft>
                <a:spcPts val="0"/>
              </a:spcAft>
              <a:buSzPts val="1800"/>
              <a:buNone/>
              <a:defRPr sz="1800">
                <a:solidFill>
                  <a:schemeClr val="lt1"/>
                </a:solidFill>
                <a:latin typeface="Bebas Neue"/>
                <a:ea typeface="Bebas Neue"/>
                <a:cs typeface="Bebas Neue"/>
                <a:sym typeface="Bebas Neue"/>
              </a:defRPr>
            </a:lvl2pPr>
            <a:lvl3pPr marL="0" marR="0" lvl="2" indent="0" algn="r" rtl="0">
              <a:lnSpc>
                <a:spcPct val="90000"/>
              </a:lnSpc>
              <a:spcBef>
                <a:spcPts val="0"/>
              </a:spcBef>
              <a:spcAft>
                <a:spcPts val="0"/>
              </a:spcAft>
              <a:buSzPts val="1800"/>
              <a:buNone/>
              <a:defRPr sz="1800">
                <a:solidFill>
                  <a:schemeClr val="lt1"/>
                </a:solidFill>
                <a:latin typeface="Bebas Neue"/>
                <a:ea typeface="Bebas Neue"/>
                <a:cs typeface="Bebas Neue"/>
                <a:sym typeface="Bebas Neue"/>
              </a:defRPr>
            </a:lvl3pPr>
            <a:lvl4pPr marL="0" marR="0" lvl="3" indent="0" algn="r" rtl="0">
              <a:lnSpc>
                <a:spcPct val="90000"/>
              </a:lnSpc>
              <a:spcBef>
                <a:spcPts val="0"/>
              </a:spcBef>
              <a:spcAft>
                <a:spcPts val="0"/>
              </a:spcAft>
              <a:buSzPts val="1800"/>
              <a:buNone/>
              <a:defRPr sz="1800">
                <a:solidFill>
                  <a:schemeClr val="lt1"/>
                </a:solidFill>
                <a:latin typeface="Bebas Neue"/>
                <a:ea typeface="Bebas Neue"/>
                <a:cs typeface="Bebas Neue"/>
                <a:sym typeface="Bebas Neue"/>
              </a:defRPr>
            </a:lvl4pPr>
            <a:lvl5pPr marL="0" marR="0" lvl="4" indent="0" algn="r" rtl="0">
              <a:lnSpc>
                <a:spcPct val="90000"/>
              </a:lnSpc>
              <a:spcBef>
                <a:spcPts val="0"/>
              </a:spcBef>
              <a:spcAft>
                <a:spcPts val="0"/>
              </a:spcAft>
              <a:buSzPts val="1800"/>
              <a:buNone/>
              <a:defRPr sz="1800">
                <a:solidFill>
                  <a:schemeClr val="lt1"/>
                </a:solidFill>
                <a:latin typeface="Bebas Neue"/>
                <a:ea typeface="Bebas Neue"/>
                <a:cs typeface="Bebas Neue"/>
                <a:sym typeface="Bebas Neue"/>
              </a:defRPr>
            </a:lvl5pPr>
            <a:lvl6pPr marL="0" marR="0" lvl="5" indent="0" algn="r" rtl="0">
              <a:lnSpc>
                <a:spcPct val="90000"/>
              </a:lnSpc>
              <a:spcBef>
                <a:spcPts val="0"/>
              </a:spcBef>
              <a:spcAft>
                <a:spcPts val="0"/>
              </a:spcAft>
              <a:buSzPts val="1800"/>
              <a:buNone/>
              <a:defRPr sz="1800">
                <a:solidFill>
                  <a:schemeClr val="lt1"/>
                </a:solidFill>
                <a:latin typeface="Bebas Neue"/>
                <a:ea typeface="Bebas Neue"/>
                <a:cs typeface="Bebas Neue"/>
                <a:sym typeface="Bebas Neue"/>
              </a:defRPr>
            </a:lvl6pPr>
            <a:lvl7pPr marL="0" marR="0" lvl="6" indent="0" algn="r" rtl="0">
              <a:lnSpc>
                <a:spcPct val="90000"/>
              </a:lnSpc>
              <a:spcBef>
                <a:spcPts val="0"/>
              </a:spcBef>
              <a:spcAft>
                <a:spcPts val="0"/>
              </a:spcAft>
              <a:buSzPts val="1800"/>
              <a:buNone/>
              <a:defRPr sz="1800">
                <a:solidFill>
                  <a:schemeClr val="lt1"/>
                </a:solidFill>
                <a:latin typeface="Bebas Neue"/>
                <a:ea typeface="Bebas Neue"/>
                <a:cs typeface="Bebas Neue"/>
                <a:sym typeface="Bebas Neue"/>
              </a:defRPr>
            </a:lvl7pPr>
            <a:lvl8pPr marL="0" marR="0" lvl="7" indent="0" algn="r" rtl="0">
              <a:lnSpc>
                <a:spcPct val="90000"/>
              </a:lnSpc>
              <a:spcBef>
                <a:spcPts val="0"/>
              </a:spcBef>
              <a:spcAft>
                <a:spcPts val="0"/>
              </a:spcAft>
              <a:buSzPts val="1800"/>
              <a:buNone/>
              <a:defRPr sz="1800">
                <a:solidFill>
                  <a:schemeClr val="lt1"/>
                </a:solidFill>
                <a:latin typeface="Bebas Neue"/>
                <a:ea typeface="Bebas Neue"/>
                <a:cs typeface="Bebas Neue"/>
                <a:sym typeface="Bebas Neue"/>
              </a:defRPr>
            </a:lvl8pPr>
            <a:lvl9pPr marL="0" marR="0" lvl="8" indent="0" algn="r" rtl="0">
              <a:lnSpc>
                <a:spcPct val="90000"/>
              </a:lnSpc>
              <a:spcBef>
                <a:spcPts val="0"/>
              </a:spcBef>
              <a:spcAft>
                <a:spcPts val="0"/>
              </a:spcAft>
              <a:buSzPts val="1800"/>
              <a:buNone/>
              <a:defRPr sz="1800">
                <a:solidFill>
                  <a:schemeClr val="lt1"/>
                </a:solidFill>
                <a:latin typeface="Bebas Neue"/>
                <a:ea typeface="Bebas Neue"/>
                <a:cs typeface="Bebas Neue"/>
                <a:sym typeface="Bebas Neue"/>
              </a:defRPr>
            </a:lvl9pPr>
          </a:lstStyle>
          <a:p>
            <a:pPr marL="0" lvl="0" indent="0" algn="r" rtl="0">
              <a:spcBef>
                <a:spcPts val="0"/>
              </a:spcBef>
              <a:spcAft>
                <a:spcPts val="0"/>
              </a:spcAft>
              <a:buClr>
                <a:schemeClr val="lt1"/>
              </a:buClr>
              <a:buSzPts val="1800"/>
              <a:buFont typeface="Bebas Neue"/>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6"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11.xml.rels><?xml version="1.0" encoding="UTF-8" standalone="yes"?>
<Relationships xmlns="http://schemas.openxmlformats.org/package/2006/relationships"><Relationship Id="rId3" Type="http://schemas.openxmlformats.org/officeDocument/2006/relationships/hyperlink" Target="http://arduinothedocumentary.org/"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hyperlink" Target="mailto:fernanda.muniz@aluno.cefet-rj.br" TargetMode="External"/><Relationship Id="rId5" Type="http://schemas.openxmlformats.org/officeDocument/2006/relationships/hyperlink" Target="mailto:elisabete.corso@aluno.cefet-rj.br" TargetMode="Externa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hyperlink" Target="https://produto.mercadolivre.com.br/MLB-1487563346-10-mini-chave-tactil-push-button-boto-6x6x45mm-para-arduin-_JM?matt_tool=56291529&amp;matt_word=&amp;matt_source=google&amp;matt_campaign_id=14303413604&amp;matt_ad_group_id=133074303519&amp;matt_match_type=&amp;matt_network=g&amp;matt_device=c&amp;matt_creative=584156655498&amp;matt_keyword=&amp;matt_ad_position=&amp;matt_ad_type=pla&amp;matt_merchant_id=164968240&amp;matt_product_id=MLB1487563346&amp;matt_product_partition_id=1413191054866&amp;matt_target_id=aud-1658980023341:pla-1413191054866&amp;gclid=Cj0KCQjwpv2TBhDoARIsALBnVnnJdU-QYK8a6oeI4wOZuHpxdOrSvJHE0P1u8LCoQIVt2s7jnE6IefEaAirEEALw_wcB" TargetMode="External"/><Relationship Id="rId7"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hyperlink" Target="https://produto.mercadolivre.com.br/MLB-1114119890-10-leds-5mm-difusos-varias-cores-eletrnica-e-arduino-_JM?matt_tool=31508429&amp;matt_word=&amp;matt_source=google&amp;matt_campaign_id=14303413595&amp;matt_ad_group_id=125984286477&amp;matt_match_type=&amp;matt_network=g&amp;matt_device=c&amp;matt_creative=539354956065&amp;matt_keyword=&amp;matt_ad_position=&amp;matt_ad_type=pla&amp;matt_merchant_id=509861816&amp;matt_product_id=MLB1114119890&amp;matt_product_partition_id=1636348405419&amp;matt_target_id=pla-1636348405419&amp;gclid=Cj0KCQjwpv2TBhDoARIsALBnVnk_ThGgTdij5dXx3vgMn0yLIPw2LV6mQgCQv4UTE0s0bx5Ef9g620kaAm21EALw_wcB" TargetMode="External"/><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hyperlink" Target="https://produto.mercadolivre.com.br/MLB-2604647830-mini-alto-falante-passivo-2-polegadas-05w-8-ohms-56mm-_JM?matt_tool=39437454&amp;matt_word=&amp;matt_source=google&amp;matt_campaign_id=14303413652&amp;matt_ad_group_id=125956125319&amp;matt_match_type=&amp;matt_network=g&amp;matt_device=c&amp;matt_creative=543112166618&amp;matt_keyword=&amp;matt_ad_position=&amp;matt_ad_type=pla&amp;matt_merchant_id=450614116&amp;matt_product_id=MLB2604647830&amp;matt_product_partition_id=1415182915343&amp;matt_target_id=aud-1658980023341:pla-1415182915343&amp;gclid=Cj0KCQjwpv2TBhDoARIsALBnVnnYIaunqYZ2_dLsD2Stuz9Kuor8C07lUdf8E6oLiUhVEh_KPBeLs_IaAoCWEALw_wcB" TargetMode="Externa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hyperlink" Target="https://produto.mercadolivre.com.br/MLB-868716241-kit-10-x-resistor-220-ohm-14w-5-220r-projetos-arduino-pic-_JM?matt_tool=40343894&amp;matt_word=&amp;matt_source=google&amp;matt_campaign_id=14303413655&amp;matt_ad_group_id=133855953276&amp;matt_match_type=&amp;matt_network=g&amp;matt_device=c&amp;matt_creative=584156655519&amp;matt_keyword=&amp;matt_ad_position=&amp;matt_ad_type=pla&amp;matt_merchant_id=548401642&amp;matt_product_id=MLB868716241&amp;matt_product_partition_id=1413191055026&amp;matt_target_id=aud-1658980023341:pla-1413191055026&amp;gclid=Cj0KCQjwpv2TBhDoARIsALBnVnll0KD1uu20Do-MBYbLwlAn7_SQWhMk6WtngQaU8SUOEzAgbHdN_dMaAu8bEALw_wcB"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hyperlink" Target="https://produto.mercadolivre.com.br/MLB-911271304-protoboard-breadboard-400-pontos-400-furos-arduino-rasperry-_JM?matt_tool=40343894&amp;matt_word=&amp;matt_source=google&amp;matt_campaign_id=14303413655&amp;matt_ad_group_id=133855953276&amp;matt_match_type=&amp;matt_network=g&amp;matt_device=c&amp;matt_creative=584156655519&amp;matt_keyword=&amp;matt_ad_position=&amp;matt_ad_type=pla&amp;matt_merchant_id=551418587&amp;matt_product_id=MLB911271304&amp;matt_product_partition_id=1413191055026&amp;matt_target_id=aud-1658980023341:pla-1413191055026&amp;gclid=Cj0KCQjwpv2TBhDoARIsALBnVnk5oqwk65N3qagscaqaeyL3HmW0dv5FD1nTmRQLcndeAQeBB3Rk1OsaAnVhEALw_wcB"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s://produto.mercadolivre.com.br/MLB-1884942434-cabo-wire-jumper-fmea-x-fmea-20-cm-40pcs-_JM#position=4&amp;search_layout=grid&amp;type=item&amp;tracking_id=8198bfad-1815-48bf-8b68-57cfa489aa7e" TargetMode="External"/><Relationship Id="rId3" Type="http://schemas.openxmlformats.org/officeDocument/2006/relationships/image" Target="../media/image13.png"/><Relationship Id="rId7" Type="http://schemas.openxmlformats.org/officeDocument/2006/relationships/hyperlink" Target="https://produto.mercadolivre.com.br/MLB-2213794662-placa-arduino-uno-r3-_JM?matt_tool=40343894&amp;matt_word=&amp;matt_source=google&amp;matt_campaign_id=14303413655&amp;matt_ad_group_id=133855953276&amp;matt_match_type=&amp;matt_network=g&amp;matt_device=c&amp;matt_creative=584156655519&amp;matt_keyword=&amp;matt_ad_position=&amp;matt_ad_type=pla&amp;matt_merchant_id=539857676&amp;matt_product_id=MLB2213794662&amp;matt_product_partition_id=1413191055026&amp;matt_target_id=aud-1658980023341:pla-1413191055026&amp;gclid=Cj0KCQjwpv2TBhDoARIsALBnVnlT4MhUOyHQ63kJGXvpAVJk5jPJvW3Bb4_EPruYDIRr11H3op2FD98aAnDaEALw_wcB"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hyperlink" Target="https://produto.mercadolivre.com.br/MLB-1794655593-kit-compativel-com-arduino-uno-iniciante-com-80-pecas-_JM?matt_tool=40343894&amp;matt_word=&amp;matt_source=google&amp;matt_campaign_id=14303413655&amp;matt_ad_group_id=133855953276&amp;matt_match_type=&amp;matt_network=g&amp;matt_device=c&amp;matt_creative=584156655519&amp;matt_keyword=&amp;matt_ad_position=&amp;matt_ad_type=pla&amp;matt_merchant_id=509861816&amp;matt_product_id=MLB1794655593&amp;matt_product_partition_id=1413191055026&amp;matt_target_id=aud-1658980023341:pla-1413191055026&amp;gclid=Cj0KCQjwpv2TBhDoARIsALBnVnnfPNixE4Li7zy6KMagz7zPPx9Gw3WiIgGxp4CgO29UccSpYGjuYnIaAk87EALw_wcB"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11"/>
          <p:cNvSpPr txBox="1">
            <a:spLocks noGrp="1"/>
          </p:cNvSpPr>
          <p:nvPr>
            <p:ph type="ctrTitle"/>
          </p:nvPr>
        </p:nvSpPr>
        <p:spPr>
          <a:xfrm>
            <a:off x="235390" y="941360"/>
            <a:ext cx="8573632" cy="2868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4000" dirty="0">
                <a:solidFill>
                  <a:schemeClr val="tx1"/>
                </a:solidFill>
                <a:latin typeface="Bernard MT Condensed" panose="02050806060905020404" pitchFamily="18" charset="0"/>
              </a:rPr>
              <a:t>PROJETO </a:t>
            </a:r>
            <a:br>
              <a:rPr lang="en" sz="4000" dirty="0">
                <a:solidFill>
                  <a:schemeClr val="tx1"/>
                </a:solidFill>
                <a:latin typeface="Bernard MT Condensed" panose="02050806060905020404" pitchFamily="18" charset="0"/>
              </a:rPr>
            </a:br>
            <a:r>
              <a:rPr lang="en" sz="4000" dirty="0">
                <a:solidFill>
                  <a:schemeClr val="tx1"/>
                </a:solidFill>
                <a:latin typeface="Bernard MT Condensed" panose="02050806060905020404" pitchFamily="18" charset="0"/>
              </a:rPr>
              <a:t>DE  </a:t>
            </a:r>
            <a:br>
              <a:rPr lang="en" sz="4000" dirty="0">
                <a:solidFill>
                  <a:schemeClr val="tx1"/>
                </a:solidFill>
                <a:latin typeface="Bernard MT Condensed" panose="02050806060905020404" pitchFamily="18" charset="0"/>
              </a:rPr>
            </a:br>
            <a:r>
              <a:rPr lang="en" sz="4000" dirty="0">
                <a:solidFill>
                  <a:schemeClr val="tx1"/>
                </a:solidFill>
                <a:latin typeface="Bernard MT Condensed" panose="02050806060905020404" pitchFamily="18" charset="0"/>
              </a:rPr>
              <a:t>ROBóTICA</a:t>
            </a:r>
            <a:br>
              <a:rPr lang="en" sz="4000" dirty="0">
                <a:solidFill>
                  <a:schemeClr val="tx1"/>
                </a:solidFill>
                <a:latin typeface="Bernard MT Condensed" panose="02050806060905020404" pitchFamily="18" charset="0"/>
              </a:rPr>
            </a:br>
            <a:br>
              <a:rPr lang="en" sz="4000" dirty="0">
                <a:solidFill>
                  <a:schemeClr val="tx1"/>
                </a:solidFill>
                <a:latin typeface="Bernard MT Condensed" panose="02050806060905020404" pitchFamily="18" charset="0"/>
              </a:rPr>
            </a:br>
            <a:r>
              <a:rPr lang="en" sz="4000" dirty="0">
                <a:solidFill>
                  <a:schemeClr val="tx1"/>
                </a:solidFill>
                <a:latin typeface="Bernard MT Condensed" panose="02050806060905020404" pitchFamily="18" charset="0"/>
              </a:rPr>
              <a:t>ARDUINO</a:t>
            </a:r>
            <a:endParaRPr sz="4000" dirty="0">
              <a:solidFill>
                <a:schemeClr val="tx1"/>
              </a:solidFill>
              <a:latin typeface="Bernard MT Condensed" panose="02050806060905020404" pitchFamily="18" charset="0"/>
            </a:endParaRPr>
          </a:p>
        </p:txBody>
      </p:sp>
      <p:sp>
        <p:nvSpPr>
          <p:cNvPr id="8" name="CaixaDeTexto 7">
            <a:extLst>
              <a:ext uri="{FF2B5EF4-FFF2-40B4-BE49-F238E27FC236}">
                <a16:creationId xmlns:a16="http://schemas.microsoft.com/office/drawing/2014/main" id="{CB3B487E-B52B-C16A-1BCC-1F2BD8F26C23}"/>
              </a:ext>
            </a:extLst>
          </p:cNvPr>
          <p:cNvSpPr txBox="1"/>
          <p:nvPr/>
        </p:nvSpPr>
        <p:spPr>
          <a:xfrm>
            <a:off x="235390" y="4707802"/>
            <a:ext cx="3331675" cy="369332"/>
          </a:xfrm>
          <a:prstGeom prst="rect">
            <a:avLst/>
          </a:prstGeom>
          <a:noFill/>
        </p:spPr>
        <p:txBody>
          <a:bodyPr wrap="square" rtlCol="0">
            <a:spAutoFit/>
          </a:bodyPr>
          <a:lstStyle/>
          <a:p>
            <a:r>
              <a:rPr lang="pt-BR" sz="900" dirty="0">
                <a:solidFill>
                  <a:schemeClr val="tx1"/>
                </a:solidFill>
                <a:latin typeface="Arial Nova" panose="020B0504020202020204" pitchFamily="34" charset="0"/>
              </a:rPr>
              <a:t>Professor: Cristiano </a:t>
            </a:r>
            <a:r>
              <a:rPr lang="pt-BR" sz="900" dirty="0" err="1">
                <a:solidFill>
                  <a:schemeClr val="tx1"/>
                </a:solidFill>
                <a:latin typeface="Arial Nova" panose="020B0504020202020204" pitchFamily="34" charset="0"/>
              </a:rPr>
              <a:t>Fuschilo</a:t>
            </a:r>
            <a:endParaRPr lang="pt-BR" sz="900" dirty="0">
              <a:solidFill>
                <a:schemeClr val="tx1"/>
              </a:solidFill>
              <a:latin typeface="Arial Nova" panose="020B0504020202020204" pitchFamily="34" charset="0"/>
            </a:endParaRPr>
          </a:p>
          <a:p>
            <a:endParaRPr lang="pt-BR" sz="900" dirty="0">
              <a:solidFill>
                <a:schemeClr val="tx1">
                  <a:lumMod val="90000"/>
                  <a:lumOff val="10000"/>
                </a:schemeClr>
              </a:solidFill>
              <a:latin typeface="Arial Nova" panose="020B05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0"/>
          <p:cNvSpPr txBox="1">
            <a:spLocks noGrp="1"/>
          </p:cNvSpPr>
          <p:nvPr>
            <p:ph type="title"/>
          </p:nvPr>
        </p:nvSpPr>
        <p:spPr>
          <a:xfrm>
            <a:off x="1086415" y="670279"/>
            <a:ext cx="3457800" cy="981900"/>
          </a:xfrm>
          <a:prstGeom prst="rect">
            <a:avLst/>
          </a:prstGeom>
        </p:spPr>
        <p:txBody>
          <a:bodyPr spcFirstLastPara="1" wrap="square" lIns="0" tIns="0" rIns="0" bIns="0" anchor="b" anchorCtr="0">
            <a:noAutofit/>
          </a:bodyPr>
          <a:lstStyle/>
          <a:p>
            <a:pPr algn="ctr"/>
            <a:r>
              <a:rPr lang="pt-BR" dirty="0">
                <a:solidFill>
                  <a:schemeClr val="tx1"/>
                </a:solidFill>
                <a:latin typeface="Bernard MT Condensed" panose="02050806060905020404" pitchFamily="18" charset="0"/>
              </a:rPr>
              <a:t>T</a:t>
            </a:r>
            <a:r>
              <a:rPr lang="en" dirty="0">
                <a:solidFill>
                  <a:schemeClr val="tx1"/>
                </a:solidFill>
                <a:latin typeface="Bernard MT Condensed" panose="02050806060905020404" pitchFamily="18" charset="0"/>
              </a:rPr>
              <a:t>inkercad</a:t>
            </a:r>
            <a:br>
              <a:rPr lang="en" dirty="0">
                <a:solidFill>
                  <a:schemeClr val="tx1"/>
                </a:solidFill>
                <a:latin typeface="Bernard MT Condensed" panose="02050806060905020404" pitchFamily="18" charset="0"/>
              </a:rPr>
            </a:br>
            <a:endParaRPr dirty="0">
              <a:solidFill>
                <a:schemeClr val="tx1"/>
              </a:solidFill>
              <a:latin typeface="Bernard MT Condensed" panose="02050806060905020404" pitchFamily="18" charset="0"/>
            </a:endParaRPr>
          </a:p>
        </p:txBody>
      </p:sp>
      <p:pic>
        <p:nvPicPr>
          <p:cNvPr id="152" name="Google Shape;152;p20"/>
          <p:cNvPicPr preferRelativeResize="0"/>
          <p:nvPr/>
        </p:nvPicPr>
        <p:blipFill rotWithShape="1">
          <a:blip r:embed="rId3">
            <a:alphaModFix/>
          </a:blip>
          <a:srcRect r="20898" b="32619"/>
          <a:stretch/>
        </p:blipFill>
        <p:spPr>
          <a:xfrm>
            <a:off x="7197588" y="2938126"/>
            <a:ext cx="1937400" cy="2205374"/>
          </a:xfrm>
          <a:prstGeom prst="rect">
            <a:avLst/>
          </a:prstGeom>
          <a:noFill/>
          <a:ln>
            <a:noFill/>
          </a:ln>
        </p:spPr>
      </p:pic>
      <p:sp>
        <p:nvSpPr>
          <p:cNvPr id="153" name="Google Shape;153;p20"/>
          <p:cNvSpPr txBox="1">
            <a:spLocks noGrp="1"/>
          </p:cNvSpPr>
          <p:nvPr>
            <p:ph type="body" idx="1"/>
          </p:nvPr>
        </p:nvSpPr>
        <p:spPr>
          <a:xfrm>
            <a:off x="1141987" y="1363705"/>
            <a:ext cx="3457800" cy="2883568"/>
          </a:xfrm>
          <a:prstGeom prst="rect">
            <a:avLst/>
          </a:prstGeom>
        </p:spPr>
        <p:txBody>
          <a:bodyPr spcFirstLastPara="1" wrap="square" lIns="0" tIns="0" rIns="0" bIns="0" anchor="t" anchorCtr="0">
            <a:noAutofit/>
          </a:bodyPr>
          <a:lstStyle/>
          <a:p>
            <a:pPr marL="0" lvl="0" indent="0" algn="ctr" rtl="0">
              <a:spcBef>
                <a:spcPts val="0"/>
              </a:spcBef>
              <a:spcAft>
                <a:spcPts val="800"/>
              </a:spcAft>
              <a:buNone/>
            </a:pPr>
            <a:r>
              <a:rPr lang="en" dirty="0"/>
              <a:t>Utilização da plataforma para simular	</a:t>
            </a:r>
          </a:p>
          <a:p>
            <a:pPr marL="0" lvl="0" indent="0" algn="ctr" rtl="0">
              <a:spcBef>
                <a:spcPts val="0"/>
              </a:spcBef>
              <a:spcAft>
                <a:spcPts val="800"/>
              </a:spcAft>
              <a:buNone/>
            </a:pPr>
            <a:endParaRPr lang="en" dirty="0"/>
          </a:p>
          <a:p>
            <a:pPr marL="0" lvl="0" indent="0" algn="ctr" rtl="0">
              <a:spcBef>
                <a:spcPts val="0"/>
              </a:spcBef>
              <a:spcAft>
                <a:spcPts val="800"/>
              </a:spcAft>
              <a:buNone/>
            </a:pPr>
            <a:r>
              <a:rPr lang="pt-BR" sz="3400" dirty="0">
                <a:solidFill>
                  <a:schemeClr val="tx1"/>
                </a:solidFill>
                <a:latin typeface="Bernard MT Condensed" panose="02050806060905020404" pitchFamily="18" charset="0"/>
              </a:rPr>
              <a:t>Arduino Software</a:t>
            </a:r>
            <a:endParaRPr lang="en" dirty="0">
              <a:solidFill>
                <a:schemeClr val="tx1"/>
              </a:solidFill>
              <a:latin typeface="Bernard MT Condensed" panose="02050806060905020404" pitchFamily="18" charset="0"/>
            </a:endParaRPr>
          </a:p>
          <a:p>
            <a:pPr marL="0" lvl="0" indent="0" algn="ctr" rtl="0">
              <a:spcBef>
                <a:spcPts val="0"/>
              </a:spcBef>
              <a:spcAft>
                <a:spcPts val="800"/>
              </a:spcAft>
              <a:buNone/>
            </a:pPr>
            <a:r>
              <a:rPr lang="en" dirty="0"/>
              <a:t>Para programação do projeto</a:t>
            </a:r>
            <a:endParaRPr dirty="0"/>
          </a:p>
        </p:txBody>
      </p:sp>
      <p:sp>
        <p:nvSpPr>
          <p:cNvPr id="154" name="Google Shape;154;p20"/>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10</a:t>
            </a:fld>
            <a:endParaRPr/>
          </a:p>
        </p:txBody>
      </p:sp>
      <p:pic>
        <p:nvPicPr>
          <p:cNvPr id="4100" name="Picture 4" descr="Autodesk Tinkercad - YouTube">
            <a:extLst>
              <a:ext uri="{FF2B5EF4-FFF2-40B4-BE49-F238E27FC236}">
                <a16:creationId xmlns:a16="http://schemas.microsoft.com/office/drawing/2014/main" id="{43A63F43-9EBB-F542-0565-5B5093A0A59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1407" t="21758" r="21595" b="21180"/>
          <a:stretch/>
        </p:blipFill>
        <p:spPr bwMode="auto">
          <a:xfrm>
            <a:off x="6599976" y="1394234"/>
            <a:ext cx="1457609" cy="125843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5"/>
          <p:cNvSpPr txBox="1">
            <a:spLocks noGrp="1"/>
          </p:cNvSpPr>
          <p:nvPr>
            <p:ph type="ctrTitle" idx="4294967295"/>
          </p:nvPr>
        </p:nvSpPr>
        <p:spPr>
          <a:xfrm>
            <a:off x="0" y="940905"/>
            <a:ext cx="6402237" cy="11598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pt-BR" sz="2400" dirty="0">
                <a:solidFill>
                  <a:schemeClr val="tx1"/>
                </a:solidFill>
                <a:latin typeface="Bernard MT Condensed" panose="02050806060905020404" pitchFamily="18" charset="0"/>
              </a:rPr>
              <a:t>Referências na WEB</a:t>
            </a:r>
            <a:endParaRPr sz="2400" dirty="0">
              <a:solidFill>
                <a:schemeClr val="tx1"/>
              </a:solidFill>
              <a:latin typeface="Bernard MT Condensed" panose="02050806060905020404" pitchFamily="18" charset="0"/>
            </a:endParaRPr>
          </a:p>
        </p:txBody>
      </p:sp>
      <p:sp>
        <p:nvSpPr>
          <p:cNvPr id="212" name="Google Shape;212;p25"/>
          <p:cNvSpPr txBox="1">
            <a:spLocks noGrp="1"/>
          </p:cNvSpPr>
          <p:nvPr>
            <p:ph type="subTitle" idx="4294967295"/>
          </p:nvPr>
        </p:nvSpPr>
        <p:spPr>
          <a:xfrm>
            <a:off x="2037457" y="2716792"/>
            <a:ext cx="2353901" cy="1018368"/>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pt-BR" sz="1200" b="1" dirty="0">
                <a:solidFill>
                  <a:schemeClr val="tx1"/>
                </a:solidFill>
                <a:latin typeface="Times New Roman" panose="02020603050405020304" pitchFamily="18" charset="0"/>
                <a:ea typeface="IBM Plex Sans Condensed Light"/>
                <a:cs typeface="Times New Roman" panose="02020603050405020304" pitchFamily="18" charset="0"/>
                <a:sym typeface="IBM Plex Sans Condensed Light"/>
              </a:rPr>
              <a:t>◦ Site oficial do Arduino:</a:t>
            </a:r>
          </a:p>
          <a:p>
            <a:pPr marL="0" lvl="0" indent="0" algn="ctr" rtl="0">
              <a:spcBef>
                <a:spcPts val="0"/>
              </a:spcBef>
              <a:spcAft>
                <a:spcPts val="0"/>
              </a:spcAft>
              <a:buNone/>
            </a:pPr>
            <a:r>
              <a:rPr lang="pt-BR" sz="1200" b="1" dirty="0">
                <a:solidFill>
                  <a:schemeClr val="tx1"/>
                </a:solidFill>
                <a:latin typeface="Times New Roman" panose="02020603050405020304" pitchFamily="18" charset="0"/>
                <a:ea typeface="IBM Plex Sans Condensed Light"/>
                <a:cs typeface="Times New Roman" panose="02020603050405020304" pitchFamily="18" charset="0"/>
                <a:sym typeface="IBM Plex Sans Condensed Light"/>
              </a:rPr>
              <a:t>http://arduino.cc</a:t>
            </a:r>
          </a:p>
          <a:p>
            <a:pPr marL="0" lvl="0" indent="0" algn="ctr" rtl="0">
              <a:spcBef>
                <a:spcPts val="0"/>
              </a:spcBef>
              <a:spcAft>
                <a:spcPts val="0"/>
              </a:spcAft>
              <a:buNone/>
            </a:pPr>
            <a:r>
              <a:rPr lang="pt-BR" sz="1200" b="1" dirty="0">
                <a:solidFill>
                  <a:schemeClr val="tx1"/>
                </a:solidFill>
                <a:latin typeface="Times New Roman" panose="02020603050405020304" pitchFamily="18" charset="0"/>
                <a:ea typeface="IBM Plex Sans Condensed Light"/>
                <a:cs typeface="Times New Roman" panose="02020603050405020304" pitchFamily="18" charset="0"/>
                <a:sym typeface="IBM Plex Sans Condensed Light"/>
              </a:rPr>
              <a:t>◦ Documentário sobre o Arduino:</a:t>
            </a:r>
          </a:p>
          <a:p>
            <a:pPr marL="0" lvl="0" indent="0" algn="ctr" rtl="0">
              <a:spcBef>
                <a:spcPts val="0"/>
              </a:spcBef>
              <a:spcAft>
                <a:spcPts val="0"/>
              </a:spcAft>
              <a:buNone/>
            </a:pPr>
            <a:r>
              <a:rPr lang="pt-BR" sz="1200" b="1" dirty="0">
                <a:solidFill>
                  <a:schemeClr val="tx1"/>
                </a:solidFill>
                <a:latin typeface="Times New Roman" panose="02020603050405020304" pitchFamily="18" charset="0"/>
                <a:ea typeface="IBM Plex Sans Condensed Light"/>
                <a:cs typeface="Times New Roman" panose="02020603050405020304" pitchFamily="18" charset="0"/>
                <a:sym typeface="IBM Plex Sans Condensed Light"/>
                <a:hlinkClick r:id="rId3"/>
              </a:rPr>
              <a:t>http://arduinothedocumentary.org/</a:t>
            </a:r>
            <a:endParaRPr lang="pt-BR" sz="1200" b="1" dirty="0">
              <a:solidFill>
                <a:schemeClr val="tx1"/>
              </a:solidFill>
              <a:latin typeface="Times New Roman" panose="02020603050405020304" pitchFamily="18" charset="0"/>
              <a:ea typeface="IBM Plex Sans Condensed Light"/>
              <a:cs typeface="Times New Roman" panose="02020603050405020304" pitchFamily="18" charset="0"/>
              <a:sym typeface="IBM Plex Sans Condensed Light"/>
            </a:endParaRPr>
          </a:p>
          <a:p>
            <a:pPr marL="0" lvl="0" indent="0" algn="ctr" rtl="0">
              <a:spcBef>
                <a:spcPts val="0"/>
              </a:spcBef>
              <a:spcAft>
                <a:spcPts val="0"/>
              </a:spcAft>
              <a:buNone/>
            </a:pPr>
            <a:r>
              <a:rPr lang="pt-BR" sz="1200" b="1" dirty="0">
                <a:solidFill>
                  <a:schemeClr val="tx1"/>
                </a:solidFill>
                <a:latin typeface="Times New Roman" panose="02020603050405020304" pitchFamily="18" charset="0"/>
                <a:ea typeface="IBM Plex Sans Condensed Light"/>
                <a:cs typeface="Times New Roman" panose="02020603050405020304" pitchFamily="18" charset="0"/>
                <a:sym typeface="IBM Plex Sans Condensed Light"/>
              </a:rPr>
              <a:t>Mercado Livre</a:t>
            </a:r>
          </a:p>
          <a:p>
            <a:pPr marL="0" lvl="0" indent="0" algn="ctr" rtl="0">
              <a:spcBef>
                <a:spcPts val="0"/>
              </a:spcBef>
              <a:spcAft>
                <a:spcPts val="800"/>
              </a:spcAft>
              <a:buNone/>
            </a:pPr>
            <a:endParaRPr lang="pt-BR" sz="2000" dirty="0">
              <a:solidFill>
                <a:schemeClr val="tx1"/>
              </a:solidFill>
            </a:endParaRPr>
          </a:p>
        </p:txBody>
      </p:sp>
      <p:sp>
        <p:nvSpPr>
          <p:cNvPr id="213" name="Google Shape;213;p25"/>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11</a:t>
            </a:fld>
            <a:endParaRPr/>
          </a:p>
        </p:txBody>
      </p:sp>
      <p:grpSp>
        <p:nvGrpSpPr>
          <p:cNvPr id="214" name="Google Shape;214;p25"/>
          <p:cNvGrpSpPr/>
          <p:nvPr/>
        </p:nvGrpSpPr>
        <p:grpSpPr>
          <a:xfrm>
            <a:off x="5367588" y="2453499"/>
            <a:ext cx="3442550" cy="2690001"/>
            <a:chOff x="5503605" y="983607"/>
            <a:chExt cx="3588232" cy="2803836"/>
          </a:xfrm>
        </p:grpSpPr>
        <p:pic>
          <p:nvPicPr>
            <p:cNvPr id="215" name="Google Shape;215;p25"/>
            <p:cNvPicPr preferRelativeResize="0"/>
            <p:nvPr/>
          </p:nvPicPr>
          <p:blipFill rotWithShape="1">
            <a:blip r:embed="rId4">
              <a:alphaModFix/>
            </a:blip>
            <a:srcRect b="41934"/>
            <a:stretch/>
          </p:blipFill>
          <p:spPr>
            <a:xfrm>
              <a:off x="5503605" y="983607"/>
              <a:ext cx="3588232" cy="2803836"/>
            </a:xfrm>
            <a:prstGeom prst="rect">
              <a:avLst/>
            </a:prstGeom>
            <a:noFill/>
            <a:ln>
              <a:noFill/>
            </a:ln>
          </p:spPr>
        </p:pic>
        <p:pic>
          <p:nvPicPr>
            <p:cNvPr id="216" name="Google Shape;216;p25"/>
            <p:cNvPicPr preferRelativeResize="0"/>
            <p:nvPr/>
          </p:nvPicPr>
          <p:blipFill>
            <a:blip r:embed="rId5">
              <a:alphaModFix/>
            </a:blip>
            <a:stretch>
              <a:fillRect/>
            </a:stretch>
          </p:blipFill>
          <p:spPr>
            <a:xfrm>
              <a:off x="7109435" y="1724361"/>
              <a:ext cx="322950" cy="316620"/>
            </a:xfrm>
            <a:prstGeom prst="rect">
              <a:avLst/>
            </a:prstGeom>
            <a:noFill/>
            <a:ln>
              <a:noFill/>
            </a:ln>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pic>
        <p:nvPicPr>
          <p:cNvPr id="52" name="Google Shape;52;p12"/>
          <p:cNvPicPr preferRelativeResize="0"/>
          <p:nvPr/>
        </p:nvPicPr>
        <p:blipFill>
          <a:blip r:embed="rId3">
            <a:alphaModFix/>
          </a:blip>
          <a:stretch>
            <a:fillRect/>
          </a:stretch>
        </p:blipFill>
        <p:spPr>
          <a:xfrm>
            <a:off x="6755334" y="1156100"/>
            <a:ext cx="820766" cy="737100"/>
          </a:xfrm>
          <a:prstGeom prst="rect">
            <a:avLst/>
          </a:prstGeom>
          <a:noFill/>
          <a:ln>
            <a:noFill/>
          </a:ln>
        </p:spPr>
      </p:pic>
      <p:pic>
        <p:nvPicPr>
          <p:cNvPr id="53" name="Google Shape;53;p12"/>
          <p:cNvPicPr preferRelativeResize="0"/>
          <p:nvPr/>
        </p:nvPicPr>
        <p:blipFill>
          <a:blip r:embed="rId4">
            <a:alphaModFix/>
          </a:blip>
          <a:stretch>
            <a:fillRect/>
          </a:stretch>
        </p:blipFill>
        <p:spPr>
          <a:xfrm>
            <a:off x="6238497" y="1397551"/>
            <a:ext cx="2904825" cy="3705499"/>
          </a:xfrm>
          <a:prstGeom prst="rect">
            <a:avLst/>
          </a:prstGeom>
          <a:noFill/>
          <a:ln>
            <a:noFill/>
          </a:ln>
        </p:spPr>
      </p:pic>
      <p:sp>
        <p:nvSpPr>
          <p:cNvPr id="54" name="Google Shape;54;p12"/>
          <p:cNvSpPr txBox="1">
            <a:spLocks noGrp="1"/>
          </p:cNvSpPr>
          <p:nvPr>
            <p:ph type="title"/>
          </p:nvPr>
        </p:nvSpPr>
        <p:spPr>
          <a:xfrm>
            <a:off x="1110182" y="465688"/>
            <a:ext cx="2541984" cy="690412"/>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pt-BR" dirty="0">
                <a:solidFill>
                  <a:schemeClr val="tx1"/>
                </a:solidFill>
              </a:rPr>
              <a:t>APRESENTAÇÃO</a:t>
            </a:r>
          </a:p>
        </p:txBody>
      </p:sp>
      <p:sp>
        <p:nvSpPr>
          <p:cNvPr id="56" name="Google Shape;56;p12"/>
          <p:cNvSpPr txBox="1">
            <a:spLocks noGrp="1"/>
          </p:cNvSpPr>
          <p:nvPr>
            <p:ph type="body" idx="1"/>
          </p:nvPr>
        </p:nvSpPr>
        <p:spPr>
          <a:xfrm>
            <a:off x="762096" y="1444533"/>
            <a:ext cx="5065077" cy="3198559"/>
          </a:xfrm>
          <a:prstGeom prst="rect">
            <a:avLst/>
          </a:prstGeom>
        </p:spPr>
        <p:txBody>
          <a:bodyPr spcFirstLastPara="1" wrap="square" lIns="0" tIns="0" rIns="0" bIns="0" anchor="t" anchorCtr="0">
            <a:noAutofit/>
          </a:bodyPr>
          <a:lstStyle/>
          <a:p>
            <a:pPr marL="0" lvl="0" indent="0" algn="ctr" rtl="0">
              <a:spcBef>
                <a:spcPts val="0"/>
              </a:spcBef>
              <a:spcAft>
                <a:spcPts val="0"/>
              </a:spcAft>
              <a:buClr>
                <a:schemeClr val="dk1"/>
              </a:buClr>
              <a:buSzPts val="1100"/>
              <a:buFont typeface="Arial"/>
              <a:buNone/>
            </a:pPr>
            <a:r>
              <a:rPr lang="pt-BR" sz="1200" b="1" dirty="0">
                <a:solidFill>
                  <a:schemeClr val="tx1"/>
                </a:solidFill>
                <a:latin typeface="Times New Roman" panose="02020603050405020304" pitchFamily="18" charset="0"/>
                <a:cs typeface="Times New Roman" panose="02020603050405020304" pitchFamily="18" charset="0"/>
              </a:rPr>
              <a:t>Material produzido para o projeto de Robótica por:</a:t>
            </a:r>
          </a:p>
          <a:p>
            <a:pPr marL="171450" indent="-171450" algn="ctr">
              <a:buSzPts val="1100"/>
            </a:pPr>
            <a:r>
              <a:rPr lang="pt-BR" sz="1200" dirty="0">
                <a:solidFill>
                  <a:schemeClr val="tx1"/>
                </a:solidFill>
                <a:latin typeface="Times New Roman" panose="02020603050405020304" pitchFamily="18" charset="0"/>
                <a:cs typeface="Times New Roman" panose="02020603050405020304" pitchFamily="18" charset="0"/>
              </a:rPr>
              <a:t>Elisabete Corso</a:t>
            </a:r>
          </a:p>
          <a:p>
            <a:pPr marL="171450" indent="-171450" algn="ctr">
              <a:buSzPts val="1100"/>
            </a:pPr>
            <a:r>
              <a:rPr lang="pt-BR" sz="1200" dirty="0">
                <a:solidFill>
                  <a:schemeClr val="tx1"/>
                </a:solidFill>
                <a:latin typeface="Times New Roman" panose="02020603050405020304" pitchFamily="18" charset="0"/>
                <a:cs typeface="Times New Roman" panose="02020603050405020304" pitchFamily="18" charset="0"/>
              </a:rPr>
              <a:t>Fernanda Muniz</a:t>
            </a:r>
          </a:p>
          <a:p>
            <a:pPr marL="171450" indent="-171450" algn="ctr">
              <a:buSzPts val="1100"/>
            </a:pPr>
            <a:r>
              <a:rPr lang="pt-BR" sz="1200" dirty="0">
                <a:solidFill>
                  <a:schemeClr val="tx1"/>
                </a:solidFill>
                <a:latin typeface="Times New Roman" panose="02020603050405020304" pitchFamily="18" charset="0"/>
                <a:cs typeface="Times New Roman" panose="02020603050405020304" pitchFamily="18" charset="0"/>
              </a:rPr>
              <a:t>Marcio Vale</a:t>
            </a:r>
          </a:p>
          <a:p>
            <a:pPr marL="0" indent="0">
              <a:buSzPts val="1100"/>
              <a:buNone/>
            </a:pPr>
            <a:endParaRPr lang="pt-BR" sz="1200" dirty="0">
              <a:solidFill>
                <a:schemeClr val="tx1"/>
              </a:solidFill>
              <a:latin typeface="Times New Roman" panose="02020603050405020304" pitchFamily="18" charset="0"/>
              <a:cs typeface="Times New Roman" panose="02020603050405020304" pitchFamily="18" charset="0"/>
            </a:endParaRPr>
          </a:p>
          <a:p>
            <a:pPr marL="0" indent="0">
              <a:buSzPts val="1100"/>
              <a:buNone/>
            </a:pPr>
            <a:endParaRPr lang="pt-BR" sz="1200" dirty="0">
              <a:solidFill>
                <a:schemeClr val="tx1"/>
              </a:solidFill>
              <a:latin typeface="Times New Roman" panose="02020603050405020304" pitchFamily="18" charset="0"/>
              <a:cs typeface="Times New Roman" panose="02020603050405020304" pitchFamily="18" charset="0"/>
            </a:endParaRPr>
          </a:p>
          <a:p>
            <a:pPr marL="0" indent="0">
              <a:buSzPts val="1100"/>
              <a:buNone/>
            </a:pPr>
            <a:endParaRPr lang="pt-BR" sz="1200" dirty="0">
              <a:solidFill>
                <a:schemeClr val="tx1"/>
              </a:solidFill>
              <a:latin typeface="Times New Roman" panose="02020603050405020304" pitchFamily="18" charset="0"/>
              <a:cs typeface="Times New Roman" panose="02020603050405020304" pitchFamily="18" charset="0"/>
            </a:endParaRPr>
          </a:p>
          <a:p>
            <a:pPr marL="0" indent="0">
              <a:buSzPts val="1100"/>
              <a:buNone/>
            </a:pPr>
            <a:endParaRPr lang="pt-BR" sz="1200" dirty="0">
              <a:solidFill>
                <a:schemeClr val="tx1"/>
              </a:solidFill>
              <a:latin typeface="Times New Roman" panose="02020603050405020304" pitchFamily="18" charset="0"/>
              <a:cs typeface="Times New Roman" panose="02020603050405020304" pitchFamily="18" charset="0"/>
            </a:endParaRPr>
          </a:p>
          <a:p>
            <a:pPr marL="0" indent="0">
              <a:buSzPts val="1100"/>
              <a:buNone/>
            </a:pPr>
            <a:endParaRPr lang="pt-BR" sz="1200" dirty="0">
              <a:solidFill>
                <a:schemeClr val="tx1"/>
              </a:solidFill>
              <a:latin typeface="Times New Roman" panose="02020603050405020304" pitchFamily="18" charset="0"/>
              <a:cs typeface="Times New Roman" panose="02020603050405020304" pitchFamily="18" charset="0"/>
            </a:endParaRPr>
          </a:p>
          <a:p>
            <a:pPr marL="0" indent="0">
              <a:buSzPts val="1100"/>
              <a:buNone/>
            </a:pPr>
            <a:r>
              <a:rPr lang="pt-BR" sz="1200" b="1" dirty="0">
                <a:solidFill>
                  <a:schemeClr val="tx1"/>
                </a:solidFill>
                <a:latin typeface="Times New Roman" panose="02020603050405020304" pitchFamily="18" charset="0"/>
                <a:cs typeface="Times New Roman" panose="02020603050405020304" pitchFamily="18" charset="0"/>
              </a:rPr>
              <a:t>Contatos:</a:t>
            </a:r>
          </a:p>
          <a:p>
            <a:pPr marL="171450" indent="-171450">
              <a:buSzPts val="1100"/>
            </a:pPr>
            <a:r>
              <a:rPr lang="pt-BR" sz="1200" dirty="0">
                <a:solidFill>
                  <a:schemeClr val="tx1"/>
                </a:solidFill>
                <a:latin typeface="Times New Roman" panose="02020603050405020304" pitchFamily="18" charset="0"/>
                <a:cs typeface="Times New Roman" panose="02020603050405020304" pitchFamily="18" charset="0"/>
              </a:rPr>
              <a:t>Centro Federal de Educação Tecnológica Celso Suckow da Fonseca (CEFET/RJ) – Campus Maria da Graça</a:t>
            </a:r>
          </a:p>
          <a:p>
            <a:pPr marL="171450" indent="-171450">
              <a:buSzPts val="1100"/>
            </a:pPr>
            <a:r>
              <a:rPr lang="pt-BR" sz="1200" dirty="0">
                <a:solidFill>
                  <a:schemeClr val="tx1"/>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elisabete.corso@aluno.cefet-rj.br</a:t>
            </a:r>
            <a:endParaRPr lang="pt-BR" sz="1200" dirty="0">
              <a:solidFill>
                <a:schemeClr val="tx1"/>
              </a:solidFill>
              <a:latin typeface="Times New Roman" panose="02020603050405020304" pitchFamily="18" charset="0"/>
              <a:cs typeface="Times New Roman" panose="02020603050405020304" pitchFamily="18" charset="0"/>
            </a:endParaRPr>
          </a:p>
          <a:p>
            <a:pPr marL="171450" indent="-171450">
              <a:buSzPts val="1100"/>
            </a:pPr>
            <a:r>
              <a:rPr lang="pt-BR" sz="1200" dirty="0">
                <a:solidFill>
                  <a:schemeClr val="tx1"/>
                </a:solidFill>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fernanda.muniz@aluno.cefet-rj.br</a:t>
            </a:r>
            <a:endParaRPr lang="pt-BR" sz="1200" dirty="0">
              <a:solidFill>
                <a:schemeClr val="tx1"/>
              </a:solidFill>
              <a:latin typeface="Times New Roman" panose="02020603050405020304" pitchFamily="18" charset="0"/>
              <a:cs typeface="Times New Roman" panose="02020603050405020304" pitchFamily="18" charset="0"/>
            </a:endParaRPr>
          </a:p>
          <a:p>
            <a:pPr marL="171450" indent="-171450">
              <a:buSzPts val="1100"/>
            </a:pPr>
            <a:r>
              <a:rPr lang="pt-BR" sz="1200" u="sng" dirty="0">
                <a:solidFill>
                  <a:schemeClr val="tx1"/>
                </a:solidFill>
                <a:latin typeface="Times New Roman" panose="02020603050405020304" pitchFamily="18" charset="0"/>
                <a:cs typeface="Times New Roman" panose="02020603050405020304" pitchFamily="18" charset="0"/>
              </a:rPr>
              <a:t>marcio.vale@aluno.cefet-rj.br</a:t>
            </a:r>
          </a:p>
          <a:p>
            <a:pPr marL="171450" indent="-171450">
              <a:buSzPts val="1100"/>
            </a:pPr>
            <a:endParaRPr lang="pt-BR" sz="1200" dirty="0">
              <a:solidFill>
                <a:schemeClr val="tx1">
                  <a:lumMod val="90000"/>
                  <a:lumOff val="10000"/>
                </a:schemeClr>
              </a:solidFill>
              <a:latin typeface="Arial Nova" panose="020B0504020202020204" pitchFamily="34" charset="0"/>
            </a:endParaRPr>
          </a:p>
        </p:txBody>
      </p:sp>
      <p:sp>
        <p:nvSpPr>
          <p:cNvPr id="58" name="Google Shape;58;p12"/>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a:t>
            </a:fld>
            <a:endParaRPr/>
          </a:p>
        </p:txBody>
      </p:sp>
      <p:grpSp>
        <p:nvGrpSpPr>
          <p:cNvPr id="59" name="Google Shape;59;p12"/>
          <p:cNvGrpSpPr/>
          <p:nvPr/>
        </p:nvGrpSpPr>
        <p:grpSpPr>
          <a:xfrm>
            <a:off x="6986537" y="1317174"/>
            <a:ext cx="358351" cy="298118"/>
            <a:chOff x="1926350" y="995225"/>
            <a:chExt cx="428650" cy="356600"/>
          </a:xfrm>
        </p:grpSpPr>
        <p:sp>
          <p:nvSpPr>
            <p:cNvPr id="60" name="Google Shape;60;p12"/>
            <p:cNvSpPr/>
            <p:nvPr/>
          </p:nvSpPr>
          <p:spPr>
            <a:xfrm>
              <a:off x="1926350" y="1298075"/>
              <a:ext cx="208225" cy="53750"/>
            </a:xfrm>
            <a:custGeom>
              <a:avLst/>
              <a:gdLst/>
              <a:ahLst/>
              <a:cxnLst/>
              <a:rect l="l" t="t" r="r" b="b"/>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gradFill>
              <a:gsLst>
                <a:gs pos="0">
                  <a:srgbClr val="44506E"/>
                </a:gs>
                <a:gs pos="58000">
                  <a:schemeClr val="dk1"/>
                </a:gs>
                <a:gs pos="100000">
                  <a:schemeClr val="dk1"/>
                </a:gs>
              </a:gsLst>
              <a:path path="circle">
                <a:fillToRect l="100000" t="100000"/>
              </a:path>
              <a:tileRect r="-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1" name="Google Shape;61;p12"/>
            <p:cNvSpPr/>
            <p:nvPr/>
          </p:nvSpPr>
          <p:spPr>
            <a:xfrm>
              <a:off x="2146775" y="1298075"/>
              <a:ext cx="208225" cy="53750"/>
            </a:xfrm>
            <a:custGeom>
              <a:avLst/>
              <a:gdLst/>
              <a:ahLst/>
              <a:cxnLst/>
              <a:rect l="l" t="t" r="r" b="b"/>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gradFill>
              <a:gsLst>
                <a:gs pos="0">
                  <a:srgbClr val="44506E"/>
                </a:gs>
                <a:gs pos="58000">
                  <a:schemeClr val="dk1"/>
                </a:gs>
                <a:gs pos="100000">
                  <a:schemeClr val="dk1"/>
                </a:gs>
              </a:gsLst>
              <a:path path="circle">
                <a:fillToRect l="100000" t="100000"/>
              </a:path>
              <a:tileRect r="-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2" name="Google Shape;62;p12"/>
            <p:cNvSpPr/>
            <p:nvPr/>
          </p:nvSpPr>
          <p:spPr>
            <a:xfrm>
              <a:off x="1926350" y="995225"/>
              <a:ext cx="208225" cy="332175"/>
            </a:xfrm>
            <a:custGeom>
              <a:avLst/>
              <a:gdLst/>
              <a:ahLst/>
              <a:cxnLst/>
              <a:rect l="l" t="t" r="r" b="b"/>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gradFill>
              <a:gsLst>
                <a:gs pos="0">
                  <a:srgbClr val="44506E"/>
                </a:gs>
                <a:gs pos="58000">
                  <a:schemeClr val="dk1"/>
                </a:gs>
                <a:gs pos="100000">
                  <a:schemeClr val="dk1"/>
                </a:gs>
              </a:gsLst>
              <a:path path="circle">
                <a:fillToRect l="100000" t="100000"/>
              </a:path>
              <a:tileRect r="-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3" name="Google Shape;63;p12"/>
            <p:cNvSpPr/>
            <p:nvPr/>
          </p:nvSpPr>
          <p:spPr>
            <a:xfrm>
              <a:off x="2146775" y="995225"/>
              <a:ext cx="208225" cy="332175"/>
            </a:xfrm>
            <a:custGeom>
              <a:avLst/>
              <a:gdLst/>
              <a:ahLst/>
              <a:cxnLst/>
              <a:rect l="l" t="t" r="r" b="b"/>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gradFill>
              <a:gsLst>
                <a:gs pos="0">
                  <a:srgbClr val="44506E"/>
                </a:gs>
                <a:gs pos="58000">
                  <a:schemeClr val="dk1"/>
                </a:gs>
                <a:gs pos="100000">
                  <a:schemeClr val="dk1"/>
                </a:gs>
              </a:gsLst>
              <a:path path="circle">
                <a:fillToRect l="100000" t="100000"/>
              </a:path>
              <a:tileRect r="-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70" name="Google Shape;70;p13"/>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3</a:t>
            </a:fld>
            <a:endParaRPr/>
          </a:p>
        </p:txBody>
      </p:sp>
      <p:grpSp>
        <p:nvGrpSpPr>
          <p:cNvPr id="71" name="Google Shape;71;p13"/>
          <p:cNvGrpSpPr/>
          <p:nvPr/>
        </p:nvGrpSpPr>
        <p:grpSpPr>
          <a:xfrm>
            <a:off x="5891077" y="2143437"/>
            <a:ext cx="3252923" cy="3011431"/>
            <a:chOff x="5826900" y="1367600"/>
            <a:chExt cx="3881675" cy="3775901"/>
          </a:xfrm>
        </p:grpSpPr>
        <p:pic>
          <p:nvPicPr>
            <p:cNvPr id="72" name="Google Shape;72;p13"/>
            <p:cNvPicPr preferRelativeResize="0"/>
            <p:nvPr/>
          </p:nvPicPr>
          <p:blipFill rotWithShape="1">
            <a:blip r:embed="rId3">
              <a:alphaModFix/>
            </a:blip>
            <a:srcRect b="27714"/>
            <a:stretch/>
          </p:blipFill>
          <p:spPr>
            <a:xfrm>
              <a:off x="5826900" y="1367600"/>
              <a:ext cx="3881675" cy="3775901"/>
            </a:xfrm>
            <a:prstGeom prst="rect">
              <a:avLst/>
            </a:prstGeom>
            <a:noFill/>
            <a:ln>
              <a:noFill/>
            </a:ln>
          </p:spPr>
        </p:pic>
        <p:pic>
          <p:nvPicPr>
            <p:cNvPr id="73" name="Google Shape;73;p13"/>
            <p:cNvPicPr preferRelativeResize="0"/>
            <p:nvPr/>
          </p:nvPicPr>
          <p:blipFill>
            <a:blip r:embed="rId4">
              <a:alphaModFix/>
            </a:blip>
            <a:stretch>
              <a:fillRect/>
            </a:stretch>
          </p:blipFill>
          <p:spPr>
            <a:xfrm>
              <a:off x="7561147" y="2238285"/>
              <a:ext cx="349350" cy="239775"/>
            </a:xfrm>
            <a:prstGeom prst="rect">
              <a:avLst/>
            </a:prstGeom>
            <a:noFill/>
            <a:ln>
              <a:noFill/>
            </a:ln>
          </p:spPr>
        </p:pic>
      </p:grpSp>
      <p:sp>
        <p:nvSpPr>
          <p:cNvPr id="74" name="Google Shape;74;p13"/>
          <p:cNvSpPr txBox="1">
            <a:spLocks noGrp="1"/>
          </p:cNvSpPr>
          <p:nvPr>
            <p:ph type="ctrTitle" idx="4294967295"/>
          </p:nvPr>
        </p:nvSpPr>
        <p:spPr>
          <a:xfrm>
            <a:off x="640869" y="2125742"/>
            <a:ext cx="5539919" cy="2123061"/>
          </a:xfrm>
          <a:prstGeom prst="rect">
            <a:avLst/>
          </a:prstGeom>
        </p:spPr>
        <p:txBody>
          <a:bodyPr spcFirstLastPara="1" wrap="square" lIns="0" tIns="0" rIns="0" bIns="0" anchor="b" anchorCtr="0">
            <a:noAutofit/>
          </a:bodyPr>
          <a:lstStyle/>
          <a:p>
            <a:pPr lvl="0" algn="ctr" rtl="0">
              <a:spcBef>
                <a:spcPts val="0"/>
              </a:spcBef>
              <a:spcAft>
                <a:spcPts val="0"/>
              </a:spcAft>
            </a:pPr>
            <a:br>
              <a:rPr lang="pt-BR" sz="1400" b="1" dirty="0">
                <a:solidFill>
                  <a:schemeClr val="tx1"/>
                </a:solidFill>
                <a:latin typeface="Bernard MT Condensed" panose="02050806060905020404" pitchFamily="18" charset="0"/>
                <a:cs typeface="Times New Roman" panose="02020603050405020304" pitchFamily="18" charset="0"/>
              </a:rPr>
            </a:br>
            <a:br>
              <a:rPr lang="pt-BR" sz="1400" b="1" dirty="0">
                <a:solidFill>
                  <a:schemeClr val="tx1"/>
                </a:solidFill>
                <a:latin typeface="Bernard MT Condensed" panose="02050806060905020404" pitchFamily="18" charset="0"/>
                <a:cs typeface="Times New Roman" panose="02020603050405020304" pitchFamily="18" charset="0"/>
              </a:rPr>
            </a:br>
            <a:r>
              <a:rPr lang="pt-BR" sz="1400" b="1" dirty="0">
                <a:solidFill>
                  <a:schemeClr val="tx1"/>
                </a:solidFill>
                <a:latin typeface="Bernard MT Condensed" panose="02050806060905020404" pitchFamily="18" charset="0"/>
                <a:cs typeface="Times New Roman" panose="02020603050405020304" pitchFamily="18" charset="0"/>
              </a:rPr>
              <a:t> </a:t>
            </a:r>
            <a:r>
              <a:rPr lang="pt-BR" sz="2800" b="1" dirty="0">
                <a:solidFill>
                  <a:schemeClr val="tx1"/>
                </a:solidFill>
                <a:latin typeface="Bernard MT Condensed" panose="02050806060905020404" pitchFamily="18" charset="0"/>
                <a:cs typeface="Times New Roman" panose="02020603050405020304" pitchFamily="18" charset="0"/>
              </a:rPr>
              <a:t>Genius (Jogo da memória)	</a:t>
            </a:r>
            <a:br>
              <a:rPr lang="pt-BR" sz="1400" b="1" dirty="0">
                <a:solidFill>
                  <a:schemeClr val="tx1"/>
                </a:solidFill>
                <a:latin typeface="Bernard MT Condensed" panose="02050806060905020404" pitchFamily="18" charset="0"/>
                <a:cs typeface="Times New Roman" panose="02020603050405020304" pitchFamily="18" charset="0"/>
              </a:rPr>
            </a:br>
            <a:br>
              <a:rPr lang="pt-BR" sz="1400" b="1" dirty="0">
                <a:solidFill>
                  <a:schemeClr val="tx1"/>
                </a:solidFill>
                <a:latin typeface="Bernard MT Condensed" panose="02050806060905020404" pitchFamily="18" charset="0"/>
                <a:cs typeface="Times New Roman" panose="02020603050405020304" pitchFamily="18" charset="0"/>
              </a:rPr>
            </a:br>
            <a:br>
              <a:rPr lang="pt-BR" sz="1400" b="1" dirty="0">
                <a:solidFill>
                  <a:schemeClr val="tx1"/>
                </a:solidFill>
                <a:latin typeface="Bernard MT Condensed" panose="02050806060905020404" pitchFamily="18" charset="0"/>
                <a:cs typeface="Times New Roman" panose="02020603050405020304" pitchFamily="18" charset="0"/>
              </a:rPr>
            </a:br>
            <a:br>
              <a:rPr lang="pt-BR" sz="1400" b="1" dirty="0">
                <a:solidFill>
                  <a:schemeClr val="tx1"/>
                </a:solidFill>
                <a:latin typeface="Bernard MT Condensed" panose="02050806060905020404" pitchFamily="18" charset="0"/>
                <a:cs typeface="Times New Roman" panose="02020603050405020304" pitchFamily="18" charset="0"/>
              </a:rPr>
            </a:br>
            <a:endParaRPr lang="pt-BR" sz="1400" b="1" dirty="0">
              <a:solidFill>
                <a:schemeClr val="tx1"/>
              </a:solidFill>
              <a:latin typeface="Bernard MT Condensed" panose="02050806060905020404" pitchFamily="18" charset="0"/>
              <a:cs typeface="Times New Roman" panose="02020603050405020304" pitchFamily="18" charset="0"/>
            </a:endParaRPr>
          </a:p>
        </p:txBody>
      </p:sp>
      <p:pic>
        <p:nvPicPr>
          <p:cNvPr id="5" name="Imagem 4" descr="Placa azul com letras brancas em fundo preto&#10;&#10;Descrição gerada automaticamente com confiança média">
            <a:extLst>
              <a:ext uri="{FF2B5EF4-FFF2-40B4-BE49-F238E27FC236}">
                <a16:creationId xmlns:a16="http://schemas.microsoft.com/office/drawing/2014/main" id="{D8B87E27-042F-86B0-9B92-4A996B2A4DC6}"/>
              </a:ext>
            </a:extLst>
          </p:cNvPr>
          <p:cNvPicPr>
            <a:picLocks noChangeAspect="1"/>
          </p:cNvPicPr>
          <p:nvPr/>
        </p:nvPicPr>
        <p:blipFill>
          <a:blip r:embed="rId5"/>
          <a:stretch>
            <a:fillRect/>
          </a:stretch>
        </p:blipFill>
        <p:spPr>
          <a:xfrm>
            <a:off x="0" y="-62281"/>
            <a:ext cx="9144000" cy="1628531"/>
          </a:xfrm>
          <a:prstGeom prst="rect">
            <a:avLst/>
          </a:prstGeom>
        </p:spPr>
      </p:pic>
      <p:sp>
        <p:nvSpPr>
          <p:cNvPr id="11" name="CaixaDeTexto 10">
            <a:extLst>
              <a:ext uri="{FF2B5EF4-FFF2-40B4-BE49-F238E27FC236}">
                <a16:creationId xmlns:a16="http://schemas.microsoft.com/office/drawing/2014/main" id="{C2909C4B-8FC5-6BB4-5FBA-99D0A7C58371}"/>
              </a:ext>
            </a:extLst>
          </p:cNvPr>
          <p:cNvSpPr txBox="1"/>
          <p:nvPr/>
        </p:nvSpPr>
        <p:spPr>
          <a:xfrm>
            <a:off x="2304750" y="514906"/>
            <a:ext cx="4739488" cy="307777"/>
          </a:xfrm>
          <a:prstGeom prst="rect">
            <a:avLst/>
          </a:prstGeom>
          <a:noFill/>
        </p:spPr>
        <p:txBody>
          <a:bodyPr wrap="square">
            <a:spAutoFit/>
          </a:bodyPr>
          <a:lstStyle/>
          <a:p>
            <a:pPr algn="ctr"/>
            <a:r>
              <a:rPr lang="pt-BR" sz="1400" b="1" dirty="0">
                <a:solidFill>
                  <a:schemeClr val="tx1"/>
                </a:solidFill>
                <a:latin typeface="Bernard MT Condensed" panose="02050806060905020404" pitchFamily="18" charset="0"/>
              </a:rPr>
              <a:t>TEMA DO PROJETO</a:t>
            </a:r>
            <a:endParaRPr lang="pt-BR" b="1" dirty="0">
              <a:solidFill>
                <a:schemeClr val="tx1"/>
              </a:solidFill>
              <a:latin typeface="Bernard MT Condensed" panose="020508060609050204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pic>
        <p:nvPicPr>
          <p:cNvPr id="52" name="Google Shape;52;p12"/>
          <p:cNvPicPr preferRelativeResize="0"/>
          <p:nvPr/>
        </p:nvPicPr>
        <p:blipFill>
          <a:blip r:embed="rId3">
            <a:alphaModFix/>
          </a:blip>
          <a:stretch>
            <a:fillRect/>
          </a:stretch>
        </p:blipFill>
        <p:spPr>
          <a:xfrm>
            <a:off x="6755334" y="1156100"/>
            <a:ext cx="820766" cy="737100"/>
          </a:xfrm>
          <a:prstGeom prst="rect">
            <a:avLst/>
          </a:prstGeom>
          <a:noFill/>
          <a:ln>
            <a:noFill/>
          </a:ln>
        </p:spPr>
      </p:pic>
      <p:pic>
        <p:nvPicPr>
          <p:cNvPr id="53" name="Google Shape;53;p12"/>
          <p:cNvPicPr preferRelativeResize="0"/>
          <p:nvPr/>
        </p:nvPicPr>
        <p:blipFill>
          <a:blip r:embed="rId4">
            <a:alphaModFix/>
          </a:blip>
          <a:stretch>
            <a:fillRect/>
          </a:stretch>
        </p:blipFill>
        <p:spPr>
          <a:xfrm>
            <a:off x="6238497" y="1397551"/>
            <a:ext cx="2904825" cy="3705499"/>
          </a:xfrm>
          <a:prstGeom prst="rect">
            <a:avLst/>
          </a:prstGeom>
          <a:noFill/>
          <a:ln>
            <a:noFill/>
          </a:ln>
        </p:spPr>
      </p:pic>
      <p:sp>
        <p:nvSpPr>
          <p:cNvPr id="54" name="Google Shape;54;p12"/>
          <p:cNvSpPr txBox="1">
            <a:spLocks noGrp="1"/>
          </p:cNvSpPr>
          <p:nvPr>
            <p:ph type="title"/>
          </p:nvPr>
        </p:nvSpPr>
        <p:spPr>
          <a:xfrm>
            <a:off x="1110182" y="465688"/>
            <a:ext cx="2541984" cy="690412"/>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pt-BR" dirty="0">
                <a:solidFill>
                  <a:schemeClr val="tx1"/>
                </a:solidFill>
              </a:rPr>
              <a:t>desafios </a:t>
            </a:r>
          </a:p>
        </p:txBody>
      </p:sp>
      <p:sp>
        <p:nvSpPr>
          <p:cNvPr id="56" name="Google Shape;56;p12"/>
          <p:cNvSpPr txBox="1">
            <a:spLocks noGrp="1"/>
          </p:cNvSpPr>
          <p:nvPr>
            <p:ph type="body" idx="1"/>
          </p:nvPr>
        </p:nvSpPr>
        <p:spPr>
          <a:xfrm>
            <a:off x="762096" y="1444533"/>
            <a:ext cx="5065077" cy="3198559"/>
          </a:xfrm>
          <a:prstGeom prst="rect">
            <a:avLst/>
          </a:prstGeom>
        </p:spPr>
        <p:txBody>
          <a:bodyPr spcFirstLastPara="1" wrap="square" lIns="0" tIns="0" rIns="0" bIns="0" anchor="t" anchorCtr="0">
            <a:noAutofit/>
          </a:bodyPr>
          <a:lstStyle/>
          <a:p>
            <a:pPr algn="just" fontAlgn="base"/>
            <a:r>
              <a:rPr lang="pt-BR" sz="1100" b="0" i="0" dirty="0">
                <a:solidFill>
                  <a:srgbClr val="484848"/>
                </a:solidFill>
                <a:effectLst/>
                <a:latin typeface="Open Sans" panose="020B0606030504020204" pitchFamily="34" charset="0"/>
              </a:rPr>
              <a:t>Como estamos começando fizemos uma pesquisa referente à qual o melhor Arduino para iniciar na caminhada da programação do projeto e concluímos que o Arduino UNO é atualmente a placa “padrão” no mercado e provavelmente a melhor escolha para quem está iniciando com esta linha placas controladora. Conta com uma gama de compatibilidade ainda maior que qualquer outro equipamento tanto no quesito acessório quanto no quesito de softwares prontos.</a:t>
            </a:r>
          </a:p>
          <a:p>
            <a:pPr algn="just" fontAlgn="base"/>
            <a:r>
              <a:rPr lang="pt-BR" sz="1100" b="0" i="0" dirty="0">
                <a:solidFill>
                  <a:srgbClr val="484848"/>
                </a:solidFill>
                <a:effectLst/>
                <a:latin typeface="Open Sans" panose="020B0606030504020204" pitchFamily="34" charset="0"/>
              </a:rPr>
              <a:t>Através do Arduino UNO vamos realizar a montagem física do nosso projeto, conectaremos o Arduino junto ao computador e através de uma plataforma específica iniciaremos a programação.</a:t>
            </a:r>
          </a:p>
          <a:p>
            <a:pPr algn="just" fontAlgn="base"/>
            <a:r>
              <a:rPr lang="pt-BR" sz="1100" dirty="0">
                <a:solidFill>
                  <a:srgbClr val="484848"/>
                </a:solidFill>
                <a:latin typeface="Open Sans" panose="020B0606030504020204" pitchFamily="34" charset="0"/>
              </a:rPr>
              <a:t>Para nosso grupo, tudo é desafio, trabalhar com o hardware e o software, realizar a programação, soldar os componentes e etc.</a:t>
            </a:r>
          </a:p>
          <a:p>
            <a:pPr algn="l" fontAlgn="base"/>
            <a:endParaRPr lang="pt-BR" sz="1100" dirty="0">
              <a:solidFill>
                <a:srgbClr val="484848"/>
              </a:solidFill>
              <a:latin typeface="Open Sans" panose="020B0606030504020204" pitchFamily="34" charset="0"/>
            </a:endParaRPr>
          </a:p>
          <a:p>
            <a:pPr algn="l" fontAlgn="base"/>
            <a:endParaRPr lang="pt-BR" sz="1200" dirty="0">
              <a:solidFill>
                <a:schemeClr val="tx1">
                  <a:lumMod val="90000"/>
                  <a:lumOff val="10000"/>
                </a:schemeClr>
              </a:solidFill>
              <a:latin typeface="Arial Nova" panose="020B0504020202020204" pitchFamily="34" charset="0"/>
            </a:endParaRPr>
          </a:p>
        </p:txBody>
      </p:sp>
      <p:sp>
        <p:nvSpPr>
          <p:cNvPr id="58" name="Google Shape;58;p12"/>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4</a:t>
            </a:fld>
            <a:endParaRPr/>
          </a:p>
        </p:txBody>
      </p:sp>
      <p:grpSp>
        <p:nvGrpSpPr>
          <p:cNvPr id="59" name="Google Shape;59;p12"/>
          <p:cNvGrpSpPr/>
          <p:nvPr/>
        </p:nvGrpSpPr>
        <p:grpSpPr>
          <a:xfrm>
            <a:off x="6986537" y="1317174"/>
            <a:ext cx="358351" cy="298118"/>
            <a:chOff x="1926350" y="995225"/>
            <a:chExt cx="428650" cy="356600"/>
          </a:xfrm>
        </p:grpSpPr>
        <p:sp>
          <p:nvSpPr>
            <p:cNvPr id="60" name="Google Shape;60;p12"/>
            <p:cNvSpPr/>
            <p:nvPr/>
          </p:nvSpPr>
          <p:spPr>
            <a:xfrm>
              <a:off x="1926350" y="1298075"/>
              <a:ext cx="208225" cy="53750"/>
            </a:xfrm>
            <a:custGeom>
              <a:avLst/>
              <a:gdLst/>
              <a:ahLst/>
              <a:cxnLst/>
              <a:rect l="l" t="t" r="r" b="b"/>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gradFill>
              <a:gsLst>
                <a:gs pos="0">
                  <a:srgbClr val="44506E"/>
                </a:gs>
                <a:gs pos="58000">
                  <a:schemeClr val="dk1"/>
                </a:gs>
                <a:gs pos="100000">
                  <a:schemeClr val="dk1"/>
                </a:gs>
              </a:gsLst>
              <a:path path="circle">
                <a:fillToRect l="100000" t="100000"/>
              </a:path>
              <a:tileRect r="-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1" name="Google Shape;61;p12"/>
            <p:cNvSpPr/>
            <p:nvPr/>
          </p:nvSpPr>
          <p:spPr>
            <a:xfrm>
              <a:off x="2146775" y="1298075"/>
              <a:ext cx="208225" cy="53750"/>
            </a:xfrm>
            <a:custGeom>
              <a:avLst/>
              <a:gdLst/>
              <a:ahLst/>
              <a:cxnLst/>
              <a:rect l="l" t="t" r="r" b="b"/>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gradFill>
              <a:gsLst>
                <a:gs pos="0">
                  <a:srgbClr val="44506E"/>
                </a:gs>
                <a:gs pos="58000">
                  <a:schemeClr val="dk1"/>
                </a:gs>
                <a:gs pos="100000">
                  <a:schemeClr val="dk1"/>
                </a:gs>
              </a:gsLst>
              <a:path path="circle">
                <a:fillToRect l="100000" t="100000"/>
              </a:path>
              <a:tileRect r="-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2" name="Google Shape;62;p12"/>
            <p:cNvSpPr/>
            <p:nvPr/>
          </p:nvSpPr>
          <p:spPr>
            <a:xfrm>
              <a:off x="1926350" y="995225"/>
              <a:ext cx="208225" cy="332175"/>
            </a:xfrm>
            <a:custGeom>
              <a:avLst/>
              <a:gdLst/>
              <a:ahLst/>
              <a:cxnLst/>
              <a:rect l="l" t="t" r="r" b="b"/>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gradFill>
              <a:gsLst>
                <a:gs pos="0">
                  <a:srgbClr val="44506E"/>
                </a:gs>
                <a:gs pos="58000">
                  <a:schemeClr val="dk1"/>
                </a:gs>
                <a:gs pos="100000">
                  <a:schemeClr val="dk1"/>
                </a:gs>
              </a:gsLst>
              <a:path path="circle">
                <a:fillToRect l="100000" t="100000"/>
              </a:path>
              <a:tileRect r="-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3" name="Google Shape;63;p12"/>
            <p:cNvSpPr/>
            <p:nvPr/>
          </p:nvSpPr>
          <p:spPr>
            <a:xfrm>
              <a:off x="2146775" y="995225"/>
              <a:ext cx="208225" cy="332175"/>
            </a:xfrm>
            <a:custGeom>
              <a:avLst/>
              <a:gdLst/>
              <a:ahLst/>
              <a:cxnLst/>
              <a:rect l="l" t="t" r="r" b="b"/>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gradFill>
              <a:gsLst>
                <a:gs pos="0">
                  <a:srgbClr val="44506E"/>
                </a:gs>
                <a:gs pos="58000">
                  <a:schemeClr val="dk1"/>
                </a:gs>
                <a:gs pos="100000">
                  <a:schemeClr val="dk1"/>
                </a:gs>
              </a:gsLst>
              <a:path path="circle">
                <a:fillToRect l="100000" t="100000"/>
              </a:path>
              <a:tileRect r="-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endParaRPr>
            </a:p>
          </p:txBody>
        </p:sp>
      </p:grpSp>
    </p:spTree>
    <p:extLst>
      <p:ext uri="{BB962C8B-B14F-4D97-AF65-F5344CB8AC3E}">
        <p14:creationId xmlns:p14="http://schemas.microsoft.com/office/powerpoint/2010/main" val="1333046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779100" y="759800"/>
            <a:ext cx="75933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pt-BR" dirty="0">
                <a:solidFill>
                  <a:schemeClr val="tx1"/>
                </a:solidFill>
              </a:rPr>
              <a:t>M</a:t>
            </a:r>
            <a:r>
              <a:rPr lang="en" dirty="0">
                <a:solidFill>
                  <a:schemeClr val="tx1"/>
                </a:solidFill>
              </a:rPr>
              <a:t>ateriais utilizados:</a:t>
            </a:r>
            <a:endParaRPr dirty="0">
              <a:solidFill>
                <a:schemeClr val="tx1"/>
              </a:solidFill>
            </a:endParaRPr>
          </a:p>
        </p:txBody>
      </p:sp>
      <p:sp>
        <p:nvSpPr>
          <p:cNvPr id="96" name="Google Shape;96;p16"/>
          <p:cNvSpPr txBox="1">
            <a:spLocks noGrp="1"/>
          </p:cNvSpPr>
          <p:nvPr>
            <p:ph type="body" idx="1"/>
          </p:nvPr>
        </p:nvSpPr>
        <p:spPr>
          <a:xfrm>
            <a:off x="535950" y="1767592"/>
            <a:ext cx="6507646" cy="2616108"/>
          </a:xfrm>
          <a:prstGeom prst="rect">
            <a:avLst/>
          </a:prstGeom>
        </p:spPr>
        <p:txBody>
          <a:bodyPr spcFirstLastPara="1" wrap="square" lIns="0" tIns="0" rIns="0" bIns="0" anchor="t" anchorCtr="0">
            <a:noAutofit/>
          </a:bodyPr>
          <a:lstStyle/>
          <a:p>
            <a:pPr>
              <a:buFont typeface="Arial" panose="020B0604020202020204" pitchFamily="34" charset="0"/>
              <a:buChar char="•"/>
            </a:pPr>
            <a:r>
              <a:rPr lang="pt-BR" sz="1600" dirty="0">
                <a:latin typeface="Times New Roman" panose="02020603050405020304" pitchFamily="18" charset="0"/>
                <a:cs typeface="Times New Roman" panose="02020603050405020304" pitchFamily="18" charset="0"/>
              </a:rPr>
              <a:t>4 botões - </a:t>
            </a:r>
            <a:r>
              <a:rPr lang="pt-BR" sz="1600" i="0" dirty="0">
                <a:effectLst/>
                <a:latin typeface="Times New Roman" panose="02020603050405020304" pitchFamily="18" charset="0"/>
                <a:cs typeface="Times New Roman" panose="02020603050405020304" pitchFamily="18" charset="0"/>
              </a:rPr>
              <a:t>10 Mini Chave Táctil </a:t>
            </a:r>
            <a:r>
              <a:rPr lang="pt-BR" sz="1600" i="0" dirty="0" err="1">
                <a:effectLst/>
                <a:latin typeface="Times New Roman" panose="02020603050405020304" pitchFamily="18" charset="0"/>
                <a:cs typeface="Times New Roman" panose="02020603050405020304" pitchFamily="18" charset="0"/>
              </a:rPr>
              <a:t>Push</a:t>
            </a:r>
            <a:r>
              <a:rPr lang="pt-BR" sz="1600" i="0" dirty="0">
                <a:effectLst/>
                <a:latin typeface="Times New Roman" panose="02020603050405020304" pitchFamily="18" charset="0"/>
                <a:cs typeface="Times New Roman" panose="02020603050405020304" pitchFamily="18" charset="0"/>
              </a:rPr>
              <a:t> Button Botão 6x6x4.5mm Para Arduino</a:t>
            </a:r>
            <a:endParaRPr lang="pt-BR" sz="1600" dirty="0">
              <a:latin typeface="Times New Roman" panose="02020603050405020304" pitchFamily="18" charset="0"/>
              <a:cs typeface="Times New Roman" panose="02020603050405020304" pitchFamily="18" charset="0"/>
            </a:endParaRPr>
          </a:p>
          <a:p>
            <a:pPr lvl="0" rtl="0">
              <a:spcBef>
                <a:spcPts val="0"/>
              </a:spcBef>
              <a:spcAft>
                <a:spcPts val="0"/>
              </a:spcAft>
              <a:buSzPts val="2400"/>
              <a:buFont typeface="Arial" panose="020B0604020202020204" pitchFamily="34" charset="0"/>
              <a:buChar char="•"/>
            </a:pPr>
            <a:r>
              <a:rPr lang="pt-BR" sz="1600" dirty="0">
                <a:latin typeface="Times New Roman" panose="02020603050405020304" pitchFamily="18" charset="0"/>
                <a:cs typeface="Times New Roman" panose="02020603050405020304" pitchFamily="18" charset="0"/>
              </a:rPr>
              <a:t>Preço: 24,10 </a:t>
            </a:r>
          </a:p>
          <a:p>
            <a:pPr lvl="0" rtl="0">
              <a:spcBef>
                <a:spcPts val="0"/>
              </a:spcBef>
              <a:spcAft>
                <a:spcPts val="0"/>
              </a:spcAft>
              <a:buSzPts val="2400"/>
              <a:buFont typeface="Arial" panose="020B0604020202020204" pitchFamily="34" charset="0"/>
              <a:buChar char="•"/>
            </a:pPr>
            <a:r>
              <a:rPr lang="pt-BR" sz="1600" dirty="0">
                <a:latin typeface="Times New Roman" panose="02020603050405020304" pitchFamily="18" charset="0"/>
                <a:cs typeface="Times New Roman" panose="02020603050405020304" pitchFamily="18" charset="0"/>
              </a:rPr>
              <a:t>Link: </a:t>
            </a:r>
            <a:r>
              <a:rPr lang="pt-BR" sz="1600" dirty="0">
                <a:latin typeface="Times New Roman" panose="02020603050405020304" pitchFamily="18" charset="0"/>
                <a:cs typeface="Times New Roman" panose="02020603050405020304" pitchFamily="18" charset="0"/>
                <a:hlinkClick r:id="rId3"/>
              </a:rPr>
              <a:t>10 Mini Chave Táctil </a:t>
            </a:r>
            <a:r>
              <a:rPr lang="pt-BR" sz="1600" dirty="0" err="1">
                <a:latin typeface="Times New Roman" panose="02020603050405020304" pitchFamily="18" charset="0"/>
                <a:cs typeface="Times New Roman" panose="02020603050405020304" pitchFamily="18" charset="0"/>
                <a:hlinkClick r:id="rId3"/>
              </a:rPr>
              <a:t>Push</a:t>
            </a:r>
            <a:r>
              <a:rPr lang="pt-BR" sz="1600" dirty="0">
                <a:latin typeface="Times New Roman" panose="02020603050405020304" pitchFamily="18" charset="0"/>
                <a:cs typeface="Times New Roman" panose="02020603050405020304" pitchFamily="18" charset="0"/>
                <a:hlinkClick r:id="rId3"/>
              </a:rPr>
              <a:t> Button Botão 6x6x4.5mm Para </a:t>
            </a:r>
            <a:r>
              <a:rPr lang="pt-BR" sz="1600" dirty="0" err="1">
                <a:latin typeface="Times New Roman" panose="02020603050405020304" pitchFamily="18" charset="0"/>
                <a:cs typeface="Times New Roman" panose="02020603050405020304" pitchFamily="18" charset="0"/>
                <a:hlinkClick r:id="rId3"/>
              </a:rPr>
              <a:t>Arduin</a:t>
            </a:r>
            <a:r>
              <a:rPr lang="pt-BR" sz="1600" dirty="0">
                <a:latin typeface="Times New Roman" panose="02020603050405020304" pitchFamily="18" charset="0"/>
                <a:cs typeface="Times New Roman" panose="02020603050405020304" pitchFamily="18" charset="0"/>
                <a:hlinkClick r:id="rId3"/>
              </a:rPr>
              <a:t> | MercadoLivre</a:t>
            </a:r>
            <a:endParaRPr lang="pt-BR" sz="1600" dirty="0">
              <a:latin typeface="Times New Roman" panose="02020603050405020304" pitchFamily="18" charset="0"/>
              <a:cs typeface="Times New Roman" panose="02020603050405020304" pitchFamily="18" charset="0"/>
            </a:endParaRPr>
          </a:p>
          <a:p>
            <a:pPr marL="76200" lvl="0" indent="0" rtl="0">
              <a:spcBef>
                <a:spcPts val="0"/>
              </a:spcBef>
              <a:spcAft>
                <a:spcPts val="0"/>
              </a:spcAft>
              <a:buSzPts val="2400"/>
              <a:buNone/>
            </a:pPr>
            <a:endParaRPr lang="pt-BR" sz="1600" dirty="0">
              <a:latin typeface="Times New Roman" panose="02020603050405020304" pitchFamily="18" charset="0"/>
              <a:cs typeface="Times New Roman" panose="02020603050405020304" pitchFamily="18" charset="0"/>
            </a:endParaRPr>
          </a:p>
          <a:p>
            <a:pPr lvl="0" rtl="0">
              <a:spcBef>
                <a:spcPts val="0"/>
              </a:spcBef>
              <a:spcAft>
                <a:spcPts val="0"/>
              </a:spcAft>
              <a:buSzPts val="2400"/>
              <a:buFont typeface="Arial" panose="020B0604020202020204" pitchFamily="34" charset="0"/>
              <a:buChar char="•"/>
            </a:pPr>
            <a:r>
              <a:rPr lang="pt-BR" sz="1600" dirty="0">
                <a:latin typeface="Times New Roman" panose="02020603050405020304" pitchFamily="18" charset="0"/>
                <a:cs typeface="Times New Roman" panose="02020603050405020304" pitchFamily="18" charset="0"/>
              </a:rPr>
              <a:t>4 leds (vermelho, amarelo, verde e azul)</a:t>
            </a:r>
          </a:p>
          <a:p>
            <a:pPr lvl="0" rtl="0">
              <a:spcBef>
                <a:spcPts val="0"/>
              </a:spcBef>
              <a:spcAft>
                <a:spcPts val="0"/>
              </a:spcAft>
              <a:buSzPts val="2400"/>
              <a:buFont typeface="Arial" panose="020B0604020202020204" pitchFamily="34" charset="0"/>
              <a:buChar char="•"/>
            </a:pPr>
            <a:r>
              <a:rPr lang="pt-BR" sz="1600" dirty="0">
                <a:latin typeface="Times New Roman" panose="02020603050405020304" pitchFamily="18" charset="0"/>
                <a:cs typeface="Times New Roman" panose="02020603050405020304" pitchFamily="18" charset="0"/>
              </a:rPr>
              <a:t>Preço: 9,60</a:t>
            </a:r>
          </a:p>
          <a:p>
            <a:pPr lvl="0" rtl="0">
              <a:spcBef>
                <a:spcPts val="0"/>
              </a:spcBef>
              <a:spcAft>
                <a:spcPts val="0"/>
              </a:spcAft>
              <a:buSzPts val="2400"/>
              <a:buFont typeface="Arial" panose="020B0604020202020204" pitchFamily="34" charset="0"/>
              <a:buChar char="•"/>
            </a:pPr>
            <a:r>
              <a:rPr lang="pt-BR" sz="1600" dirty="0">
                <a:latin typeface="Times New Roman" panose="02020603050405020304" pitchFamily="18" charset="0"/>
                <a:cs typeface="Times New Roman" panose="02020603050405020304" pitchFamily="18" charset="0"/>
              </a:rPr>
              <a:t>Link: </a:t>
            </a:r>
            <a:r>
              <a:rPr lang="pt-BR" sz="1600" dirty="0">
                <a:latin typeface="Times New Roman" panose="02020603050405020304" pitchFamily="18" charset="0"/>
                <a:cs typeface="Times New Roman" panose="02020603050405020304" pitchFamily="18" charset="0"/>
                <a:hlinkClick r:id="rId4"/>
              </a:rPr>
              <a:t>10 Leds 5mm Difusos Várias Cores Eletrônica E Arduino | MercadoLivre</a:t>
            </a:r>
            <a:endParaRPr lang="pt-BR" sz="1600" dirty="0">
              <a:latin typeface="Times New Roman" panose="02020603050405020304" pitchFamily="18" charset="0"/>
              <a:cs typeface="Times New Roman" panose="02020603050405020304" pitchFamily="18" charset="0"/>
            </a:endParaRPr>
          </a:p>
        </p:txBody>
      </p:sp>
      <p:sp>
        <p:nvSpPr>
          <p:cNvPr id="97" name="Google Shape;97;p16"/>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5</a:t>
            </a:fld>
            <a:endParaRPr/>
          </a:p>
        </p:txBody>
      </p:sp>
      <p:grpSp>
        <p:nvGrpSpPr>
          <p:cNvPr id="98" name="Google Shape;98;p16"/>
          <p:cNvGrpSpPr/>
          <p:nvPr/>
        </p:nvGrpSpPr>
        <p:grpSpPr>
          <a:xfrm>
            <a:off x="6552352" y="1208454"/>
            <a:ext cx="2840226" cy="3645025"/>
            <a:chOff x="5864288" y="1238675"/>
            <a:chExt cx="2840226" cy="3645025"/>
          </a:xfrm>
        </p:grpSpPr>
        <p:pic>
          <p:nvPicPr>
            <p:cNvPr id="99" name="Google Shape;99;p16"/>
            <p:cNvPicPr preferRelativeResize="0"/>
            <p:nvPr/>
          </p:nvPicPr>
          <p:blipFill>
            <a:blip r:embed="rId5">
              <a:alphaModFix/>
            </a:blip>
            <a:stretch>
              <a:fillRect/>
            </a:stretch>
          </p:blipFill>
          <p:spPr>
            <a:xfrm>
              <a:off x="5864288" y="1238675"/>
              <a:ext cx="2840226" cy="3645025"/>
            </a:xfrm>
            <a:prstGeom prst="rect">
              <a:avLst/>
            </a:prstGeom>
            <a:noFill/>
            <a:ln>
              <a:noFill/>
            </a:ln>
          </p:spPr>
        </p:pic>
        <p:pic>
          <p:nvPicPr>
            <p:cNvPr id="100" name="Google Shape;100;p16"/>
            <p:cNvPicPr preferRelativeResize="0"/>
            <p:nvPr/>
          </p:nvPicPr>
          <p:blipFill>
            <a:blip r:embed="rId6">
              <a:alphaModFix/>
            </a:blip>
            <a:stretch>
              <a:fillRect/>
            </a:stretch>
          </p:blipFill>
          <p:spPr>
            <a:xfrm>
              <a:off x="7087476" y="1833431"/>
              <a:ext cx="241950" cy="170793"/>
            </a:xfrm>
            <a:prstGeom prst="rect">
              <a:avLst/>
            </a:prstGeom>
            <a:noFill/>
            <a:ln>
              <a:noFill/>
            </a:ln>
          </p:spPr>
        </p:pic>
      </p:grpSp>
      <p:pic>
        <p:nvPicPr>
          <p:cNvPr id="3" name="Imagem 2" descr="Diagrama&#10;&#10;Descrição gerada automaticamente">
            <a:extLst>
              <a:ext uri="{FF2B5EF4-FFF2-40B4-BE49-F238E27FC236}">
                <a16:creationId xmlns:a16="http://schemas.microsoft.com/office/drawing/2014/main" id="{E5775843-AAF8-190B-3EF1-A42D5298F3D2}"/>
              </a:ext>
            </a:extLst>
          </p:cNvPr>
          <p:cNvPicPr>
            <a:picLocks noChangeAspect="1"/>
          </p:cNvPicPr>
          <p:nvPr/>
        </p:nvPicPr>
        <p:blipFill>
          <a:blip r:embed="rId7"/>
          <a:stretch>
            <a:fillRect/>
          </a:stretch>
        </p:blipFill>
        <p:spPr>
          <a:xfrm>
            <a:off x="7278810" y="347551"/>
            <a:ext cx="956177" cy="787651"/>
          </a:xfrm>
          <a:prstGeom prst="rect">
            <a:avLst/>
          </a:prstGeom>
        </p:spPr>
      </p:pic>
      <p:pic>
        <p:nvPicPr>
          <p:cNvPr id="5" name="Imagem 4" descr="Uma imagem contendo Ícone&#10;&#10;Descrição gerada automaticamente">
            <a:extLst>
              <a:ext uri="{FF2B5EF4-FFF2-40B4-BE49-F238E27FC236}">
                <a16:creationId xmlns:a16="http://schemas.microsoft.com/office/drawing/2014/main" id="{F88293D8-2CE9-8B1F-7CFC-02FDBE9B01F3}"/>
              </a:ext>
            </a:extLst>
          </p:cNvPr>
          <p:cNvPicPr>
            <a:picLocks noChangeAspect="1"/>
          </p:cNvPicPr>
          <p:nvPr/>
        </p:nvPicPr>
        <p:blipFill>
          <a:blip r:embed="rId8"/>
          <a:stretch>
            <a:fillRect/>
          </a:stretch>
        </p:blipFill>
        <p:spPr>
          <a:xfrm>
            <a:off x="6491159" y="347552"/>
            <a:ext cx="787651" cy="787651"/>
          </a:xfrm>
          <a:prstGeom prst="rect">
            <a:avLst/>
          </a:prstGeom>
        </p:spPr>
      </p:pic>
      <p:pic>
        <p:nvPicPr>
          <p:cNvPr id="8" name="Imagem 7">
            <a:extLst>
              <a:ext uri="{FF2B5EF4-FFF2-40B4-BE49-F238E27FC236}">
                <a16:creationId xmlns:a16="http://schemas.microsoft.com/office/drawing/2014/main" id="{967326B3-DE9F-39F3-B83E-78B1CC862134}"/>
              </a:ext>
            </a:extLst>
          </p:cNvPr>
          <p:cNvPicPr>
            <a:picLocks noChangeAspect="1"/>
          </p:cNvPicPr>
          <p:nvPr/>
        </p:nvPicPr>
        <p:blipFill>
          <a:blip r:embed="rId9"/>
          <a:stretch>
            <a:fillRect/>
          </a:stretch>
        </p:blipFill>
        <p:spPr>
          <a:xfrm>
            <a:off x="5703508" y="347550"/>
            <a:ext cx="787651" cy="787651"/>
          </a:xfrm>
          <a:prstGeom prst="rect">
            <a:avLst/>
          </a:prstGeom>
        </p:spPr>
      </p:pic>
    </p:spTree>
    <p:extLst>
      <p:ext uri="{BB962C8B-B14F-4D97-AF65-F5344CB8AC3E}">
        <p14:creationId xmlns:p14="http://schemas.microsoft.com/office/powerpoint/2010/main" val="2106712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7"/>
          <p:cNvSpPr/>
          <p:nvPr/>
        </p:nvSpPr>
        <p:spPr>
          <a:xfrm>
            <a:off x="5298479" y="2425636"/>
            <a:ext cx="263619" cy="251712"/>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 name="Google Shape;107;p17"/>
          <p:cNvGrpSpPr/>
          <p:nvPr/>
        </p:nvGrpSpPr>
        <p:grpSpPr>
          <a:xfrm>
            <a:off x="4971612" y="1011933"/>
            <a:ext cx="1129443" cy="1129717"/>
            <a:chOff x="6654650" y="3665275"/>
            <a:chExt cx="409100" cy="409125"/>
          </a:xfrm>
        </p:grpSpPr>
        <p:sp>
          <p:nvSpPr>
            <p:cNvPr id="108" name="Google Shape;108;p17"/>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7"/>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 name="Google Shape;110;p17"/>
          <p:cNvGrpSpPr/>
          <p:nvPr/>
        </p:nvGrpSpPr>
        <p:grpSpPr>
          <a:xfrm rot="1056946">
            <a:off x="3883082" y="1900347"/>
            <a:ext cx="746176" cy="746276"/>
            <a:chOff x="570875" y="4322250"/>
            <a:chExt cx="443300" cy="443325"/>
          </a:xfrm>
        </p:grpSpPr>
        <p:sp>
          <p:nvSpPr>
            <p:cNvPr id="111" name="Google Shape;111;p17"/>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7"/>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7"/>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7"/>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17"/>
          <p:cNvSpPr/>
          <p:nvPr/>
        </p:nvSpPr>
        <p:spPr>
          <a:xfrm rot="2466643">
            <a:off x="3966548" y="1231010"/>
            <a:ext cx="366269" cy="3497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7"/>
          <p:cNvSpPr/>
          <p:nvPr/>
        </p:nvSpPr>
        <p:spPr>
          <a:xfrm rot="-1608918">
            <a:off x="4502204" y="1451088"/>
            <a:ext cx="263609" cy="25170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7"/>
          <p:cNvSpPr/>
          <p:nvPr/>
        </p:nvSpPr>
        <p:spPr>
          <a:xfrm rot="2926240">
            <a:off x="5901539" y="2039291"/>
            <a:ext cx="197436" cy="18851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7"/>
          <p:cNvSpPr/>
          <p:nvPr/>
        </p:nvSpPr>
        <p:spPr>
          <a:xfrm rot="-1608959">
            <a:off x="5278979" y="387784"/>
            <a:ext cx="177833" cy="169801"/>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 name="Google Shape;119;p17"/>
          <p:cNvGrpSpPr/>
          <p:nvPr/>
        </p:nvGrpSpPr>
        <p:grpSpPr>
          <a:xfrm>
            <a:off x="5864296" y="1233444"/>
            <a:ext cx="2714848" cy="3653541"/>
            <a:chOff x="5503615" y="983605"/>
            <a:chExt cx="3588221" cy="4828894"/>
          </a:xfrm>
        </p:grpSpPr>
        <p:pic>
          <p:nvPicPr>
            <p:cNvPr id="120" name="Google Shape;120;p17"/>
            <p:cNvPicPr preferRelativeResize="0"/>
            <p:nvPr/>
          </p:nvPicPr>
          <p:blipFill>
            <a:blip r:embed="rId3">
              <a:alphaModFix/>
            </a:blip>
            <a:stretch>
              <a:fillRect/>
            </a:stretch>
          </p:blipFill>
          <p:spPr>
            <a:xfrm>
              <a:off x="5503615" y="983605"/>
              <a:ext cx="3588221" cy="4828894"/>
            </a:xfrm>
            <a:prstGeom prst="rect">
              <a:avLst/>
            </a:prstGeom>
            <a:noFill/>
            <a:ln>
              <a:noFill/>
            </a:ln>
          </p:spPr>
        </p:pic>
        <p:pic>
          <p:nvPicPr>
            <p:cNvPr id="121" name="Google Shape;121;p17"/>
            <p:cNvPicPr preferRelativeResize="0"/>
            <p:nvPr/>
          </p:nvPicPr>
          <p:blipFill>
            <a:blip r:embed="rId4">
              <a:alphaModFix/>
            </a:blip>
            <a:stretch>
              <a:fillRect/>
            </a:stretch>
          </p:blipFill>
          <p:spPr>
            <a:xfrm>
              <a:off x="7109435" y="1724361"/>
              <a:ext cx="322950" cy="316620"/>
            </a:xfrm>
            <a:prstGeom prst="rect">
              <a:avLst/>
            </a:prstGeom>
            <a:noFill/>
            <a:ln>
              <a:noFill/>
            </a:ln>
          </p:spPr>
        </p:pic>
      </p:grpSp>
      <p:sp>
        <p:nvSpPr>
          <p:cNvPr id="122" name="Google Shape;122;p17"/>
          <p:cNvSpPr txBox="1">
            <a:spLocks noGrp="1"/>
          </p:cNvSpPr>
          <p:nvPr>
            <p:ph type="ctrTitle" idx="4294967295"/>
          </p:nvPr>
        </p:nvSpPr>
        <p:spPr>
          <a:xfrm>
            <a:off x="430173" y="852887"/>
            <a:ext cx="3719509" cy="698614"/>
          </a:xfrm>
          <a:prstGeom prst="rect">
            <a:avLst/>
          </a:prstGeom>
        </p:spPr>
        <p:txBody>
          <a:bodyPr spcFirstLastPara="1" wrap="square" lIns="0" tIns="0" rIns="0" bIns="0" anchor="b" anchorCtr="0">
            <a:noAutofit/>
          </a:bodyPr>
          <a:lstStyle/>
          <a:p>
            <a:pPr marL="0" lvl="0" indent="0" algn="l" rtl="0">
              <a:lnSpc>
                <a:spcPct val="80000"/>
              </a:lnSpc>
              <a:spcBef>
                <a:spcPts val="0"/>
              </a:spcBef>
              <a:spcAft>
                <a:spcPts val="0"/>
              </a:spcAft>
              <a:buNone/>
            </a:pPr>
            <a:r>
              <a:rPr lang="pt-BR" sz="3200" dirty="0">
                <a:solidFill>
                  <a:schemeClr val="tx1"/>
                </a:solidFill>
              </a:rPr>
              <a:t>M</a:t>
            </a:r>
            <a:r>
              <a:rPr lang="en" sz="3200" dirty="0">
                <a:solidFill>
                  <a:schemeClr val="tx1"/>
                </a:solidFill>
              </a:rPr>
              <a:t>ateriais utilizados:</a:t>
            </a:r>
            <a:endParaRPr lang="pt-BR" sz="3200" dirty="0">
              <a:solidFill>
                <a:schemeClr val="tx1"/>
              </a:solidFill>
            </a:endParaRPr>
          </a:p>
        </p:txBody>
      </p:sp>
      <p:sp>
        <p:nvSpPr>
          <p:cNvPr id="124" name="Google Shape;124;p17"/>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6</a:t>
            </a:fld>
            <a:endParaRPr/>
          </a:p>
        </p:txBody>
      </p:sp>
      <p:sp>
        <p:nvSpPr>
          <p:cNvPr id="2" name="CaixaDeTexto 1">
            <a:extLst>
              <a:ext uri="{FF2B5EF4-FFF2-40B4-BE49-F238E27FC236}">
                <a16:creationId xmlns:a16="http://schemas.microsoft.com/office/drawing/2014/main" id="{157D4F7D-0437-F749-E880-DCD21B1819AC}"/>
              </a:ext>
            </a:extLst>
          </p:cNvPr>
          <p:cNvSpPr txBox="1"/>
          <p:nvPr/>
        </p:nvSpPr>
        <p:spPr>
          <a:xfrm>
            <a:off x="643710" y="1796760"/>
            <a:ext cx="3769935" cy="1600438"/>
          </a:xfrm>
          <a:prstGeom prst="rect">
            <a:avLst/>
          </a:prstGeom>
          <a:noFill/>
        </p:spPr>
        <p:txBody>
          <a:bodyPr wrap="square" rtlCol="0">
            <a:spAutoFit/>
          </a:bodyPr>
          <a:lstStyle/>
          <a:p>
            <a:pPr marL="285750" indent="-285750">
              <a:buFont typeface="Arial" panose="020B0604020202020204" pitchFamily="34" charset="0"/>
              <a:buChar char="•"/>
            </a:pPr>
            <a:r>
              <a:rPr lang="pt-BR" dirty="0">
                <a:latin typeface="Times New Roman" panose="02020603050405020304" pitchFamily="18" charset="0"/>
                <a:cs typeface="Times New Roman" panose="02020603050405020304" pitchFamily="18" charset="0"/>
              </a:rPr>
              <a:t>Speaker, Mini</a:t>
            </a:r>
          </a:p>
          <a:p>
            <a:pPr marL="285750" indent="-285750">
              <a:buFont typeface="Arial" panose="020B0604020202020204" pitchFamily="34" charset="0"/>
              <a:buChar char="•"/>
            </a:pPr>
            <a:endParaRPr lang="pt-BR"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pt-BR" dirty="0">
                <a:latin typeface="Times New Roman" panose="02020603050405020304" pitchFamily="18" charset="0"/>
                <a:cs typeface="Times New Roman" panose="02020603050405020304" pitchFamily="18" charset="0"/>
              </a:rPr>
              <a:t>Preço: </a:t>
            </a:r>
            <a:r>
              <a:rPr lang="pt-BR" b="0" i="0" dirty="0">
                <a:effectLst/>
                <a:latin typeface="Proxima Nova"/>
              </a:rPr>
              <a:t>8,99 R$</a:t>
            </a:r>
          </a:p>
          <a:p>
            <a:pPr marL="285750" indent="-285750">
              <a:buFont typeface="Arial" panose="020B0604020202020204" pitchFamily="34" charset="0"/>
              <a:buChar char="•"/>
            </a:pPr>
            <a:endParaRPr lang="pt-BR" dirty="0">
              <a:latin typeface="Proxima Nova"/>
              <a:cs typeface="Times New Roman" panose="02020603050405020304" pitchFamily="18" charset="0"/>
            </a:endParaRPr>
          </a:p>
          <a:p>
            <a:pPr marL="285750" indent="-285750">
              <a:buFont typeface="Arial" panose="020B0604020202020204" pitchFamily="34" charset="0"/>
              <a:buChar char="•"/>
            </a:pPr>
            <a:r>
              <a:rPr lang="pt-BR" dirty="0">
                <a:latin typeface="Proxima Nova"/>
                <a:cs typeface="Times New Roman" panose="02020603050405020304" pitchFamily="18" charset="0"/>
              </a:rPr>
              <a:t>Link: </a:t>
            </a:r>
            <a:r>
              <a:rPr lang="pt-BR" dirty="0">
                <a:hlinkClick r:id="rId5"/>
              </a:rPr>
              <a:t>Mini Alto Falante Passivo 2 Polegadas 0.5w 8 Ohms 56mm | MercadoLivre</a:t>
            </a:r>
            <a:endParaRPr lang="pt-BR" dirty="0"/>
          </a:p>
        </p:txBody>
      </p:sp>
      <p:pic>
        <p:nvPicPr>
          <p:cNvPr id="5" name="Imagem 4" descr="Ícone&#10;&#10;Descrição gerada automaticamente">
            <a:extLst>
              <a:ext uri="{FF2B5EF4-FFF2-40B4-BE49-F238E27FC236}">
                <a16:creationId xmlns:a16="http://schemas.microsoft.com/office/drawing/2014/main" id="{1D251555-E06A-FE7D-868E-5E21C6958D95}"/>
              </a:ext>
            </a:extLst>
          </p:cNvPr>
          <p:cNvPicPr>
            <a:picLocks noChangeAspect="1"/>
          </p:cNvPicPr>
          <p:nvPr/>
        </p:nvPicPr>
        <p:blipFill>
          <a:blip r:embed="rId6"/>
          <a:stretch>
            <a:fillRect/>
          </a:stretch>
        </p:blipFill>
        <p:spPr>
          <a:xfrm>
            <a:off x="4383494" y="409658"/>
            <a:ext cx="799542" cy="816594"/>
          </a:xfrm>
          <a:prstGeom prst="rect">
            <a:avLst/>
          </a:prstGeom>
        </p:spPr>
      </p:pic>
    </p:spTree>
    <p:extLst>
      <p:ext uri="{BB962C8B-B14F-4D97-AF65-F5344CB8AC3E}">
        <p14:creationId xmlns:p14="http://schemas.microsoft.com/office/powerpoint/2010/main" val="1312932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8"/>
          <p:cNvSpPr txBox="1">
            <a:spLocks noGrp="1"/>
          </p:cNvSpPr>
          <p:nvPr>
            <p:ph type="body" idx="1"/>
          </p:nvPr>
        </p:nvSpPr>
        <p:spPr>
          <a:xfrm>
            <a:off x="607084" y="860078"/>
            <a:ext cx="4924583" cy="3705499"/>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b="1" dirty="0"/>
          </a:p>
          <a:p>
            <a:pPr marL="800100" lvl="1" indent="-342900">
              <a:spcAft>
                <a:spcPts val="800"/>
              </a:spcAft>
              <a:buFont typeface="Arial" panose="020B0604020202020204" pitchFamily="34" charset="0"/>
              <a:buChar char="•"/>
            </a:pPr>
            <a:r>
              <a:rPr lang="pt-BR" sz="1600" dirty="0"/>
              <a:t>8 resistores 220ohms</a:t>
            </a:r>
          </a:p>
          <a:p>
            <a:pPr marL="800100" lvl="1" indent="-342900">
              <a:spcAft>
                <a:spcPts val="800"/>
              </a:spcAft>
              <a:buFont typeface="Arial" panose="020B0604020202020204" pitchFamily="34" charset="0"/>
              <a:buChar char="•"/>
            </a:pPr>
            <a:r>
              <a:rPr lang="pt-BR" sz="1600" dirty="0"/>
              <a:t>Preço: 9,99</a:t>
            </a:r>
          </a:p>
          <a:p>
            <a:pPr marL="800100" lvl="1" indent="-342900">
              <a:spcAft>
                <a:spcPts val="800"/>
              </a:spcAft>
              <a:buFont typeface="Arial" panose="020B0604020202020204" pitchFamily="34" charset="0"/>
              <a:buChar char="•"/>
            </a:pPr>
            <a:r>
              <a:rPr lang="pt-BR" sz="1600" dirty="0"/>
              <a:t>Link: </a:t>
            </a:r>
            <a:r>
              <a:rPr lang="pt-BR" sz="1600" dirty="0">
                <a:hlinkClick r:id="rId3"/>
              </a:rPr>
              <a:t>Kit 10 X Resistor 220 Ohm 1/4w 5% 220r Projetos Arduino </a:t>
            </a:r>
            <a:r>
              <a:rPr lang="pt-BR" sz="1600" dirty="0" err="1">
                <a:hlinkClick r:id="rId3"/>
              </a:rPr>
              <a:t>Pic</a:t>
            </a:r>
            <a:r>
              <a:rPr lang="pt-BR" sz="1600" dirty="0">
                <a:hlinkClick r:id="rId3"/>
              </a:rPr>
              <a:t> | MercadoLivre</a:t>
            </a:r>
            <a:endParaRPr lang="pt-BR" sz="1600" dirty="0"/>
          </a:p>
          <a:p>
            <a:pPr marL="800100" lvl="1" indent="-342900">
              <a:spcAft>
                <a:spcPts val="800"/>
              </a:spcAft>
              <a:buFont typeface="Arial" panose="020B0604020202020204" pitchFamily="34" charset="0"/>
              <a:buChar char="•"/>
            </a:pPr>
            <a:r>
              <a:rPr lang="pt-BR" sz="1600" dirty="0"/>
              <a:t>Protoboard</a:t>
            </a:r>
          </a:p>
          <a:p>
            <a:pPr marL="800100" lvl="1" indent="-342900">
              <a:spcAft>
                <a:spcPts val="800"/>
              </a:spcAft>
              <a:buFont typeface="Arial" panose="020B0604020202020204" pitchFamily="34" charset="0"/>
              <a:buChar char="•"/>
            </a:pPr>
            <a:r>
              <a:rPr lang="pt-BR" sz="1600" dirty="0"/>
              <a:t>Preço: 13,50</a:t>
            </a:r>
          </a:p>
          <a:p>
            <a:pPr marL="800100" lvl="1" indent="-342900">
              <a:spcAft>
                <a:spcPts val="800"/>
              </a:spcAft>
              <a:buFont typeface="Arial" panose="020B0604020202020204" pitchFamily="34" charset="0"/>
              <a:buChar char="•"/>
            </a:pPr>
            <a:r>
              <a:rPr lang="pt-BR" sz="1600" dirty="0"/>
              <a:t>Link: </a:t>
            </a:r>
            <a:r>
              <a:rPr lang="pt-BR" sz="1400" dirty="0">
                <a:hlinkClick r:id="rId4"/>
              </a:rPr>
              <a:t>Protoboard </a:t>
            </a:r>
            <a:r>
              <a:rPr lang="pt-BR" sz="1400" dirty="0" err="1">
                <a:hlinkClick r:id="rId4"/>
              </a:rPr>
              <a:t>Breadboard</a:t>
            </a:r>
            <a:r>
              <a:rPr lang="pt-BR" sz="1400" dirty="0">
                <a:hlinkClick r:id="rId4"/>
              </a:rPr>
              <a:t> 400 Pontos 400 Furos Arduino </a:t>
            </a:r>
            <a:r>
              <a:rPr lang="pt-BR" sz="1400" dirty="0" err="1">
                <a:hlinkClick r:id="rId4"/>
              </a:rPr>
              <a:t>Rasperry</a:t>
            </a:r>
            <a:r>
              <a:rPr lang="pt-BR" sz="1400" dirty="0">
                <a:hlinkClick r:id="rId4"/>
              </a:rPr>
              <a:t> | MercadoLivre</a:t>
            </a:r>
            <a:endParaRPr lang="pt-BR" sz="1600" dirty="0"/>
          </a:p>
        </p:txBody>
      </p:sp>
      <p:sp>
        <p:nvSpPr>
          <p:cNvPr id="130" name="Google Shape;130;p18"/>
          <p:cNvSpPr txBox="1">
            <a:spLocks noGrp="1"/>
          </p:cNvSpPr>
          <p:nvPr>
            <p:ph type="title"/>
          </p:nvPr>
        </p:nvSpPr>
        <p:spPr>
          <a:xfrm>
            <a:off x="779100" y="759800"/>
            <a:ext cx="75933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pt-BR" sz="3600" dirty="0">
                <a:solidFill>
                  <a:schemeClr val="tx1"/>
                </a:solidFill>
              </a:rPr>
              <a:t>M</a:t>
            </a:r>
            <a:r>
              <a:rPr lang="en" sz="3600" dirty="0">
                <a:solidFill>
                  <a:schemeClr val="tx1"/>
                </a:solidFill>
              </a:rPr>
              <a:t>ateriais utilizados:</a:t>
            </a:r>
            <a:endParaRPr dirty="0">
              <a:solidFill>
                <a:schemeClr val="tx1"/>
              </a:solidFill>
            </a:endParaRPr>
          </a:p>
        </p:txBody>
      </p:sp>
      <p:sp>
        <p:nvSpPr>
          <p:cNvPr id="132" name="Google Shape;132;p18"/>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7</a:t>
            </a:fld>
            <a:endParaRPr/>
          </a:p>
        </p:txBody>
      </p:sp>
      <p:pic>
        <p:nvPicPr>
          <p:cNvPr id="133" name="Google Shape;133;p18"/>
          <p:cNvPicPr preferRelativeResize="0"/>
          <p:nvPr/>
        </p:nvPicPr>
        <p:blipFill>
          <a:blip r:embed="rId5">
            <a:alphaModFix/>
          </a:blip>
          <a:stretch>
            <a:fillRect/>
          </a:stretch>
        </p:blipFill>
        <p:spPr>
          <a:xfrm>
            <a:off x="5910177" y="1129286"/>
            <a:ext cx="2904825" cy="3705499"/>
          </a:xfrm>
          <a:prstGeom prst="rect">
            <a:avLst/>
          </a:prstGeom>
          <a:noFill/>
          <a:ln>
            <a:noFill/>
          </a:ln>
        </p:spPr>
      </p:pic>
    </p:spTree>
    <p:extLst>
      <p:ext uri="{BB962C8B-B14F-4D97-AF65-F5344CB8AC3E}">
        <p14:creationId xmlns:p14="http://schemas.microsoft.com/office/powerpoint/2010/main" val="254443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pic>
        <p:nvPicPr>
          <p:cNvPr id="223" name="Google Shape;223;p26"/>
          <p:cNvPicPr preferRelativeResize="0"/>
          <p:nvPr/>
        </p:nvPicPr>
        <p:blipFill>
          <a:blip r:embed="rId3">
            <a:alphaModFix/>
          </a:blip>
          <a:stretch>
            <a:fillRect/>
          </a:stretch>
        </p:blipFill>
        <p:spPr>
          <a:xfrm>
            <a:off x="7521122" y="1655079"/>
            <a:ext cx="253619" cy="121708"/>
          </a:xfrm>
          <a:prstGeom prst="rect">
            <a:avLst/>
          </a:prstGeom>
          <a:noFill/>
          <a:ln>
            <a:noFill/>
          </a:ln>
        </p:spPr>
      </p:pic>
      <p:sp>
        <p:nvSpPr>
          <p:cNvPr id="230" name="Google Shape;230;p26"/>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8</a:t>
            </a:fld>
            <a:endParaRPr/>
          </a:p>
        </p:txBody>
      </p:sp>
      <p:pic>
        <p:nvPicPr>
          <p:cNvPr id="231" name="Google Shape;231;p26"/>
          <p:cNvPicPr preferRelativeResize="0"/>
          <p:nvPr/>
        </p:nvPicPr>
        <p:blipFill>
          <a:blip r:embed="rId4">
            <a:alphaModFix/>
          </a:blip>
          <a:stretch>
            <a:fillRect/>
          </a:stretch>
        </p:blipFill>
        <p:spPr>
          <a:xfrm flipH="1">
            <a:off x="120006" y="2625197"/>
            <a:ext cx="1668335" cy="2518303"/>
          </a:xfrm>
          <a:prstGeom prst="rect">
            <a:avLst/>
          </a:prstGeom>
          <a:noFill/>
          <a:ln>
            <a:noFill/>
          </a:ln>
        </p:spPr>
      </p:pic>
      <p:sp>
        <p:nvSpPr>
          <p:cNvPr id="3" name="CaixaDeTexto 2">
            <a:extLst>
              <a:ext uri="{FF2B5EF4-FFF2-40B4-BE49-F238E27FC236}">
                <a16:creationId xmlns:a16="http://schemas.microsoft.com/office/drawing/2014/main" id="{3B1D0210-3E74-9F59-B9A6-977B123C4E96}"/>
              </a:ext>
            </a:extLst>
          </p:cNvPr>
          <p:cNvSpPr txBox="1"/>
          <p:nvPr/>
        </p:nvSpPr>
        <p:spPr>
          <a:xfrm>
            <a:off x="3322622" y="869343"/>
            <a:ext cx="4067006" cy="400110"/>
          </a:xfrm>
          <a:prstGeom prst="rect">
            <a:avLst/>
          </a:prstGeom>
          <a:noFill/>
        </p:spPr>
        <p:txBody>
          <a:bodyPr wrap="square" rtlCol="0">
            <a:spAutoFit/>
          </a:bodyPr>
          <a:lstStyle/>
          <a:p>
            <a:pPr algn="ctr"/>
            <a:r>
              <a:rPr lang="pt-BR" sz="2000" b="1" dirty="0">
                <a:latin typeface="Bernard MT Condensed" panose="02050806060905020404" pitchFamily="18" charset="0"/>
              </a:rPr>
              <a:t>ARDUINO UNO E JUMPERS</a:t>
            </a:r>
          </a:p>
        </p:txBody>
      </p:sp>
      <p:pic>
        <p:nvPicPr>
          <p:cNvPr id="6146" name="Picture 2" descr="Placa Uno R3 + Cabo USB para Arduino - Loja FilipeFlop">
            <a:extLst>
              <a:ext uri="{FF2B5EF4-FFF2-40B4-BE49-F238E27FC236}">
                <a16:creationId xmlns:a16="http://schemas.microsoft.com/office/drawing/2014/main" id="{39D67503-1317-AC11-F08D-A08D24E9B2E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20152" y="2031390"/>
            <a:ext cx="1264609" cy="1080719"/>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Jumper Wires Standard 7&quot; M/M - 30 AWG (30 Pack) - PRT-11026 - SparkFun  Electronics">
            <a:extLst>
              <a:ext uri="{FF2B5EF4-FFF2-40B4-BE49-F238E27FC236}">
                <a16:creationId xmlns:a16="http://schemas.microsoft.com/office/drawing/2014/main" id="{1AC63D77-1D21-EE8C-9EF4-1B48E569A20A}"/>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8747" b="5880"/>
          <a:stretch/>
        </p:blipFill>
        <p:spPr bwMode="auto">
          <a:xfrm>
            <a:off x="6622831" y="2153097"/>
            <a:ext cx="1668336" cy="1100454"/>
          </a:xfrm>
          <a:prstGeom prst="rect">
            <a:avLst/>
          </a:prstGeom>
          <a:noFill/>
          <a:extLst>
            <a:ext uri="{909E8E84-426E-40DD-AFC4-6F175D3DCCD1}">
              <a14:hiddenFill xmlns:a14="http://schemas.microsoft.com/office/drawing/2010/main">
                <a:solidFill>
                  <a:srgbClr val="FFFFFF"/>
                </a:solidFill>
              </a14:hiddenFill>
            </a:ext>
          </a:extLst>
        </p:spPr>
      </p:pic>
      <p:sp>
        <p:nvSpPr>
          <p:cNvPr id="2" name="CaixaDeTexto 1">
            <a:extLst>
              <a:ext uri="{FF2B5EF4-FFF2-40B4-BE49-F238E27FC236}">
                <a16:creationId xmlns:a16="http://schemas.microsoft.com/office/drawing/2014/main" id="{349CCDE7-AC68-078B-8D61-39CACF3F935C}"/>
              </a:ext>
            </a:extLst>
          </p:cNvPr>
          <p:cNvSpPr txBox="1"/>
          <p:nvPr/>
        </p:nvSpPr>
        <p:spPr>
          <a:xfrm>
            <a:off x="2154725" y="3422210"/>
            <a:ext cx="2254313" cy="1169551"/>
          </a:xfrm>
          <a:prstGeom prst="rect">
            <a:avLst/>
          </a:prstGeom>
          <a:noFill/>
        </p:spPr>
        <p:txBody>
          <a:bodyPr wrap="square" rtlCol="0">
            <a:spAutoFit/>
          </a:bodyPr>
          <a:lstStyle/>
          <a:p>
            <a:r>
              <a:rPr lang="pt-BR" dirty="0"/>
              <a:t>Preço: 115,00</a:t>
            </a:r>
          </a:p>
          <a:p>
            <a:endParaRPr lang="pt-BR" dirty="0"/>
          </a:p>
          <a:p>
            <a:r>
              <a:rPr lang="pt-BR" dirty="0"/>
              <a:t>Link: </a:t>
            </a:r>
            <a:r>
              <a:rPr lang="pt-BR" dirty="0">
                <a:hlinkClick r:id="rId7"/>
              </a:rPr>
              <a:t>Placa Arduino Uno R3 | Frete grátis (mercadolivre.com.br)</a:t>
            </a:r>
            <a:endParaRPr lang="pt-BR" dirty="0"/>
          </a:p>
        </p:txBody>
      </p:sp>
      <p:sp>
        <p:nvSpPr>
          <p:cNvPr id="11" name="CaixaDeTexto 10">
            <a:extLst>
              <a:ext uri="{FF2B5EF4-FFF2-40B4-BE49-F238E27FC236}">
                <a16:creationId xmlns:a16="http://schemas.microsoft.com/office/drawing/2014/main" id="{5B566E91-788D-67BF-9DF4-5CB7077E1753}"/>
              </a:ext>
            </a:extLst>
          </p:cNvPr>
          <p:cNvSpPr txBox="1"/>
          <p:nvPr/>
        </p:nvSpPr>
        <p:spPr>
          <a:xfrm>
            <a:off x="4888871" y="3112109"/>
            <a:ext cx="3863933" cy="2031325"/>
          </a:xfrm>
          <a:prstGeom prst="rect">
            <a:avLst/>
          </a:prstGeom>
          <a:noFill/>
        </p:spPr>
        <p:txBody>
          <a:bodyPr wrap="square" rtlCol="0">
            <a:spAutoFit/>
          </a:bodyPr>
          <a:lstStyle/>
          <a:p>
            <a:r>
              <a:rPr lang="pt-BR" dirty="0"/>
              <a:t>Preço: </a:t>
            </a:r>
            <a:r>
              <a:rPr lang="pt-BR" b="0" i="0" dirty="0">
                <a:effectLst/>
                <a:latin typeface="Proxima Nova"/>
              </a:rPr>
              <a:t>14,90</a:t>
            </a:r>
            <a:endParaRPr lang="pt-BR" dirty="0"/>
          </a:p>
          <a:p>
            <a:endParaRPr lang="pt-BR" dirty="0"/>
          </a:p>
          <a:p>
            <a:r>
              <a:rPr lang="pt-BR" dirty="0"/>
              <a:t>Link: </a:t>
            </a:r>
            <a:r>
              <a:rPr lang="pt-BR" dirty="0">
                <a:hlinkClick r:id="rId8"/>
              </a:rPr>
              <a:t>https://produto.mercadolivre.com.br/MLB-1884942434-cabo-wire-jumper-fmea-x-fmea-20-cm-40pcs-_JM#position=4&amp;search_layout=grid&amp;type=item&amp;tracking_id=8198bfad-1815-48bf-8b68-57cfa489aa7e</a:t>
            </a:r>
            <a:endParaRPr lang="pt-B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8"/>
          <p:cNvSpPr txBox="1">
            <a:spLocks noGrp="1"/>
          </p:cNvSpPr>
          <p:nvPr>
            <p:ph type="body" idx="1"/>
          </p:nvPr>
        </p:nvSpPr>
        <p:spPr>
          <a:xfrm>
            <a:off x="607084" y="860078"/>
            <a:ext cx="4924583" cy="3705499"/>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b="1" dirty="0"/>
          </a:p>
          <a:p>
            <a:pPr marL="742950" lvl="1" indent="-285750">
              <a:spcAft>
                <a:spcPts val="800"/>
              </a:spcAft>
              <a:buFont typeface="Arial" panose="020B0604020202020204" pitchFamily="34" charset="0"/>
              <a:buChar char="•"/>
            </a:pPr>
            <a:r>
              <a:rPr lang="pt-BR" sz="1600" dirty="0"/>
              <a:t>Preço: R$ 134</a:t>
            </a:r>
          </a:p>
          <a:p>
            <a:pPr marL="742950" lvl="1" indent="-285750">
              <a:spcAft>
                <a:spcPts val="800"/>
              </a:spcAft>
              <a:buFont typeface="Arial" panose="020B0604020202020204" pitchFamily="34" charset="0"/>
              <a:buChar char="•"/>
            </a:pPr>
            <a:r>
              <a:rPr lang="pt-BR" sz="1600" dirty="0"/>
              <a:t>Link: </a:t>
            </a:r>
            <a:r>
              <a:rPr lang="pt-BR" sz="1400" dirty="0">
                <a:hlinkClick r:id="rId3"/>
              </a:rPr>
              <a:t>Kit Compatível Com Arduino Uno Iniciante Com 80 Peças | Parcelamento sem juros (mercadolivre.com.br)</a:t>
            </a:r>
            <a:endParaRPr lang="pt-BR" sz="1400" dirty="0"/>
          </a:p>
          <a:p>
            <a:pPr marL="800100" lvl="1" indent="-342900">
              <a:spcAft>
                <a:spcPts val="800"/>
              </a:spcAft>
            </a:pPr>
            <a:endParaRPr lang="pt-BR" sz="1600" dirty="0"/>
          </a:p>
        </p:txBody>
      </p:sp>
      <p:sp>
        <p:nvSpPr>
          <p:cNvPr id="130" name="Google Shape;130;p18"/>
          <p:cNvSpPr txBox="1">
            <a:spLocks noGrp="1"/>
          </p:cNvSpPr>
          <p:nvPr>
            <p:ph type="title"/>
          </p:nvPr>
        </p:nvSpPr>
        <p:spPr>
          <a:xfrm>
            <a:off x="811075" y="53707"/>
            <a:ext cx="7593300" cy="1075579"/>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pt-BR" sz="2000" dirty="0">
                <a:solidFill>
                  <a:schemeClr val="tx1"/>
                </a:solidFill>
                <a:latin typeface="Bernard MT Condensed" panose="02050806060905020404" pitchFamily="18" charset="0"/>
              </a:rPr>
              <a:t>Kit Compatível Com Arduino Uno Iniciante Com 80 Peças</a:t>
            </a:r>
          </a:p>
        </p:txBody>
      </p:sp>
      <p:sp>
        <p:nvSpPr>
          <p:cNvPr id="132" name="Google Shape;132;p18"/>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9</a:t>
            </a:fld>
            <a:endParaRPr/>
          </a:p>
        </p:txBody>
      </p:sp>
      <p:pic>
        <p:nvPicPr>
          <p:cNvPr id="133" name="Google Shape;133;p18"/>
          <p:cNvPicPr preferRelativeResize="0"/>
          <p:nvPr/>
        </p:nvPicPr>
        <p:blipFill>
          <a:blip r:embed="rId4">
            <a:alphaModFix/>
          </a:blip>
          <a:stretch>
            <a:fillRect/>
          </a:stretch>
        </p:blipFill>
        <p:spPr>
          <a:xfrm>
            <a:off x="5910177" y="1129286"/>
            <a:ext cx="2904825" cy="3705499"/>
          </a:xfrm>
          <a:prstGeom prst="rect">
            <a:avLst/>
          </a:prstGeom>
          <a:noFill/>
          <a:ln>
            <a:noFill/>
          </a:ln>
        </p:spPr>
      </p:pic>
      <p:pic>
        <p:nvPicPr>
          <p:cNvPr id="3" name="Imagem 2">
            <a:extLst>
              <a:ext uri="{FF2B5EF4-FFF2-40B4-BE49-F238E27FC236}">
                <a16:creationId xmlns:a16="http://schemas.microsoft.com/office/drawing/2014/main" id="{885A15A0-241F-DDC9-9EB4-17B729A782F3}"/>
              </a:ext>
            </a:extLst>
          </p:cNvPr>
          <p:cNvPicPr>
            <a:picLocks noChangeAspect="1"/>
          </p:cNvPicPr>
          <p:nvPr/>
        </p:nvPicPr>
        <p:blipFill>
          <a:blip r:embed="rId5"/>
          <a:stretch>
            <a:fillRect/>
          </a:stretch>
        </p:blipFill>
        <p:spPr>
          <a:xfrm>
            <a:off x="1725524" y="2448877"/>
            <a:ext cx="2687701" cy="2194216"/>
          </a:xfrm>
          <a:prstGeom prst="rect">
            <a:avLst/>
          </a:prstGeom>
        </p:spPr>
      </p:pic>
    </p:spTree>
    <p:extLst>
      <p:ext uri="{BB962C8B-B14F-4D97-AF65-F5344CB8AC3E}">
        <p14:creationId xmlns:p14="http://schemas.microsoft.com/office/powerpoint/2010/main" val="3310126638"/>
      </p:ext>
    </p:extLst>
  </p:cSld>
  <p:clrMapOvr>
    <a:masterClrMapping/>
  </p:clrMapOvr>
</p:sld>
</file>

<file path=ppt/theme/theme1.xml><?xml version="1.0" encoding="utf-8"?>
<a:theme xmlns:a="http://schemas.openxmlformats.org/drawingml/2006/main" name="Flavius template">
  <a:themeElements>
    <a:clrScheme name="Custom 347">
      <a:dk1>
        <a:srgbClr val="1E263A"/>
      </a:dk1>
      <a:lt1>
        <a:srgbClr val="FFFFFF"/>
      </a:lt1>
      <a:dk2>
        <a:srgbClr val="989CA7"/>
      </a:dk2>
      <a:lt2>
        <a:srgbClr val="EAEEF0"/>
      </a:lt2>
      <a:accent1>
        <a:srgbClr val="6DB9E4"/>
      </a:accent1>
      <a:accent2>
        <a:srgbClr val="9ECE46"/>
      </a:accent2>
      <a:accent3>
        <a:srgbClr val="ECCB49"/>
      </a:accent3>
      <a:accent4>
        <a:srgbClr val="F5A73B"/>
      </a:accent4>
      <a:accent5>
        <a:srgbClr val="F36846"/>
      </a:accent5>
      <a:accent6>
        <a:srgbClr val="DD73C3"/>
      </a:accent6>
      <a:hlink>
        <a:srgbClr val="293D6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3CB92269CC60D64092725060F72870CC" ma:contentTypeVersion="4" ma:contentTypeDescription="Crie um novo documento." ma:contentTypeScope="" ma:versionID="265047d365dde360479dccf482dc152a">
  <xsd:schema xmlns:xsd="http://www.w3.org/2001/XMLSchema" xmlns:xs="http://www.w3.org/2001/XMLSchema" xmlns:p="http://schemas.microsoft.com/office/2006/metadata/properties" xmlns:ns2="001dc254-b13a-4b46-9071-fe8ad821861f" targetNamespace="http://schemas.microsoft.com/office/2006/metadata/properties" ma:root="true" ma:fieldsID="23f8779708809e0833865f684a2a2d26" ns2:_="">
    <xsd:import namespace="001dc254-b13a-4b46-9071-fe8ad821861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01dc254-b13a-4b46-9071-fe8ad821861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23898B7-8ED6-43D2-8344-F733D0CDC089}"/>
</file>

<file path=customXml/itemProps2.xml><?xml version="1.0" encoding="utf-8"?>
<ds:datastoreItem xmlns:ds="http://schemas.openxmlformats.org/officeDocument/2006/customXml" ds:itemID="{47AA2D16-D364-4F5E-B7D0-8C0A89B70F33}"/>
</file>

<file path=customXml/itemProps3.xml><?xml version="1.0" encoding="utf-8"?>
<ds:datastoreItem xmlns:ds="http://schemas.openxmlformats.org/officeDocument/2006/customXml" ds:itemID="{A3C4A77E-D1A7-407B-AC51-D80EF5792002}"/>
</file>

<file path=docProps/app.xml><?xml version="1.0" encoding="utf-8"?>
<Properties xmlns="http://schemas.openxmlformats.org/officeDocument/2006/extended-properties" xmlns:vt="http://schemas.openxmlformats.org/officeDocument/2006/docPropsVTypes">
  <Template>Wisp</Template>
  <TotalTime>489</TotalTime>
  <Words>502</Words>
  <Application>Microsoft Office PowerPoint</Application>
  <PresentationFormat>Apresentação na tela (16:9)</PresentationFormat>
  <Paragraphs>77</Paragraphs>
  <Slides>11</Slides>
  <Notes>11</Notes>
  <HiddenSlides>0</HiddenSlides>
  <MMClips>0</MMClips>
  <ScaleCrop>false</ScaleCrop>
  <HeadingPairs>
    <vt:vector size="6" baseType="variant">
      <vt:variant>
        <vt:lpstr>Fontes usadas</vt:lpstr>
      </vt:variant>
      <vt:variant>
        <vt:i4>8</vt:i4>
      </vt:variant>
      <vt:variant>
        <vt:lpstr>Tema</vt:lpstr>
      </vt:variant>
      <vt:variant>
        <vt:i4>1</vt:i4>
      </vt:variant>
      <vt:variant>
        <vt:lpstr>Títulos de slides</vt:lpstr>
      </vt:variant>
      <vt:variant>
        <vt:i4>11</vt:i4>
      </vt:variant>
    </vt:vector>
  </HeadingPairs>
  <TitlesOfParts>
    <vt:vector size="20" baseType="lpstr">
      <vt:lpstr>IBM Plex Sans Condensed</vt:lpstr>
      <vt:lpstr>Times New Roman</vt:lpstr>
      <vt:lpstr>Proxima Nova</vt:lpstr>
      <vt:lpstr>Arial</vt:lpstr>
      <vt:lpstr>Open Sans</vt:lpstr>
      <vt:lpstr>Bernard MT Condensed</vt:lpstr>
      <vt:lpstr>Arial Nova</vt:lpstr>
      <vt:lpstr>Bebas Neue</vt:lpstr>
      <vt:lpstr>Flavius template</vt:lpstr>
      <vt:lpstr>PROJETO  DE   ROBóTICA  ARDUINO</vt:lpstr>
      <vt:lpstr>APRESENTAÇÃO</vt:lpstr>
      <vt:lpstr>   Genius (Jogo da memória)     </vt:lpstr>
      <vt:lpstr>desafios </vt:lpstr>
      <vt:lpstr>Materiais utilizados:</vt:lpstr>
      <vt:lpstr>Materiais utilizados:</vt:lpstr>
      <vt:lpstr>Materiais utilizados:</vt:lpstr>
      <vt:lpstr>Apresentação do PowerPoint</vt:lpstr>
      <vt:lpstr>Kit Compatível Com Arduino Uno Iniciante Com 80 Peças</vt:lpstr>
      <vt:lpstr>Tinkercad </vt:lpstr>
      <vt:lpstr>Referências na WEB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PROJETO DE  ROBóTICA ARDUINO</dc:title>
  <cp:lastModifiedBy>FERNANDA PEREIRA MUNIZ</cp:lastModifiedBy>
  <cp:revision>12</cp:revision>
  <dcterms:modified xsi:type="dcterms:W3CDTF">2022-05-14T21:31:12Z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0x0101003CB92269CC60D64092725060F72870CC</vt:lpwstr>
  </property>
</Properties>
</file>