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E1679-E6DF-463F-A177-B59D2323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D8BBA-B4E7-475C-A1C4-33D1498C1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4FC44-4FED-4452-AE25-1B4DDA96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925E2-B495-4F32-84D2-35B08FF1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CDB55-3C29-4FD8-93BC-665FB135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3D614-297B-425F-97A8-1C5BCDA7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72471-386E-43BE-A00B-8B3E010C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1072C-95D4-4232-A31B-06CF5555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E6642-0AB0-4C4A-9F96-904A33F4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BBDF7-BE65-4EDD-B84D-7D9AF550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AE0901-A1C4-4E1B-B8DC-D6878CAA8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95D355-BF57-4E29-A176-16E80781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A96D3-27D6-4374-8340-667BEEE2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3B2BE-CA02-485E-9390-150C9689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9F6A1-A0C1-4651-99B1-FE4ECAF9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6E85-0B45-45FC-A391-5ACD780F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536E2-315D-4006-8BEE-D5A45779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1646B-38F8-43C1-8ADD-327B8F3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11DD5-039D-49FA-9DCB-3C9E8422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5B0BB-3002-466C-AB0B-3910212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1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A8E7E-0D14-484D-BB98-536733BB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48C40-50DE-4594-9B72-BF385FE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4219C-A125-4DF1-AC79-CD8FB42E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4B990-2B30-4F35-882B-232B8008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69A34-136E-4DDA-9E18-C0016962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3DB3F-5015-4FAC-BDFF-631B8752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5D9E7-7D98-4C10-9898-67821B9C8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B8D768-6A6B-4FB9-8484-29E954F4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E52F26-5414-4FAC-A303-1A7B4632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15EC9-4EC8-44FB-810C-8FC7E0E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F6F27D-3387-4195-8C1A-AFC30FA4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A33F2-25DB-4501-9066-EA666D2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80A91-F359-4D75-AC54-F6B88A5D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ACDB7E-3EF2-4641-9DA2-79F0089F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612B98-B9F6-4B32-A9C0-BF98D5D28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0B2EF5-A840-4DB9-9409-62D19D98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87B3CB-7C7B-43BB-A8B8-C2720EF5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FFB37-957B-45AB-89F5-3E6179D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F8A56A-BC6A-4989-9E7E-C34EBCFC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304D-BC15-4708-A44D-7B44120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6439BD-5D88-4966-B3DD-11E0FB97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2CAEE6-0BD3-4A16-A7BE-0AE6966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3CF993-06DD-4D74-9119-5EE8C9E0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6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72FF3B-F613-445C-BA79-9576722C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10A1C5-4E51-4485-AB95-EF30BE15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E27E34-4C32-4A27-9308-C54DDCE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33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D2608-A764-4379-A1D4-77636116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070BA-417D-4A15-8984-CF5F7540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3F6AF6-7774-4432-8162-F9C1E282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65F4EB-7EB1-4677-BD05-A0BB886C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95600F-9D89-44C1-9E12-0F32A4C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EB20B1-FBFB-41DE-BF44-FACF8F7F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97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9809-59D2-4285-8E8B-C6C101A3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90F5EC-BB0C-4820-ABB4-CB6F19C71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772C9-7C03-4E5A-A876-AC076C0D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F6317-2B51-4D44-BB53-88D5210B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0C5165-8574-4BCE-BCC9-48AAC046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DA12B-84A9-4677-B93B-15C96B2E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0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CF0A7B-181C-40EC-9738-25A817BA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2859D-BD34-4F2C-85B8-E30A4DF1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8C5FC-EEDE-403A-AA6B-27B274675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6947-956F-4DCF-9678-F432016248B6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214AB-DB2B-4D45-97E4-4D2D1670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9F99D-0143-415A-BDBC-DB8D6F823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E6B7-E378-4254-BBD0-55AB24B1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Controle de um Tanque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412C7-9E7A-4F85-BE0F-59093F1D5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2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A9432-1B2D-40F1-868E-C3986B6E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5" y="1006371"/>
            <a:ext cx="3630259" cy="25220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DE54D7-7C4E-40E2-B77A-D9F342B86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68" y="1006371"/>
            <a:ext cx="3632178" cy="25220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60B9129-C6A7-48FA-A460-707F0050B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65" y="4025500"/>
            <a:ext cx="3627434" cy="261453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E7EF08A-7B97-41AA-A6B0-32077D39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433" y="4025500"/>
            <a:ext cx="3766707" cy="261453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5393A38-2F4E-4AE8-A653-2EE05E720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433" y="1006371"/>
            <a:ext cx="3488816" cy="25220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6C3C56B-9CEB-4537-9A52-283F9158DF32}"/>
              </a:ext>
            </a:extLst>
          </p:cNvPr>
          <p:cNvSpPr txBox="1"/>
          <p:nvPr/>
        </p:nvSpPr>
        <p:spPr>
          <a:xfrm>
            <a:off x="442565" y="217962"/>
            <a:ext cx="1035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/>
              <a:t>Objetivo: Elaborar e simular no programa Clic02 um programa em </a:t>
            </a:r>
            <a:r>
              <a:rPr lang="pt-BR" dirty="0" err="1"/>
              <a:t>Ladder</a:t>
            </a:r>
            <a:r>
              <a:rPr lang="pt-BR" dirty="0"/>
              <a:t> para controlar um tanque.</a:t>
            </a:r>
          </a:p>
        </p:txBody>
      </p:sp>
    </p:spTree>
    <p:extLst>
      <p:ext uri="{BB962C8B-B14F-4D97-AF65-F5344CB8AC3E}">
        <p14:creationId xmlns:p14="http://schemas.microsoft.com/office/powerpoint/2010/main" val="7301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>
            <a:extLst>
              <a:ext uri="{FF2B5EF4-FFF2-40B4-BE49-F238E27FC236}">
                <a16:creationId xmlns:a16="http://schemas.microsoft.com/office/drawing/2014/main" id="{3F158405-547A-45A0-922B-D747083A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44" y="4623078"/>
            <a:ext cx="2714603" cy="1884254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E1A3CE06-37AC-42F9-9A88-AF0F40ED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40" y="4623078"/>
            <a:ext cx="2613359" cy="1884254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3A8F7C17-2DCA-4E30-BE95-9338A8EEF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892" y="4620414"/>
            <a:ext cx="2613359" cy="1886918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DD17455D-283C-477B-A881-64E4502D4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15" y="4620921"/>
            <a:ext cx="2704780" cy="18864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2CF3BB-11B5-45BF-A4DC-2CB6D3304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173" y="476194"/>
            <a:ext cx="7269803" cy="37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61B2A9-55F0-4CE4-A25D-83BD6912D87E}"/>
              </a:ext>
            </a:extLst>
          </p:cNvPr>
          <p:cNvSpPr txBox="1"/>
          <p:nvPr/>
        </p:nvSpPr>
        <p:spPr>
          <a:xfrm>
            <a:off x="5442011" y="3059668"/>
            <a:ext cx="98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248729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86AF5896F8C146ACB101445715F69B" ma:contentTypeVersion="3" ma:contentTypeDescription="Crie um novo documento." ma:contentTypeScope="" ma:versionID="9102a6fbdcd4abe318456161bdc22a9c">
  <xsd:schema xmlns:xsd="http://www.w3.org/2001/XMLSchema" xmlns:xs="http://www.w3.org/2001/XMLSchema" xmlns:p="http://schemas.microsoft.com/office/2006/metadata/properties" xmlns:ns2="c27870e4-cbc2-40bd-9b0a-ed433016cf6b" targetNamespace="http://schemas.microsoft.com/office/2006/metadata/properties" ma:root="true" ma:fieldsID="de3abdd50bf5c10f163fecd0e39bf060" ns2:_="">
    <xsd:import namespace="c27870e4-cbc2-40bd-9b0a-ed433016c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870e4-cbc2-40bd-9b0a-ed433016c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C9DC38-D5A6-4B76-8232-76650056C04F}"/>
</file>

<file path=customXml/itemProps2.xml><?xml version="1.0" encoding="utf-8"?>
<ds:datastoreItem xmlns:ds="http://schemas.openxmlformats.org/officeDocument/2006/customXml" ds:itemID="{3018FB5E-A8F1-4A73-BB40-BBF4AF1EAF47}"/>
</file>

<file path=customXml/itemProps3.xml><?xml version="1.0" encoding="utf-8"?>
<ds:datastoreItem xmlns:ds="http://schemas.openxmlformats.org/officeDocument/2006/customXml" ds:itemID="{8D907FEA-275A-4936-A3D9-E26F38CC0A69}"/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Controle de um Tanque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Santos</dc:creator>
  <cp:lastModifiedBy>WILLIAM VAIRO DOS SANTOS</cp:lastModifiedBy>
  <cp:revision>26</cp:revision>
  <dcterms:created xsi:type="dcterms:W3CDTF">2020-07-24T21:42:24Z</dcterms:created>
  <dcterms:modified xsi:type="dcterms:W3CDTF">2022-01-29T00:14:15Z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0x0101007586AF5896F8C146ACB101445715F69B</vt:lpwstr>
  </property>
</Properties>
</file>