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E1679-E6DF-463F-A177-B59D2323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D8BBA-B4E7-475C-A1C4-33D1498C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4FC44-4FED-4452-AE25-1B4DDA9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925E2-B495-4F32-84D2-35B08FF1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CDB55-3C29-4FD8-93BC-665FB135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3D614-297B-425F-97A8-1C5BCDA7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72471-386E-43BE-A00B-8B3E010C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1072C-95D4-4232-A31B-06CF5555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E6642-0AB0-4C4A-9F96-904A33F4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BBDF7-BE65-4EDD-B84D-7D9AF550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E0901-A1C4-4E1B-B8DC-D6878CAA8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5D355-BF57-4E29-A176-16E80781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A96D3-27D6-4374-8340-667BEEE2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3B2BE-CA02-485E-9390-150C9689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9F6A1-A0C1-4651-99B1-FE4ECAF9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6E85-0B45-45FC-A391-5ACD780F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36E2-315D-4006-8BEE-D5A45779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1646B-38F8-43C1-8ADD-327B8F3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11DD5-039D-49FA-9DCB-3C9E8422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5B0BB-3002-466C-AB0B-3910212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A8E7E-0D14-484D-BB98-536733BB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48C40-50DE-4594-9B72-BF385FE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4219C-A125-4DF1-AC79-CD8FB42E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4B990-2B30-4F35-882B-232B800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69A34-136E-4DDA-9E18-C0016962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DB3F-5015-4FAC-BDFF-631B8752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5D9E7-7D98-4C10-9898-67821B9C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8D768-6A6B-4FB9-8484-29E954F4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52F26-5414-4FAC-A303-1A7B4632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15EC9-4EC8-44FB-810C-8FC7E0E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6F27D-3387-4195-8C1A-AFC30FA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33F2-25DB-4501-9066-EA666D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80A91-F359-4D75-AC54-F6B88A5D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ACDB7E-3EF2-4641-9DA2-79F0089F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612B98-B9F6-4B32-A9C0-BF98D5D28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B2EF5-A840-4DB9-9409-62D19D9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7B3CB-7C7B-43BB-A8B8-C2720EF5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FFB37-957B-45AB-89F5-3E6179D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F8A56A-BC6A-4989-9E7E-C34EBCFC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304D-BC15-4708-A44D-7B44120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6439BD-5D88-4966-B3DD-11E0FB97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2CAEE6-0BD3-4A16-A7BE-0AE6966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CF993-06DD-4D74-9119-5EE8C9E0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72FF3B-F613-445C-BA79-9576722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10A1C5-4E51-4485-AB95-EF30BE15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E27E34-4C32-4A27-9308-C54DDCE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2608-A764-4379-A1D4-77636116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070BA-417D-4A15-8984-CF5F7540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F6AF6-7774-4432-8162-F9C1E282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5F4EB-7EB1-4677-BD05-A0BB886C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95600F-9D89-44C1-9E12-0F32A4C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EB20B1-FBFB-41DE-BF44-FACF8F7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7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9809-59D2-4285-8E8B-C6C101A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90F5EC-BB0C-4820-ABB4-CB6F19C71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772C9-7C03-4E5A-A876-AC076C0D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F6317-2B51-4D44-BB53-88D5210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0C5165-8574-4BCE-BCC9-48AAC046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DA12B-84A9-4677-B93B-15C96B2E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CF0A7B-181C-40EC-9738-25A817BA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2859D-BD34-4F2C-85B8-E30A4DF1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8C5FC-EEDE-403A-AA6B-27B27467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6947-956F-4DCF-9678-F432016248B6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214AB-DB2B-4D45-97E4-4D2D1670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9F99D-0143-415A-BDBC-DB8D6F823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104D-9C42-400E-A8BD-2DE47E322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E6B7-E378-4254-BBD0-55AB24B1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Controle de um Portão de Garagem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412C7-9E7A-4F85-BE0F-59093F1D5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FE8541-486E-43FB-A429-3CEFA0CDC533}"/>
              </a:ext>
            </a:extLst>
          </p:cNvPr>
          <p:cNvSpPr txBox="1"/>
          <p:nvPr/>
        </p:nvSpPr>
        <p:spPr>
          <a:xfrm>
            <a:off x="603681" y="825624"/>
            <a:ext cx="10315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Elaborar um programa em </a:t>
            </a:r>
            <a:r>
              <a:rPr lang="pt-BR" dirty="0" err="1"/>
              <a:t>Ladder</a:t>
            </a:r>
            <a:r>
              <a:rPr lang="pt-BR" dirty="0"/>
              <a:t> para acionar um portão de garagem que tem um controle com dois botões: um para a abertura (ABRIR - I03) e um para o fechamento  (FECHAR - I01).</a:t>
            </a:r>
          </a:p>
          <a:p>
            <a:r>
              <a:rPr lang="pt-BR" dirty="0"/>
              <a:t>Possui dois sensores NA: um que é acionado quando o portão está totalmente aberto (S. ABERTO - I04) e outro para informar que está totalmente fechado (S.FECHADO – I02).</a:t>
            </a:r>
          </a:p>
          <a:p>
            <a:r>
              <a:rPr lang="pt-BR" dirty="0"/>
              <a:t>Possui dois contatores: um aciona o motor para fechar (Q01) e o outro para abrir (Q02).</a:t>
            </a:r>
          </a:p>
          <a:p>
            <a:r>
              <a:rPr lang="pt-BR" dirty="0"/>
              <a:t>Simular </a:t>
            </a:r>
            <a:r>
              <a:rPr lang="pt-BR"/>
              <a:t>no Clic02.</a:t>
            </a:r>
            <a:endParaRPr lang="pt-BR" dirty="0"/>
          </a:p>
          <a:p>
            <a:endParaRPr lang="pt-BR" dirty="0"/>
          </a:p>
          <a:p>
            <a:r>
              <a:rPr lang="pt-BR" dirty="0"/>
              <a:t>Solução 1: fazer a lógica intuitivamente por tentativa e erro.</a:t>
            </a:r>
          </a:p>
          <a:p>
            <a:endParaRPr lang="pt-BR" dirty="0"/>
          </a:p>
          <a:p>
            <a:r>
              <a:rPr lang="pt-BR" dirty="0"/>
              <a:t>Solução 2: utilizar FSM (</a:t>
            </a:r>
            <a:r>
              <a:rPr lang="pt-BR" dirty="0" err="1"/>
              <a:t>Finite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69880D-0420-4D5A-8DB5-E5D9885EDCAF}"/>
              </a:ext>
            </a:extLst>
          </p:cNvPr>
          <p:cNvSpPr txBox="1"/>
          <p:nvPr/>
        </p:nvSpPr>
        <p:spPr>
          <a:xfrm>
            <a:off x="4707256" y="380855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1: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CDC171-8622-CA22-14DA-01996DA6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94" y="987054"/>
            <a:ext cx="63150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891C372-625A-4430-B7BC-42B2FDA31E8A}"/>
              </a:ext>
            </a:extLst>
          </p:cNvPr>
          <p:cNvSpPr/>
          <p:nvPr/>
        </p:nvSpPr>
        <p:spPr>
          <a:xfrm>
            <a:off x="4989251" y="932337"/>
            <a:ext cx="1358284" cy="1127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ABERTO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A329D6-2733-4850-9041-E39ECDEE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21" y="2858974"/>
            <a:ext cx="1371719" cy="11400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8EB105-D52C-4E4E-9FB6-AFB3F8E2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2" y="4625996"/>
            <a:ext cx="1358284" cy="11400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F84177E-7245-4732-8D05-93B0605F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89" y="2858974"/>
            <a:ext cx="1371719" cy="1140051"/>
          </a:xfrm>
          <a:prstGeom prst="rect">
            <a:avLst/>
          </a:prstGeom>
        </p:spPr>
      </p:pic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8A3AE49F-82A8-42FF-B950-AF712A2CC57E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rot="5400000" flipH="1" flipV="1">
            <a:off x="3244298" y="1114021"/>
            <a:ext cx="1362904" cy="21270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EA0AC0FF-713D-43E9-8D01-8BF06AA77F10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347535" y="1496070"/>
            <a:ext cx="2180946" cy="13629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CC5C271E-37C1-4DB8-96C1-630A909E85F2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6839511" y="3507051"/>
            <a:ext cx="1196997" cy="2180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363EF398-C469-4796-ABD0-466D44120C63}"/>
              </a:ext>
            </a:extLst>
          </p:cNvPr>
          <p:cNvCxnSpPr>
            <a:cxnSpLocks/>
            <a:stCxn id="8" idx="1"/>
            <a:endCxn id="10" idx="2"/>
          </p:cNvCxnSpPr>
          <p:nvPr/>
        </p:nvCxnSpPr>
        <p:spPr>
          <a:xfrm rot="10800000">
            <a:off x="2862250" y="3999026"/>
            <a:ext cx="2127003" cy="11969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4D7DBA3-E993-44BA-B0E3-3EA3CE680FB4}"/>
              </a:ext>
            </a:extLst>
          </p:cNvPr>
          <p:cNvSpPr txBox="1"/>
          <p:nvPr/>
        </p:nvSpPr>
        <p:spPr>
          <a:xfrm>
            <a:off x="7906098" y="3141790"/>
            <a:ext cx="1244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FECHANDO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BE78003-01E2-4A6A-973E-FBA78B0CD727}"/>
              </a:ext>
            </a:extLst>
          </p:cNvPr>
          <p:cNvSpPr txBox="1"/>
          <p:nvPr/>
        </p:nvSpPr>
        <p:spPr>
          <a:xfrm>
            <a:off x="5127270" y="5011355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FECHADO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C90E79-6D63-47D6-86E6-04B22F11B26B}"/>
              </a:ext>
            </a:extLst>
          </p:cNvPr>
          <p:cNvSpPr txBox="1"/>
          <p:nvPr/>
        </p:nvSpPr>
        <p:spPr>
          <a:xfrm>
            <a:off x="2327486" y="323804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ABRINDO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59430E-D156-4816-9CCD-61EFA9294C98}"/>
              </a:ext>
            </a:extLst>
          </p:cNvPr>
          <p:cNvSpPr txBox="1"/>
          <p:nvPr/>
        </p:nvSpPr>
        <p:spPr>
          <a:xfrm>
            <a:off x="2432755" y="1435847"/>
            <a:ext cx="162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ABERTO</a:t>
            </a:r>
          </a:p>
          <a:p>
            <a:pPr algn="ctr"/>
            <a:r>
              <a:rPr lang="pt-BR" dirty="0"/>
              <a:t>I04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05AD66-23C9-4D7A-9BE5-94427DA814E7}"/>
              </a:ext>
            </a:extLst>
          </p:cNvPr>
          <p:cNvSpPr txBox="1"/>
          <p:nvPr/>
        </p:nvSpPr>
        <p:spPr>
          <a:xfrm>
            <a:off x="7076578" y="1213254"/>
            <a:ext cx="153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FECHAR</a:t>
            </a:r>
          </a:p>
          <a:p>
            <a:pPr algn="ctr"/>
            <a:r>
              <a:rPr lang="pt-BR" dirty="0"/>
              <a:t>I01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BD5E48A-4BC3-42A9-8650-1450899198DE}"/>
              </a:ext>
            </a:extLst>
          </p:cNvPr>
          <p:cNvSpPr txBox="1"/>
          <p:nvPr/>
        </p:nvSpPr>
        <p:spPr>
          <a:xfrm>
            <a:off x="7363592" y="5057521"/>
            <a:ext cx="178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FECHADO</a:t>
            </a:r>
          </a:p>
          <a:p>
            <a:pPr algn="ctr"/>
            <a:r>
              <a:rPr lang="pt-BR" dirty="0"/>
              <a:t>I02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E1897C9-B9CB-4E51-B9F3-C64BEB9D24B2}"/>
              </a:ext>
            </a:extLst>
          </p:cNvPr>
          <p:cNvSpPr txBox="1"/>
          <p:nvPr/>
        </p:nvSpPr>
        <p:spPr>
          <a:xfrm>
            <a:off x="2598114" y="4872855"/>
            <a:ext cx="135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ABRIR</a:t>
            </a:r>
          </a:p>
          <a:p>
            <a:pPr algn="ctr"/>
            <a:r>
              <a:rPr lang="pt-BR" dirty="0"/>
              <a:t>I03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EE181C0-C45C-4568-9EDC-C9447BAD124B}"/>
              </a:ext>
            </a:extLst>
          </p:cNvPr>
          <p:cNvSpPr txBox="1"/>
          <p:nvPr/>
        </p:nvSpPr>
        <p:spPr>
          <a:xfrm>
            <a:off x="2707689" y="506027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Máquina de Estado (FSM)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31D06DF7-D29D-48EF-85D7-F4C94C8C874B}"/>
              </a:ext>
            </a:extLst>
          </p:cNvPr>
          <p:cNvCxnSpPr>
            <a:endCxn id="6" idx="3"/>
          </p:cNvCxnSpPr>
          <p:nvPr/>
        </p:nvCxnSpPr>
        <p:spPr>
          <a:xfrm rot="10800000" flipV="1">
            <a:off x="9214341" y="3238040"/>
            <a:ext cx="923959" cy="1909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3D435D2C-5D83-43BD-B919-4628908570DE}"/>
              </a:ext>
            </a:extLst>
          </p:cNvPr>
          <p:cNvSpPr/>
          <p:nvPr/>
        </p:nvSpPr>
        <p:spPr>
          <a:xfrm>
            <a:off x="10235953" y="3141790"/>
            <a:ext cx="204187" cy="19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82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09B7FC-C6C3-4992-9D73-F475CB42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15" y="768352"/>
            <a:ext cx="4895385" cy="57651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181D12-6041-4E66-976F-E9A7D512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73" y="768352"/>
            <a:ext cx="4962293" cy="43489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C72E31-0AF9-454A-A407-1466D88C05EE}"/>
              </a:ext>
            </a:extLst>
          </p:cNvPr>
          <p:cNvSpPr txBox="1"/>
          <p:nvPr/>
        </p:nvSpPr>
        <p:spPr>
          <a:xfrm>
            <a:off x="1695635" y="324468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2:</a:t>
            </a:r>
          </a:p>
        </p:txBody>
      </p:sp>
    </p:spTree>
    <p:extLst>
      <p:ext uri="{BB962C8B-B14F-4D97-AF65-F5344CB8AC3E}">
        <p14:creationId xmlns:p14="http://schemas.microsoft.com/office/powerpoint/2010/main" val="5193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61B2A9-55F0-4CE4-A25D-83BD6912D87E}"/>
              </a:ext>
            </a:extLst>
          </p:cNvPr>
          <p:cNvSpPr txBox="1"/>
          <p:nvPr/>
        </p:nvSpPr>
        <p:spPr>
          <a:xfrm>
            <a:off x="5442011" y="3059668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248729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AF5896F8C146ACB101445715F69B" ma:contentTypeVersion="3" ma:contentTypeDescription="Crie um novo documento." ma:contentTypeScope="" ma:versionID="9102a6fbdcd4abe318456161bdc22a9c">
  <xsd:schema xmlns:xsd="http://www.w3.org/2001/XMLSchema" xmlns:xs="http://www.w3.org/2001/XMLSchema" xmlns:p="http://schemas.microsoft.com/office/2006/metadata/properties" xmlns:ns2="c27870e4-cbc2-40bd-9b0a-ed433016cf6b" targetNamespace="http://schemas.microsoft.com/office/2006/metadata/properties" ma:root="true" ma:fieldsID="de3abdd50bf5c10f163fecd0e39bf060" ns2:_="">
    <xsd:import namespace="c27870e4-cbc2-40bd-9b0a-ed433016c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70e4-cbc2-40bd-9b0a-ed433016c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AFF6AC-7C55-4861-A971-553DB26D44AA}"/>
</file>

<file path=customXml/itemProps2.xml><?xml version="1.0" encoding="utf-8"?>
<ds:datastoreItem xmlns:ds="http://schemas.openxmlformats.org/officeDocument/2006/customXml" ds:itemID="{4BC199BA-4600-483C-A0A7-AFFBC3F88689}"/>
</file>

<file path=customXml/itemProps3.xml><?xml version="1.0" encoding="utf-8"?>
<ds:datastoreItem xmlns:ds="http://schemas.openxmlformats.org/officeDocument/2006/customXml" ds:itemID="{0BD2E3CB-3845-4421-9C2F-2FB23D55447F}"/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Controle de um Portão de Garagem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Santos</dc:creator>
  <cp:lastModifiedBy>WILLIAM VAIRO DOS SANTOS</cp:lastModifiedBy>
  <cp:revision>27</cp:revision>
  <dcterms:created xsi:type="dcterms:W3CDTF">2020-07-24T21:42:24Z</dcterms:created>
  <dcterms:modified xsi:type="dcterms:W3CDTF">2022-11-11T20:30:23Z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0x0101007586AF5896F8C146ACB101445715F69B</vt:lpwstr>
  </property>
</Properties>
</file>