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1679-E6DF-463F-A177-B59D232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D8BBA-B4E7-475C-A1C4-33D1498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4FC44-4FED-4452-AE25-1B4DDA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925E2-B495-4F32-84D2-35B08FF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CDB55-3C29-4FD8-93BC-665FB13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D614-297B-425F-97A8-1C5BCDA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72471-386E-43BE-A00B-8B3E010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1072C-95D4-4232-A31B-06CF5555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6642-0AB0-4C4A-9F96-904A33F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BDF7-BE65-4EDD-B84D-7D9AF550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0901-A1C4-4E1B-B8DC-D6878CAA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5D355-BF57-4E29-A176-16E80781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A96D3-27D6-4374-8340-667BEEE2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B2BE-CA02-485E-9390-150C968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9F6A1-A0C1-4651-99B1-FE4ECAF9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E85-0B45-45FC-A391-5ACD780F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36E2-315D-4006-8BEE-D5A45779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646B-38F8-43C1-8ADD-327B8F3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11DD5-039D-49FA-9DCB-3C9E842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5B0BB-3002-466C-AB0B-39102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8E7E-0D14-484D-BB98-536733BB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48C40-50DE-4594-9B72-BF385FE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4219C-A125-4DF1-AC79-CD8FB42E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4B990-2B30-4F35-882B-232B800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9A34-136E-4DDA-9E18-C001696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DB3F-5015-4FAC-BDFF-631B875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5D9E7-7D98-4C10-9898-67821B9C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8D768-6A6B-4FB9-8484-29E954F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52F26-5414-4FAC-A303-1A7B463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15EC9-4EC8-44FB-810C-8FC7E0E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6F27D-3387-4195-8C1A-AFC30FA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33F2-25DB-4501-9066-EA666D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80A91-F359-4D75-AC54-F6B88A5D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CDB7E-3EF2-4641-9DA2-79F0089F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612B98-B9F6-4B32-A9C0-BF98D5D2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2EF5-A840-4DB9-9409-62D19D9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B3CB-7C7B-43BB-A8B8-C2720EF5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FFB37-957B-45AB-89F5-3E6179D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F8A56A-BC6A-4989-9E7E-C34EBCF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304D-BC15-4708-A44D-7B4412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439BD-5D88-4966-B3DD-11E0FB9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CAEE6-0BD3-4A16-A7BE-0AE6966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CF993-06DD-4D74-9119-5EE8C9E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72FF3B-F613-445C-BA79-9576722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10A1C5-4E51-4485-AB95-EF30BE1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27E34-4C32-4A27-9308-C54DDCE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2608-A764-4379-A1D4-77636116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0BA-417D-4A15-8984-CF5F7540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F6AF6-7774-4432-8162-F9C1E28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F4EB-7EB1-4677-BD05-A0BB886C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5600F-9D89-44C1-9E12-0F32A4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B20B1-FBFB-41DE-BF44-FACF8F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9809-59D2-4285-8E8B-C6C101A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F5EC-BB0C-4820-ABB4-CB6F19C7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772C9-7C03-4E5A-A876-AC076C0D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6317-2B51-4D44-BB53-88D5210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C5165-8574-4BCE-BCC9-48AAC04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DA12B-84A9-4677-B93B-15C96B2E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CF0A7B-181C-40EC-9738-25A817BA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2859D-BD34-4F2C-85B8-E30A4DF1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8C5FC-EEDE-403A-AA6B-27B27467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947-956F-4DCF-9678-F432016248B6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214AB-DB2B-4D45-97E4-4D2D1670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9F99D-0143-415A-BDBC-DB8D6F8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E6B7-E378-4254-BBD0-55AB24B1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um Portão de Garagem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412C7-9E7A-4F85-BE0F-59093F1D5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FE8541-486E-43FB-A429-3CEFA0CDC533}"/>
              </a:ext>
            </a:extLst>
          </p:cNvPr>
          <p:cNvSpPr txBox="1"/>
          <p:nvPr/>
        </p:nvSpPr>
        <p:spPr>
          <a:xfrm>
            <a:off x="603681" y="825624"/>
            <a:ext cx="10315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Elaborar um programa em </a:t>
            </a:r>
            <a:r>
              <a:rPr lang="pt-BR" dirty="0" err="1"/>
              <a:t>Ladder</a:t>
            </a:r>
            <a:r>
              <a:rPr lang="pt-BR" dirty="0"/>
              <a:t> para acionar um portão de garagem que tem um controle com dois botões: um para a abertura (ABRIR - I03) e um para o fechamento  (FECHAR - I01).</a:t>
            </a:r>
          </a:p>
          <a:p>
            <a:r>
              <a:rPr lang="pt-BR" dirty="0"/>
              <a:t>Possui dois sensores NA: um que é acionado quando o portão está totalmente aberto (S. ABERTO - I04) e outro para informar que está totalmente fechado (S.FECHADO – I02).</a:t>
            </a:r>
          </a:p>
          <a:p>
            <a:r>
              <a:rPr lang="pt-BR" dirty="0"/>
              <a:t>Possui dois contatores: um aciona o motor para fechar (Q01) e o outro para abrir (Q02).</a:t>
            </a:r>
          </a:p>
          <a:p>
            <a:r>
              <a:rPr lang="pt-BR" dirty="0"/>
              <a:t>Simular </a:t>
            </a:r>
            <a:r>
              <a:rPr lang="pt-BR"/>
              <a:t>no Clic02.</a:t>
            </a:r>
            <a:endParaRPr lang="pt-BR" dirty="0"/>
          </a:p>
          <a:p>
            <a:endParaRPr lang="pt-BR" dirty="0"/>
          </a:p>
          <a:p>
            <a:r>
              <a:rPr lang="pt-BR" dirty="0"/>
              <a:t>Solução 1: fazer a lógica intuitivamente por tentativa e erro.</a:t>
            </a:r>
          </a:p>
          <a:p>
            <a:endParaRPr lang="pt-BR" dirty="0"/>
          </a:p>
          <a:p>
            <a:r>
              <a:rPr lang="pt-BR" dirty="0"/>
              <a:t>Solução 2: utilizar FSM (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69880D-0420-4D5A-8DB5-E5D9885EDCAF}"/>
              </a:ext>
            </a:extLst>
          </p:cNvPr>
          <p:cNvSpPr txBox="1"/>
          <p:nvPr/>
        </p:nvSpPr>
        <p:spPr>
          <a:xfrm>
            <a:off x="4707256" y="380855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1: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CDC171-8622-CA22-14DA-01996DA6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94" y="987054"/>
            <a:ext cx="63150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09B7FC-C6C3-4992-9D73-F475CB42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15" y="768352"/>
            <a:ext cx="4895385" cy="57651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181D12-6041-4E66-976F-E9A7D512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73" y="768352"/>
            <a:ext cx="4962293" cy="43489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C72E31-0AF9-454A-A407-1466D88C05EE}"/>
              </a:ext>
            </a:extLst>
          </p:cNvPr>
          <p:cNvSpPr txBox="1"/>
          <p:nvPr/>
        </p:nvSpPr>
        <p:spPr>
          <a:xfrm>
            <a:off x="1695635" y="324468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2:</a:t>
            </a:r>
          </a:p>
        </p:txBody>
      </p:sp>
    </p:spTree>
    <p:extLst>
      <p:ext uri="{BB962C8B-B14F-4D97-AF65-F5344CB8AC3E}">
        <p14:creationId xmlns:p14="http://schemas.microsoft.com/office/powerpoint/2010/main" val="5193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C0169DF-2BD4-A3B0-6D37-13444A565502}"/>
              </a:ext>
            </a:extLst>
          </p:cNvPr>
          <p:cNvSpPr/>
          <p:nvPr/>
        </p:nvSpPr>
        <p:spPr>
          <a:xfrm>
            <a:off x="4989251" y="932337"/>
            <a:ext cx="1358284" cy="1127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99087-506C-99D3-CF73-57FA1AD5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21" y="2858974"/>
            <a:ext cx="1371719" cy="11400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9EE7E5-356B-9569-36B0-888C0892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2" y="4625996"/>
            <a:ext cx="1358284" cy="11400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A52CBF-62C3-C2A6-AE21-91A9C4D3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89" y="2858974"/>
            <a:ext cx="1371719" cy="1140051"/>
          </a:xfrm>
          <a:prstGeom prst="rect">
            <a:avLst/>
          </a:prstGeom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05E42D4B-3B94-DCAC-0F41-1EC84619423F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244298" y="1114021"/>
            <a:ext cx="1362904" cy="2127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523F85F1-7AA9-48FA-D31A-FDE2C38F43A9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6347535" y="1496070"/>
            <a:ext cx="2180946" cy="1362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4D3A6CB-9764-A8D8-8477-AAAE81ABDDAC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6839511" y="3507051"/>
            <a:ext cx="1196997" cy="2180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9D989A95-2E9F-0C62-338E-9F9969D13105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>
            <a:off x="2862250" y="3999026"/>
            <a:ext cx="2127003" cy="1196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0D2216-2A57-0B3F-420B-C3D879036F97}"/>
              </a:ext>
            </a:extLst>
          </p:cNvPr>
          <p:cNvSpPr txBox="1"/>
          <p:nvPr/>
        </p:nvSpPr>
        <p:spPr>
          <a:xfrm>
            <a:off x="2176388" y="3208227"/>
            <a:ext cx="124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FC69DD-2311-D47D-6734-DCFD827CA258}"/>
              </a:ext>
            </a:extLst>
          </p:cNvPr>
          <p:cNvSpPr txBox="1"/>
          <p:nvPr/>
        </p:nvSpPr>
        <p:spPr>
          <a:xfrm>
            <a:off x="5120550" y="1286631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227741-B294-DED5-ECDA-2BA8082F3FBA}"/>
              </a:ext>
            </a:extLst>
          </p:cNvPr>
          <p:cNvSpPr txBox="1"/>
          <p:nvPr/>
        </p:nvSpPr>
        <p:spPr>
          <a:xfrm>
            <a:off x="8047164" y="314948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ABRINDO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528A98-1E31-5262-B4B2-D1B8AA13B8E9}"/>
              </a:ext>
            </a:extLst>
          </p:cNvPr>
          <p:cNvSpPr txBox="1"/>
          <p:nvPr/>
        </p:nvSpPr>
        <p:spPr>
          <a:xfrm>
            <a:off x="7674381" y="4901559"/>
            <a:ext cx="162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ABERTO</a:t>
            </a:r>
          </a:p>
          <a:p>
            <a:pPr algn="ctr"/>
            <a:r>
              <a:rPr lang="pt-BR" dirty="0"/>
              <a:t>I04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B013D2-1EE0-0F95-D545-B77F818B82CC}"/>
              </a:ext>
            </a:extLst>
          </p:cNvPr>
          <p:cNvSpPr txBox="1"/>
          <p:nvPr/>
        </p:nvSpPr>
        <p:spPr>
          <a:xfrm>
            <a:off x="7076578" y="1213254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IR S1+S2 (I01+I02)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A7D87EA-2BDE-5C48-7807-267DCD9DCF43}"/>
              </a:ext>
            </a:extLst>
          </p:cNvPr>
          <p:cNvSpPr txBox="1"/>
          <p:nvPr/>
        </p:nvSpPr>
        <p:spPr>
          <a:xfrm>
            <a:off x="2068764" y="1345029"/>
            <a:ext cx="178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FECHADO</a:t>
            </a:r>
          </a:p>
          <a:p>
            <a:pPr algn="ctr"/>
            <a:r>
              <a:rPr lang="pt-BR" dirty="0"/>
              <a:t>I03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DD5DF9-6CF7-133C-4042-00140781E543}"/>
              </a:ext>
            </a:extLst>
          </p:cNvPr>
          <p:cNvSpPr txBox="1"/>
          <p:nvPr/>
        </p:nvSpPr>
        <p:spPr>
          <a:xfrm>
            <a:off x="2203891" y="504005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Timeout T1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D25006-CE45-2E45-492A-795BE1BB4180}"/>
              </a:ext>
            </a:extLst>
          </p:cNvPr>
          <p:cNvSpPr txBox="1"/>
          <p:nvPr/>
        </p:nvSpPr>
        <p:spPr>
          <a:xfrm>
            <a:off x="2707689" y="506027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 de Estado (FSM)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796CC974-4D97-1AD4-C6DD-259753A682A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54775" y="3208227"/>
            <a:ext cx="1021613" cy="3231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4E9715B-5922-8CD6-D86C-6ED048EFE4F9}"/>
              </a:ext>
            </a:extLst>
          </p:cNvPr>
          <p:cNvSpPr/>
          <p:nvPr/>
        </p:nvSpPr>
        <p:spPr>
          <a:xfrm>
            <a:off x="970960" y="3111773"/>
            <a:ext cx="183814" cy="18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2F3526-42EE-4FEF-B481-FA582A9E4AE6}"/>
              </a:ext>
            </a:extLst>
          </p:cNvPr>
          <p:cNvSpPr txBox="1"/>
          <p:nvPr/>
        </p:nvSpPr>
        <p:spPr>
          <a:xfrm>
            <a:off x="5196494" y="4889807"/>
            <a:ext cx="93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ABERTO</a:t>
            </a:r>
          </a:p>
        </p:txBody>
      </p: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0D9B998D-3E17-2BD5-64DA-AF056C8B4709}"/>
              </a:ext>
            </a:extLst>
          </p:cNvPr>
          <p:cNvCxnSpPr>
            <a:cxnSpLocks/>
          </p:cNvCxnSpPr>
          <p:nvPr/>
        </p:nvCxnSpPr>
        <p:spPr>
          <a:xfrm flipV="1">
            <a:off x="3550574" y="3238743"/>
            <a:ext cx="4292046" cy="32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B60612-087E-4E19-997A-B17E1E9DFC9D}"/>
              </a:ext>
            </a:extLst>
          </p:cNvPr>
          <p:cNvSpPr txBox="1"/>
          <p:nvPr/>
        </p:nvSpPr>
        <p:spPr>
          <a:xfrm>
            <a:off x="4287448" y="2877252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IR S1+S2 (I01+I02)</a:t>
            </a:r>
          </a:p>
        </p:txBody>
      </p:sp>
    </p:spTree>
    <p:extLst>
      <p:ext uri="{BB962C8B-B14F-4D97-AF65-F5344CB8AC3E}">
        <p14:creationId xmlns:p14="http://schemas.microsoft.com/office/powerpoint/2010/main" val="13213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1B2A9-55F0-4CE4-A25D-83BD6912D87E}"/>
              </a:ext>
            </a:extLst>
          </p:cNvPr>
          <p:cNvSpPr txBox="1"/>
          <p:nvPr/>
        </p:nvSpPr>
        <p:spPr>
          <a:xfrm>
            <a:off x="5442011" y="3059668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872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F6466C-3A50-43C3-82CE-4CD47CCAAA16}"/>
</file>

<file path=customXml/itemProps2.xml><?xml version="1.0" encoding="utf-8"?>
<ds:datastoreItem xmlns:ds="http://schemas.openxmlformats.org/officeDocument/2006/customXml" ds:itemID="{3293823A-8872-4F48-A982-9BA65B125813}"/>
</file>

<file path=customXml/itemProps3.xml><?xml version="1.0" encoding="utf-8"?>
<ds:datastoreItem xmlns:ds="http://schemas.openxmlformats.org/officeDocument/2006/customXml" ds:itemID="{22AEA2F9-FFCC-412E-802F-F7345FDB8DA3}"/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Controle de um Portão de Garagem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VAIRO DOS SANTOS</cp:lastModifiedBy>
  <cp:revision>28</cp:revision>
  <dcterms:created xsi:type="dcterms:W3CDTF">2020-07-24T21:42:24Z</dcterms:created>
  <dcterms:modified xsi:type="dcterms:W3CDTF">2022-11-18T23:33:41Z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0x0101007586AF5896F8C146ACB101445715F69B</vt:lpwstr>
  </property>
</Properties>
</file>