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33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158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310" r:id="rId3"/>
    <p:sldId id="343" r:id="rId4"/>
    <p:sldId id="345" r:id="rId5"/>
    <p:sldId id="344" r:id="rId6"/>
    <p:sldId id="33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1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21 2883,'0'-8'1761,"-2"1"-864,0 3-160,2 2-737,-3 8-481,1 5-1568,2-5-1090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8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1 3780,'0'8'6624,"0"16"-1756,0-11-4742,-1-1-1,0 1 1,-5 21 0,-35 100 817,-22 84-402,42-89-337,19-72-7129,9-57-954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8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12172,'22'-5'9398,"17"4"-7843,-12 1-695,334-5-85,-233 6-744,-106-2-60,-1 1 0,1 1-1,-1 1 1,0 1 0,0 0-1,0 2 1,27 10 0,-73-25-7755,-4-6 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316 36 8680,'0'-35'3620,"0"35"-3631,-12 0 194,8 3 4679,-15 92-3860,-7 101 0,16-103-850,-29 351 991,33-372-895,-25 110 0,16-105-8,-6 78 1,9 201 202,1-247 599,-1 42-648,12-61-133,-18 151 1,10-175-239,2 93 0,1-3 27,2 93 3,-1 17 257,-1-37-136,3-47-76,0-135-91,-16 160 152,7-88-85,6-56-47,-5 94 45,10 185 0,3-309-59,13 53-1,1 11 1,-16-73 60,-1-17-81,0 0 0,1-1-1,0 1 1,2 10 0,-3-17-13,0 0 0,0 0 0,0 0 0,1 0 0,-1 1 1,0-1-1,0 0 0,0 0 0,1 0 0,-1 0 0,0 0 0,0 0 0,1 0 0,-1 0 0,0 0 1,0 0-1,0 0 0,1 0 0,-1 0 0,0 0 0,0 0 0,0 0 0,1 0 0,-1 0 1,0-1-1,0 1 0,0 0 0,1 0 0,-1 0 0,0 0 0,0 0 0,0 0 0,0-1 0,1 1 1,-1 0-1,0 0 0,0 0 0,0 0 0,0-1 0,0 1 0,0 0 0,0 0 0,1 0 1,-1-1-1,0 1 0,0 0 0,0 0 0,0 0 0,0-1 0,0 1 0,0 0 0,0 0 0,0 0 1,0-1-1,0 1 0,0 0 0,0-1 0,5-15-1555,-1-1-1,0 0 1,-1 0-1,-1 0 0,0-25 1,-2 41 1479,4-127-12341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1.8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57 4644,'-2'-8'2817,"-3"6"5822,1 2-5504,-1-2-4582,1-9 14,5-12-7244,-1 15 3572,0 6 2660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2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282 114 2338,'15'-73'2904,"-16"55"5861,-9 10-5065,-19 9-2795,20 0 278,-189-1 2575,195 0-3634,-1 0 0,1-1 1,0 1-1,0-1 0,0 1 0,0-1 0,0 0 1,0 0-1,0 0 0,0 0 0,0-1 0,0 1 1,0-1-1,-3-3 0,6 5-1,0 7-6033,4 3 118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3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1836 8392,'0'1'678,"-1"0"1,1 0-1,0 0 0,-1 0 0,1 0 1,0 0-1,0 0 0,0 0 1,-1 0-1,1 0 0,0 0 0,1 0 1,-1 0-1,0 0 0,0 0 1,1 1-1,24-101 1551,23-94-2045,-21 36 10,-8-1 0,0-255 0,-18 242 140,-2-185 442,-12 222 267,7 88-542,0-51 0,6 69-1760,0 26-628,0 4-295,0 16-2404,0 9-1419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4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9 7591,'0'0'8451,"-28"-9"-3428,25 10-4905,-1 0 0,1-1 0,-1 1 0,1 0 0,0 1 0,0-1 1,0 0-1,0 1 0,0 0 0,0 0 0,0 0 0,0 0 0,0 0 0,1 0 0,-1 1 0,1-1 0,0 1 0,0 0 0,0 0 0,0 0 0,-2 5 0,0-1-140,0 0 1,1 1-1,0-1 1,0 1-1,1-1 0,0 1 1,0 0-1,0 12 1,1-7-11,0 0 0,1 1 1,0-1-1,1 0 1,1 0-1,0 1 0,1-1 1,1 0-1,0-1 1,0 1-1,10 18 1,-13-29 28,6 10-52,0 1 0,1-1 0,12 14 0,-17-23 5,-1-1 0,1 1 0,0 0 0,0-1 0,0 0 0,0 1 0,1-1 1,-1 0-1,0-1 0,1 1 0,0-1 0,-1 1 0,1-1 0,0 0 0,-1-1 0,1 1 0,6 0 0,-8-1 36,0 0 0,-1-1 0,1 1 0,0 0 0,-1-1-1,1 1 1,-1-1 0,1 0 0,0 0 0,-1 1 0,1-1 0,-1 0-1,0 0 1,1 0 0,-1 0 0,0-1 0,0 1 0,1 0-1,0-3 1,2-1 31,-1 1-1,-1-1 0,1-1 1,-1 1-1,0 0 1,2-6-1,0-5 87,-1 0 1,0 0 0,1-25-1,-4-57 1157,0 96-1183,0 0-1,-1 0 1,1 0 0,-1 1-1,1-1 1,-1 0 0,0 1 0,1-1-1,-1 0 1,0 1 0,0-1-1,0 1 1,0 0 0,-1-1 0,1 1-1,0 0 1,0-1 0,-1 1-1,1 0 1,-1 0 0,1 0 0,-1 0-1,0 1 1,1-1 0,-1 0-1,0 1 1,1-1 0,-1 1 0,0-1-1,0 1 1,1 0 0,-1 0-1,-3 0 1,-6-1 141,0 1 1,-1 0-1,1 0 0,-13 3 0,19-1-204,-1 0-1,1-1 1,1 1-1,-1 1 1,0-1-1,0 1 1,1 0-1,0 0 1,-1 0-1,1 1 1,0-1-1,1 1 1,-6 6-1,4-4-403,0 1-1,1-1 1,-1 1-1,1 0 1,0 0-1,1 0 1,0 1-1,-3 10 1,5-16-1106,3-10-6153,8-29-4683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4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11147,'22'7'7066,"24"19"-4637,1-1-1253,-21-13-1081,1-1 1,1-2-1,-1 0 1,2-2-1,-1-2 1,1 0-1,49 1 0,-77-18-11658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5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12588,'0'0'4794,"0"4"-4303,-4 182 3339,1 3-4516,3-188 392,0-1 0,1 0 0,-1 1-1,1-1 1,-1 0 0,1 0 0,0 0-1,-1 0 1,1 1 0,-1-1 0,1 0 0,-1 0-1,1 0 1,-1 0 0,1 0 0,-1 0-1,1 0 1,0 0 0,-1-1 0,1 1-1,-1 0 1,1 0 0,-1 0 0,1-1 0,0 1-1,15-11-8011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5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13485,'0'0'6064,"0"10"-5498,-9 94 120,4-69-412,0 37-1,5-59-242,0-11-54,0 0-1,0 0 1,-1 0-1,2 0 1,-1 0-1,0 0 1,0 1-1,1-1 0,-1 0 1,1 0-1,0 0 1,0 2-1,1-3 18,-1 0 0,1 0 0,-1 0 0,1 0 0,-1 0 0,1 0-1,0-1 1,0 1 0,-1-1 0,1 1 0,0-1 0,0 0 0,0 1 0,-1-1-1,1 0 1,3 0 0,142 0 214,-145 0-194,1 0-1,-1 0 0,0 1 0,1-1 0,-1 1 0,0 0 1,0 0-1,1-1 0,-1 1 0,0 1 0,0-1 0,0 0 0,0 0 1,0 1-1,-1-1 0,1 1 0,0 0 0,-1-1 0,1 1 1,-1 0-1,1 0 0,-1 0 0,0 0 0,0 0 0,0 0 1,0 0-1,0 1 0,-1-1 0,1 0 0,0 4 0,2 7 201,-1 1-1,-1-1 0,0 1 1,-1 13-1,0-17 47,-1-5-171,0-1-1,0 0 1,0 0-1,-1 1 1,1-1-1,-1 0 1,0 0 0,0-1-1,0 1 1,-1 0-1,0-1 1,1 1-1,-1-1 1,0 0-1,-1 0 1,1 0-1,-7 4 1,1 0-29,1-1 1,-2 0 0,1-1-1,-1 0 1,1-1 0,-16 5-1,21-7-111,0-1-1,0 0 1,-1 0-1,1-1 0,-1 1 1,1-1-1,-1 0 1,1 0-1,0 0 1,-1-1-1,-5-1 0,7 1-301,0 0-1,0-1 1,1 1-1,-1-1 0,0 0 1,1 0-1,-1 0 0,1 0 1,0 0-1,-1 0 1,1-1-1,0 1 0,0-1 1,1 0-1,-1 1 1,-1-4-1,-8-21-6228,5-5-5136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5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15695,'4'0'993,"10"0"-705,7 3-32,5 7 385,4-2-513,5-2 32,2-6-192,7 0-801,-5 0-1793,-6 0-7752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8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4420,'31'0'9081,"129"2"-6449,44 10-3545,-197-11 364,15-2-1483,-12-5-3171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6.2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9257,'7'-8'12883,"0"12"-8453,4 19-4516,-4 1 139,-2-1 1,-1 1-1,3 41 1,-6 79 4,-1-87-191,-2 49-403,4 128-936,-1-230 1467,-1 1-1,0-1 0,1 0 1,0 1-1,0-1 0,0 0 0,1 0 1,3 7-1,-5-10 2,0 0-1,1-1 1,0 1 0,-1-1-1,1 1 1,-1 0-1,1-1 1,0 1 0,-1-1-1,1 1 1,0-1-1,-1 1 1,1-1 0,0 0-1,0 1 1,-1-1 0,1 0-1,0 0 1,0 0-1,1 1 1,0-1-11,-1-1 0,1 1 0,0 0 0,0-1 0,-1 1 0,1-1 0,-1 0 1,1 1-1,0-1 0,-1 0 0,1 0 0,-1 0 0,3-2 0,12-13 68,0-1 1,-2-1-1,0 0 0,0 0 0,17-35 1,-6 12 21,29-43 56,58-96 160,-94 152-561,-2 14-3186,-6 11-2427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7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1 239 96,'6'-23'17120,"-5"23"-16896,1 0 0,-1 0-1,0-1 1,0 1 0,1 0 0,-1-1-1,0 1 1,0-1 0,0 0-1,0 1 1,1-1 0,-1 0 0,0 0-1,1-1 1,23-29 322,-17 19-33,31-41-130,-24 30-358,1 1-1,2 1 0,24-24 1,-41 49-16,1-1 0,-1 1 1,1 0-1,-1-1 0,0 1 1,0 0-1,0 4 0,5 37 352,0 65 0,-5-62-353,8 50-1,-9-97-21,0-1 1,1 1-1,-1-1 0,0 0 0,1 1 1,-1-1-1,1 1 0,-1-1 1,0 0-1,1 1 0,-1-1 1,1 0-1,-1 0 0,1 1 0,-1-1 1,1 0-1,-1 0 0,1 0 1,0 0-1,-1 1 0,1-1 0,-1 0 1,1 0-1,-1 0 0,1 0 1,-1 0-1,1-1 0,0 1 0,-1 0 1,1 0-1,-1 0 0,2-1 1,18-6-208,-10-2 97,-1-1 0,0 0 0,-1-1 0,-1 0 0,1 0-1,-2 0 1,8-18 0,1 2-329,-9 16 245,35-68-711,-37 70 1127,-1 0 0,1 0 1,-2 0-1,1-1 0,-2 1 0,1-1 1,0-10-1,-2 20 128,4 12-453,-1 9 214,0 0 1,-2 0 0,-1 30 0,-1-30-159,1 1 1,2-1 0,4 31-1,-6-51 38,1 0 0,-1-1 0,0 1 0,1 0 0,-1-1 0,0 1 0,1 0 0,-1-1 0,1 1 0,-1-1 0,1 1 0,-1-1 0,1 1 0,-1-1 0,1 0 0,-1 1 0,1-1 0,0 1 0,-1-1 0,1 0 0,0 0 0,-1 1 0,1-1 0,0 0 0,-1 0 0,1 0 0,0 0 0,-1 0 1,1 0-1,0 0 0,0 0 0,-1 0 0,1 0 0,0 0 0,-1 0 0,1-1 0,0 1 0,-1 0 0,1 0 0,0-1 0,-1 1 0,1 0 0,-1-1 0,2 0 0,33-20 249,-29 17-106,1 1-43,0 0 0,1 1 0,-1 1 0,1-1 1,0 1-1,0 0 0,-1 1 0,1 0 1,0 0-1,14 3 0,12-2 115,116-2 125,183 3-159,-291 2-178,1 1 1,-1 2 0,0 2-1,0 2 1,-1 2 0,-1 1-1,60 31 1,-97-43-564,7 2 1712,-6-3-3196,0-1-3331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48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6 321 10250,'-5'-15'7613,"5"-17"-5955,1 18-1384,-1-25 195,7-54 0,-5 80-402,0 0-1,1 0 1,1 1-1,0-1 1,0 1 0,1 0-1,1 0 1,7-12-1,-13 24-57,0 0 0,0 0 0,1-1 0,-1 1 0,0 0 0,0 0-1,0 0 1,0 0 0,0-1 0,0 1 0,0 0 0,1 0 0,-1 0 0,0 0 0,0 0 0,0 0 0,0-1-1,0 1 1,1 0 0,-1 0 0,0 0 0,0 0 0,0 0 0,0 0 0,1 0 0,-1 0 0,0 0-1,0 0 1,0 0 0,1 0 0,-1 0 0,0 0 0,0 0 0,0 0 0,0 0 0,1 0 0,-1 0-1,0 0 1,0 0 0,0 0 0,0 0 0,1 1 0,-1-1 0,0 0 0,0 0 0,0 0 0,0 0-1,0 0 1,1 0 0,-1 1 0,0-1 0,0 0 0,0 0 0,0 0 0,0 0 0,0 1 0,0-1 0,0 0-1,0 0 1,0 0 0,1 0 0,-1 1 0,0-1 0,0 0 0,0 0 0,0 1 0,3 13 63,-3-13-41,5 46 493,-3 91-1,-4-93-448,3 1-1,8 54 0,-9-99-99,0 0 0,0 0 0,0 0 0,0 0 0,0 0 0,1 0 0,-1 0 0,0 0 0,1 0 0,-1 0 0,1 0 0,-1 0 0,1 0 0,-1 0 0,1 0 0,-1-1 0,1 1 0,0 0 0,0 0 0,1 0 0,-1-1 10,-1 1 0,1-1 0,0 0-1,0 0 1,-1-1 0,1 1 0,0 0-1,0 0 1,-1 0 0,1 0 0,0-1-1,-1 1 1,1 0 0,0 0 0,-1-1-1,1 1 1,-1-1 0,1 1-1,0-1 1,-1 1 0,2-2 0,4-4-23,0-1 1,-1 0-1,8-13 1,-9 14 91,61-112-3,-28 47-107,-10 13 171,-22 46-99,0-1-1,1 1 1,1 0 0,-1 1-1,2-1 1,0 1 0,12-14-1,-19 25-11,-1 0 1,0-1-1,1 1 0,-1 0 0,0 0 0,1-1 0,-1 1 0,1 0 0,-1 0 0,0 0 0,1 0 0,-1-1 0,1 1 0,-1 0 0,1 0 1,-1 0-1,1 0 0,-1 0 0,0 0 0,1 0 0,-1 0 0,1 0 0,-1 0 0,1 1 0,-1-1 0,0 0 0,1 0 0,-1 0 1,1 0-1,-1 1 0,0-1 0,1 0 0,-1 0 0,0 1 0,1-1 0,-1 0 0,0 1 0,1-1 0,-1 0 0,0 1 0,0-1 0,1 1 1,-1-1-1,0 0 0,0 1 0,0-1 0,1 1 0,-1-1 0,0 0 0,0 1 0,0-1 0,0 1 0,0-1 0,0 1 0,0 0 1,5 30 107,-4-27-36,2 83 213,-4-69-330,1-1 0,0 0 0,1 1 0,1-1 0,1 0 0,1 0 0,0 0 0,10 25 0,-13-41 2,1 0 0,-1 1 1,0-1-1,1 0 0,-1 0 0,1 0 1,-1 0-1,1 0 0,0 0 1,-1-1-1,1 1 0,0 0 1,0-1-1,0 1 0,-1-1 0,1 0 1,0 0-1,0 1 0,3-2 1,48 0 251,-31 0-277,47 5 74,111 18 0,-4 1 2,50-19 517,-137-5-348,-75 0 6,-10 0-2984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0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1 395 12844,'11'-9'6314,"4"-14"-4851,15-27-1318,144-238 1286,-159 265-1378,-14 22-37,-1 3-202,-5 446 367,6-448-197,-1 1-1,0-1 1,0 0-1,0 0 1,1 1-1,-1-1 1,0 0 0,0 0-1,1 0 1,-1 1-1,0-1 1,1 0-1,-1 0 1,0 0-1,1 0 1,-1 0 0,0 0-1,1 0 1,-1 1-1,0-1 1,1 0-1,-1 0 1,0 0-1,1 0 1,-1 0 0,0-1-1,1 1 1,-1 0-1,0 0 1,1 0-1,-1 0 1,0 0-1,0 0 1,1 0 0,-1-1-1,0 1 1,1 0-1,-1 0 1,0 0-1,0-1 1,1 1-1,-1 0 1,0 0 0,0-1-1,0 1 1,1 0-1,-1-1 1,0 1-1,0-1 1,12-17-70,-1-1 0,15-36 0,3-4-67,-25 51 158,7-13 37,0 0 0,2 0 0,0 2-1,2-1 1,25-26 0,-39 45 97,6 8 379,-1 12-348,-1 1 1,-1 0 0,-1 0-1,-1 1 1,0 23 0,1 9 11,-2-38-196,7 49-56,-7-60 49,-1 0 1,1 0-1,0 0 1,1 0-1,-1 0 1,1-1-1,-1 1 0,1 0 1,0-1-1,0 1 1,5 4-1,-3-6 37,1-1 0,-1 0 0,0 0 0,1 0-1,-1-1 1,1 0 0,-1 1 0,1-2 0,-1 1 0,8-2 0,4 1 103,43-1 110,75-15 1,26-1 85,206 14 1166,-257 4-1227,-108 1-435,0-1 1,0 1-1,0-1 1,0 1-1,0 0 1,0-1-1,0 1 0,0 0 1,0 0-1,-1 0 1,1 0-1,0 0 1,-1 0-1,1 0 0,-1 0 1,1 1-1,2 6-4207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2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1217,'0'1'16669,"13"8"-16853,38 9 491,1-2 0,0-3 0,68 9 1,83 21-282,-190-36 514,-7-3-925,0-3-2637,3 1-1889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3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0 5413,'-7'0'1561,"-19"3"2148,25-3-3691,0 0 0,0 1 1,1-1-1,-1 0 0,0 1 1,1-1-1,-1 1 0,0-1 1,1 1-1,-1 0 0,0-1 0,1 1 1,-1 0-1,1-1 0,-1 1 1,1 0-1,-1 0 0,1-1 1,0 1-1,-1 0 0,1 0 1,0 0-1,0-1 0,0 1 0,0 0 1,-1 0-1,1 0 0,0 0 1,0 0-1,-48 7 4301,35-3-3756,9-4-257,1 0 0,-1 0 1,0 1-1,1-1 0,0 1 0,-7 4 0,14-2 2283,17 4-2674,84 31 100,67 19 162,-37-34 529,-22-5-659,-112-18-512,1-1 1055,2 0-5995,5 0-1572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4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17 263 11115,'-17'-1'8904,"31"8"-7135,33 6-1985,-30-11 329,1-1-1,0 0 0,0-2 0,0 0 0,-1-1 0,1 0 0,-1-2 0,1 0 0,-1-1 0,0 0 1,-1-2-1,0 0 0,22-12 0,121-90 185,8-4 164,-163 110-436,9-1 137,-12 4-157,-1 10-1976,0-3-2699,0-3-1218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4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32 8648,'-2'0'8783,"0"13"-5821,2 14-3395,5 21 1214,-3 80 0,-3-71-736,2-42-92,1-27-59,0-26-99,-3 15 108,0 1-1,-1-1 0,-2 1 0,0 0 0,-1 0 0,-2 0 0,0 0 0,-12-25 1,17 44 320,0-1 1,0 0 0,1 0-1,-1 1 1,1-1 0,0 0-1,1 0 1,-1 0 0,0-6-1,13 13-377,62 17 236,97 12 1,-167-31-80,0 0 0,0 0 1,1 0-1,-1 0 0,-1 0 0,1 1 1,7 3-1,-10-4 11,-1-1-1,1 0 1,-1 1 0,1-1-1,-1 0 1,0 1 0,1-1-1,-1 1 1,0-1 0,1 1-1,-1-1 1,0 1 0,0-1-1,0 1 1,1-1 0,-1 1-1,0-1 1,0 1 0,0-1-1,0 1 1,0-1 0,0 1 0,0-1-1,0 1 1,0 0 0,-1 1 45,1-1 1,-1 1 0,0-1-1,0 1 1,0-1 0,0 0-1,0 1 1,0-1 0,0 0-1,0 0 1,0 0 0,-1 0-1,0 1 1,-19 14 100,0 1-1,2 0 1,0 1-1,1 1 1,1 1 0,1 1-1,1 0 1,-16 30-1,28-43-317,0 0 0,0 0 0,1 1 0,0-1-1,0 1 1,1 0 0,0 11 0,1-15-537,0 0 1,1 0-1,-1 0 1,1 0-1,0 0 1,0 0-1,1 0 0,2 7 1,9 9-4719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5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143 179 9417,'1'-24'3733,"6"-34"1,1-22 10,-8 79-3657,0 1 0,0-1 1,0 0-1,0 1 0,0-1 1,0 0-1,0 1 1,0-1-1,-1 1 0,1-1 1,0 0-1,0 1 0,-1-1 1,1 1-1,0-1 1,-1 1-1,1-1 0,-1 1 1,1-1-1,-1 1 1,1-1-1,-1 1 0,1 0 1,-1-1-1,1 1 0,-1 0 1,1-1-1,-2 1 1,-21-1 760,18 2-821,1 0 0,-1 0 0,1 0 0,-1 1 0,1-1 0,0 1 0,-8 5 0,5 0-31,-1 1 0,1 0 1,1 0-1,0 1 0,0 0 1,0 0-1,1 0 0,1 0 1,0 1-1,0 0 0,0 0 1,2 0-1,-1 0 0,1 1 1,1-1-1,-1 1 1,2-1-1,0 15 0,0-24-8,1 1 0,-1-1 0,0 0 0,1 1 0,-1-1 0,1 1 0,-1-1 0,1 0 0,0 1 0,0-1 0,-1 0 0,1 0 0,0 0 0,0 1 0,0-1 0,0 0 0,1 0 0,-1-1 0,0 1 0,0 0 0,1 0 0,-1 0 0,0-1 0,1 1 0,-1-1 0,0 1 0,1-1 0,-1 0 0,1 1 0,-1-1 0,1 0 0,1 0 0,8 1-54,0 0 1,0-1-1,13-1 1,-19 1 40,2-1 13,0 0 1,0-1-1,0 1 1,0-2-1,-1 1 0,1 0 1,-1-1-1,1 0 1,-1-1-1,0 0 1,9-7-1,-12 9 24,0 0 0,0-1 0,-1 1 0,1-1 0,-1 1-1,0-1 1,0 0 0,0 0 0,0 0 0,0 0 0,-1 0 0,1 0 0,-1-1 0,0 1 0,0 0 0,0-1-1,-1 1 1,1-1 0,-1 1 0,0-1 0,0 1 0,0-1 0,0 1 0,0-1 0,-2-4 0,1 7 3,0-1 0,0 0 1,0 0-1,0 0 0,-1 1 0,1-1 1,0 1-1,-1-1 0,1 1 0,-1-1 1,0 1-1,0 0 0,1 0 1,-1 0-1,0 0 0,0 0 0,0 0 1,0 0-1,0 1 0,0-1 1,0 1-1,-3-1 0,-50-4 152,30 4-146,-30 2 327,53 0-345,-1-1-1,0 1 0,0 0 0,1-1 0,-1 1 0,0 0 0,1 1 0,-1-1 0,1 0 1,-1 1-1,1 0 0,0-1 0,0 1 0,0 0 0,0 0 0,-2 3 0,3-5-44,1 0 1,-1 1-1,1-1 0,0 1 0,-1-1 0,1 0 0,0 1 1,0-1-1,-1 1 0,1-1 0,0 1 0,0-1 0,0 1 1,0-1-1,0 1 0,0-1 0,-1 1 0,1 0 0,0-1 1,0 1-1,1-1 0,-1 1 0,0-1 0,0 1 1,0-1-1,0 1 0,0-1 0,1 1 0,-1-1 0,0 1 1,0-1-1,1 1 0,-1-1 0,0 0 0,1 1 0,-1-1 1,0 1-1,1-1 0,-1 0 0,1 1 0,-1-1 0,0 0 1,1 0-1,-1 1 0,1-1 0,-1 0 0,1 0 0,-1 0 1,1 1-1,-1-1 0,1 0 0,-1 0 0,1 0 0,0 0 1,-1 0-1,1 0 0,0 0 0,40 2-3804,-31-2 1940,20 3-4116,-1 2-4345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6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0 6438,'-21'0'902,"-10"0"5810,24 0-1112,35 0-4753,277 24-372,-236-16-474,235 47-384,-216-36 7,-86-19 374,-1 0 5,1 0 0,-1 0 0,0 0 0,0 0 0,0 1 0,1-1 0,-1 0 0,0 1 0,0-1 0,0 0 0,0 1 0,0 0 0,0-1 0,0 1 0,0-1 0,0 1-1,0 0 1,0 0 0,0 0 0,0 0 0,-1-1 0,1 1 0,0 0 0,-1 0 0,2 2 924,-2 23-1237,9 96 524,0-11-54,-9-109-160,4 175 195,-29 263 0,6-281 122,1 178 1,21 454-174,1-652-181,-4-137-118,-8-10-2717,-5-26-3091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9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0 6887,'-14'19'1217,"2"4"384,-1 6-224,-1 4 129,-3 6-417,6 0-416,-3 2-321,2 5-128,1-3-128,1-2 192,6-1-288,1-12 97,3-7-97,-2-8-545,2-5-1441,0-6-576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7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6694,'28'1'8590,"-16"3"-10448,3 1-2856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8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22 4228,'-7'-5'2269,"3"3"-989,0-1 1,0 1-1,0 0 1,-1 0 0,1 0-1,-7-1 1,10 2-1212,-1 1 0,1 0 0,0 0 1,0 0-1,0 0 0,-1 0 0,1 1 0,0-1 1,0 0-1,0 1 0,-1-1 0,1 0 0,0 1 1,0-1-1,0 1 0,0 0 0,0-1 0,0 1 1,0 0-1,0 0 0,0-1 0,1 1 0,-1 0 1,0 0-1,0 0 0,1 0 0,-1 0 0,0 0 1,1 0-1,-1 2 0,-2 2 0,2-3-32,0-1-1,0 1 1,1 0-1,-1 0 1,0 0-1,1 0 1,-1 0-1,1 0 1,0 0-1,0 0 1,0 3-1,0-5-41,-7 0-7907,4 0 3738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9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127 299 1153,'-112'41'4153,"97"-33"3861,19-3-5746,21-3-2985,-22-2 1594,141 12 1141,119 13-1057,-244-22-946,1 0 0,-1 1 0,0 1 0,27 10 0,-47-15-34,-1 0-1,1-1 1,0 1 0,0-1 0,-1 1-1,1-1 1,0 0 0,0 0 0,0 0 0,0 1-1,-1-1 1,1 0 0,1 0 0,-1 0 0,0 0-1,0-1 1,0 1 0,0 0 0,1 0-1,-1 0 1,1-1 0,-1 1 0,1 0 0,-1-1-1,1 1 1,0 0 0,-1-1 0,1 1-1,0-1 1,0 1 0,0 0 0,0-1 0,0 1-1,1-3 1,-1-6 86,-2-15 652,1 24-692,1 0 0,-1 0 0,0 0 1,1 1-1,-1-1 0,0 0 1,0 1-1,0-1 0,0 1 1,1-1-1,-1 1 0,0-1 1,0 1-1,0 0 0,0-1 0,0 1 1,0 0-1,0 0 0,0 0 1,0-1-1,0 1 0,0 0 1,0 0-1,-2 1 0,-2-1 115,1 0 0,-1 0 0,0 0 0,1 1 0,-1 0 0,0 0 0,1 0 0,-1 0 0,1 1 0,-6 2-1,8-2-121,0-1-1,0 1 1,0 0-1,0 0 1,0 0-1,0 0 1,1 0-1,-1 0 1,1 0-1,0 0 1,-1 1-1,1-1 0,0 0 1,1 1-1,-1-1 1,0 1-1,1-1 1,-1 1-1,1-1 1,-1 6-1,1-5-19,0-1-1,0 1 1,0 0-1,0-1 1,0 1-1,0 0 1,1 0-1,-1-1 0,1 1 1,0-1-1,0 1 1,0-1-1,0 1 1,0-1-1,0 1 1,1-1-1,-1 0 1,1 0-1,0 0 1,3 4-1,-1-4-2,-1 0 0,1 0 0,-1 0-1,1 0 1,0 0 0,0-1-1,0 0 1,0 0 0,0 0 0,0 0-1,0-1 1,8 1 0,-5-1 45,1 1-1,0-1 1,0 0 0,-1-1 0,1 0 0,-1 0 0,14-5 0,-19 5-24,0 0 1,1 0 0,-1-1-1,0 1 1,0-1-1,-1 0 1,1 1 0,0-1-1,-1 0 1,1 0 0,-1 0-1,1 0 1,-1-1 0,0 1-1,0 0 1,0 0-1,0-1 1,0 1 0,-1-1-1,1 1 1,-1 0 0,1-1-1,-1 1 1,0-1 0,0 1-1,-1-6 1,2 7 9,-1-1 0,0 1 0,0-1 1,0 1-1,-1-1 0,1 1 0,0-1 1,-1 1-1,1-1 0,-1 1 0,1-1 0,-1 1 1,1 0-1,-1-1 0,0 1 0,0 0 1,0-1-1,0 1 0,0 0 0,0 0 0,0 0 1,0 0-1,0 0 0,-1 0 0,1 0 1,0 1-1,0-1 0,-4-1 0,-1 1 17,0-1-1,0 1 0,0 1 1,0-1-1,-13 2 0,8-1-23,10 0-17,0 0-1,1 0 1,-1 0 0,0 0-1,0 0 1,0 0 0,0 0 0,0 1-1,1-1 1,-1 0 0,0 1-1,0-1 1,0 1 0,1-1-1,-1 1 1,0-1 0,1 1 0,-1-1-1,0 1 1,1 0 0,-1-1-1,1 1 1,-1 0 0,1-1 0,-1 1-1,1 0 1,-1 0 0,1 0-1,0-1 1,-1 3 0,-1 31-647,2-25 109,17-14 117,23-18 516,45-32 1,-6 2-139,112-47 10,-122 67 17,92-60 0,-144 82-13,-9 6 37,0 0 0,0-1 0,-1 0 0,0 0 1,12-13-1,-19 18-339,0 1 0,-1 0-1,1-1 1,-1 1 0,1 0 0,-1 0 0,1 0-1,-1-1 1,1 1 0,-1 0 0,1 0 0,-1 0-1,1 0 1,-1 0 0,0 0 0,1 0 0,-1 0 0,1 0-1,-1 0 1,1 0 0,-2 0 0,2 0-643,-8 0-6333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59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48 7143,'-1'50'10627,"1"4"-8161,-2 64-2763,3-118 281,-1 0 0,0 0-1,1 0 1,-1 0 0,0 0 0,0 0 0,1 0 0,-1 0 0,0 0 0,1 0-1,-1 0 1,0-1 0,0 1 0,1 0 0,-1 0 0,0 0 0,0 0-1,0 0 1,1-1 0,-1 1 0,0 0 0,0 0 0,0-1 0,1 1-1,-1 0 1,0 0 0,0 0 0,0-1 0,0 1 0,0 0 0,0-1 0,0 1-1,1 0 1,-1 0 0,0-1 0,0 1 0,0 0 0,0 0 0,0-1-1,0 1 1,0 0 0,0-1 0,-1 1 0,4-37-856,-3-72-1,-1 91 685,1 12 143,-1 0-1,0 0 1,0-1-1,0 1 1,-1 0-1,0 0 1,0 0-1,-5-8 0,6 11 229,0 1-1,-1 0 0,1 0 1,-1 0-1,1 0 0,-1 0 1,0 0-1,0 0 1,1 0-1,-2 1 0,1-1 1,0 1-1,0-1 0,0 1 1,-1 0-1,1 0 0,0 0 1,-1 0-1,1 1 0,-1-1 1,1 1-1,-1-1 0,-3 1 1,6 2-168,-1 1 0,0 0 0,1 0 1,0 0-1,-1-1 0,1 1 0,0 0 0,0 0 1,1 0-1,-1 0 0,1-1 0,1 6 0,2-3-40,0-1 0,0 0 0,1-1 0,-1 1 0,1-1 0,0 0 0,0 0 0,0 0 0,0-1 0,1 0 0,-1 0 0,0 0 0,1 0 0,0-1 0,8 1 0,11 1-79,52 1 0,-59-5 84,-14 0 15,0 1 0,0-1 0,-1 1 0,1 0 0,0 1 0,0-1 0,0 1 0,-1-1 0,6 3 0,-8-1 77,-1 1-1,1 0 1,-1 0-1,0 0 1,0-1-1,0 1 0,0 0 1,-1 0-1,1 0 1,-1-1-1,1 1 1,-3 4-1,-35 71 1341,-8 21-498,42-87-1469,-1 1 1,2-1 0,0 1 0,1 0 0,0 1 0,0 16 0,2-7-3263,0 1-1730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0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39 13164,'1'-2'362,"-1"0"0,0 1-1,0-1 1,0 1 0,0-1-1,0 0 1,0 1 0,-1-1-1,1 1 1,0-1 0,-1 1-1,0-1 1,1 1 0,-1-1-1,0 1 1,1-1 0,-1 1-1,0 0 1,-2-3 0,0 3-170,1 0 0,-1 0 0,0 1 0,0-1 0,0 0 0,1 1 0,-1 0 0,0 0 0,0 0 0,-3 0 1,3 0-101,1 0-57,-1 0 1,0 0-1,1 0 1,-1 0-1,0 1 0,1-1 1,-1 1-1,0 0 1,1-1-1,-1 1 1,1 0-1,0 0 1,-1 1-1,1-1 1,0 0-1,-1 1 0,1 0 1,0-1-1,0 1 1,0 0-1,1 0 1,-1 0-1,0 0 1,1 0-1,-1 1 0,1-1 1,0 0-1,0 1 1,0-1-1,0 1 1,0-1-1,0 1 1,1-1-1,-1 1 1,1 0-1,0-1 0,0 1 1,0 3-1,-1 0-56,1-1 0,0 0 0,0 0 0,0 1 0,1-1 0,0 0 0,0 0-1,0 0 1,1 0 0,-1 0 0,1 0 0,0 0 0,4 6 0,-4-8-18,1 0 1,-1-1-1,1 1 1,-1-1-1,1 0 1,0 0-1,0 0 1,0 0-1,0 0 1,0-1-1,0 1 1,1-1-1,-1 0 1,0 0-1,1 0 1,-1 0-1,1-1 1,-1 1-1,1-1 1,-1 0-1,4 0 1,-5 0 32,0 0-1,1 0 1,-1 0 0,0 0 0,0-1-1,0 1 1,0 0 0,0-1 0,0 0-1,0 1 1,0-1 0,-1 0 0,1 0-1,0 0 1,0 0 0,-1 0 0,1-1-1,0 1 1,-1 0 0,1-1 0,-1 1-1,0-1 1,1 0 0,-1 1 0,0-1-1,0 0 1,0 0 0,0 0 0,-1 0-1,1 0 1,0 0 0,-1 0 0,1 0-1,-1 0 1,0 0 0,0 0 0,0 0-1,0 0 1,0 0 0,0-3 0,0 4 42,0-1 1,0 0-1,0 0 0,0 0 1,-1 0-1,1 0 1,0 0-1,-1 1 0,0-1 1,1 0-1,-1 0 1,0 1-1,0-1 0,0 0 1,0 1-1,0-1 1,0 1-1,0-1 1,-1 1-1,1 0 0,0-1 1,-3 0-1,1 0 20,-1 1 0,1-1 0,-1 1 0,1 0 0,-1 0-1,1 0 1,-1 0 0,0 1 0,0 0 0,-6 0 0,-1-1 31,9 1-93,-1 0 0,1 0 0,-1 0 0,1 0 0,0 0 0,-1 1 0,1-1 0,0 1 1,-1-1-1,-2 2 0,4-1-13,0 0 1,0 0 0,0 0-1,1 1 1,-1-1 0,0 0-1,1 0 1,-1 1 0,0-1-1,1 0 1,0 0 0,-1 1-1,1-1 1,0 1 0,0-1-1,-1 0 1,1 1 0,0-1-1,0 1 1,1 1 0,-1-1 6,0 0 1,1-1-1,-1 1 1,0-1-1,1 1 0,-1-1 1,1 1-1,-1-1 1,1 1-1,0-1 1,0 1-1,0-1 0,0 0 1,0 1-1,0-1 1,0 0-1,0 0 1,0 0-1,1 0 1,-1 0-1,0 0 0,1 0 1,-1 0-1,1-1 1,-1 1-1,1 0 1,1 0-1,6 2-88,1-1 1,-1 0-1,16 2 0,-8-2 49,85 15-36,47 9-77,133 19-460,-32-7 607,-191-27 418,0-4-1,101 2 0,-159-9-405,-1 0-1,1 0 0,0 1 0,-1-1 1,1 0-1,0 1 0,-1-1 0,1 0 1,0 1-1,-1-1 0,1 1 1,-1-1-1,1 1 0,-1-1 0,1 1 1,-1-1-1,1 1 0,-1-1 0,0 1 1,1 0-1,-1-1 0,0 1 0,1 0 1,-1-1-1,0 1 0,0 0 1,0 0-1,0-1 0,0 1 0,1 0 1,-2 1-1,2 29-4411,-1-24 1127,0 17-8444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1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16047,'-2'0'3011,"-5"0"-2402,0 6-321,3 12-480,4 1 160,0 0-577,0-5-352,0 3-1633,0 1-1858,0-1-1987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2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12107,'-2'2'4228,"2"0"-4163,0 4-290,0 2 321,0 7-352,-9 1-1121,4 9-4581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1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11 352,'-5'0'577,"-2"0"31,3 0-127,-3-2-257,2 0 160,0 2 962,3-3-353,-3 1 480,5 0-3395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2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0 3619,'0'11'7560,"0"-3"-5703,0 0 289,0-2-1441,0 2-192,0-1-161,0-1 256,0 4-511,0 1 63,-5 3-320,3 7-641,0 5-2210,-5 5-3940</inkml:trace>
  <inkml:trace contextRef="#ctx0" brushRef="#br0" timeOffset="1">36 801 10666,'0'12'11179,"-3"-12"-11275,-1 0-225,-1 5-1665,-4 7-2658,-5 9-8552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3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1 521 3972,'9'-2'10827,"4"-3"-4578,16-11-3141,13-13-5654,-27 17 4211,200-203-736,30-26-897,-244 241-117,-4 14-6007,0-6-2054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9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8776,'0'0'4997,"16"0"-4549,12 6 930,9 2-449,7-3-193,3-3-415,6-2-193,-2 0 0,-2 0-128,-7 0 32,-5-2-1153,-7-3-1345,-9 1-2916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3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0 105 8360,'4'26'9690,"11"17"-7137,1 7-2256,-15-44-274,0 1-9,0 0 0,0 1 0,1-2 0,0 1 0,1 0-1,-1 0 1,1-1 0,1 1 0,-1-1 0,9 11 0,-12-17-15,0 0 0,0 1 0,0-1 0,0 0 0,0 0 0,1 0 0,-1 1 0,0-1-1,0 0 1,0 0 0,0 0 0,1 0 0,-1 1 0,0-1 0,0 0 0,0 0 0,1 0 0,-1 0 0,0 0 0,0 0 0,1 0 0,-1 0 0,0 0 0,0 0 0,0 0 0,1 0 0,-1 0 0,0 0-1,0 0 1,1 0 0,-1 0 0,0 0 0,0 0 0,1 0 0,-1 0 0,0 0 0,0 0 0,0 0 0,1 0 0,-1 0 0,0-1 0,0 1 0,0 0 0,1 0 0,-1 0 0,0 0 0,0-1 0,0 1-1,0 0 1,1 0 0,-1 0 0,0-1 0,0 1 0,0 0 0,0 0 0,0 0 0,0-1 0,0 1 0,0 0 0,1-17-135,-1 14 100,0-25-262,1-1-69,-1-1-1,-2 1 1,-1 0-1,-9-41 1,5 47 403,4 15 114,0 0-1,1 0 1,0 0 0,-2-15-1,4 24 1545,-1 0-1664,1 0 0,-1 0 1,1 0-1,0 0 0,-1 0 0,1 0 1,0 0-1,0 0 0,0 0 0,0 0 1,0 0-1,0 1 0,0-1 1,0 0-1,0 0 0,0 0 0,1 0 1,-1 0-1,0 0 0,1 0 0,-1 0 1,1-1-1,-1 1 0,1 0 1,-1 0-1,1 0 0,0 0 0,-1-1 1,1 1-1,1 1 0,4 2-37,1 0 1,-1 0-1,1 0 0,0-1 0,0 0 1,0 0-1,0-1 0,0 0 0,1 0 1,9 0-1,11 1-109,41-2 0,-47-1-10,-21 2 150,0 1 0,-1-1 0,1 0 0,-1 1 0,1-1 0,-1 0 0,0 1 0,0-1 0,0 1 0,-1 2 0,1-1 86,0 2-77,0-1 0,-1 1 1,1-1-1,-1 1 1,-1-1-1,1 1 1,-1-1-1,0 0 1,0 0-1,-4 7 1,-1-1-26,0-1 0,-1 0 0,-13 12 0,14-14 53,0-1 1,0 0-1,-1 0 0,0-1 1,-1 0-1,0-1 1,-17 9-1,23-12 472,-7 3-1677,10-5 812,-1 0 1,1 1-1,0-1 0,-1 1 1,1 0-1,0-1 1,-1 1-1,1-1 0,0 1 1,0 0-1,-1-1 0,1 1 1,0-1-1,0 1 1,0 0-1,0-1 0,0 1 1,0 0-1,0-1 1,0 2-1,0 10-4126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4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69 127 3748,'10'0'1744,"-7"0"-1128,-1 1-1,1-1 1,-1 0 0,1-1-1,-1 1 1,1 0 0,-1-1 0,1 1-1,3-2 1,-5 1-404,0 0 0,0 0 0,0 0-1,0 0 1,0 0 0,0 0 0,-1-1 0,1 1-1,0 0 1,-1 0 0,1-1 0,-1 1 0,1 0-1,-1 0 1,0-1 0,1 1 0,-1-1 0,0 1-1,0 0 1,0-1 0,0-1 0,0 1-35,1-5 374,0-1 0,-1 1 0,0 0-1,-1-1 1,0 1 0,-2-11 0,3 16-466,-1 0 0,0 1 0,0-1 0,0 0 0,0 0 0,0 1 0,0-1 0,0 1 0,-1-1 0,1 1-1,0 0 1,-1-1 0,1 1 0,-1 0 0,0 0 0,1 0 0,-1 0 0,0 0 0,0 1 0,1-1 0,-1 0 0,0 1 0,0 0 0,0-1 0,0 1 0,0 0 0,0 0 0,0 0 0,-3 0 0,2 0-11,0 0-1,1 0 1,-1 0 0,0 0-1,0 0 1,1 1-1,-1-1 1,0 1 0,1 0-1,-1 0 1,0 0 0,1 0-1,-3 2 1,3-1-67,-1 0 0,2 1 0,-1-1 0,0 1 0,0 0 0,1-1 0,-1 1 0,1 0 1,0 0-1,0 0 0,-1 5 0,-1 7-44,0-1 1,2 1-1,0-1 1,0 1-1,3 27 1,-2-41 25,1 1 0,-1 0 0,0-1 0,1 1 0,-1-1 0,1 1 0,-1 0 0,1-1 0,0 1 0,-1-1 0,1 0 0,0 1 0,0-1 0,0 0 0,0 1 0,1-1 0,-1 0 0,0 0 0,0 0 0,1 0 0,-1 0 0,0 0 0,1-1 0,-1 1 0,1 0 0,-1-1 0,1 1 0,2 0 0,4 1-26,1-1-1,-1 0 0,0-1 0,12 0 0,-12 0 33,-6 0-1,0 0 0,0 0 0,0 0 0,0-1-1,0 1 1,-1-1 0,1 1 0,0-1 0,0 0-1,-1 1 1,1-1 0,0 0 0,-1 0 0,1-1-1,-1 1 1,1 0 0,-1 0 0,2-3 0,0 1 0,-1-1 1,1 0 0,-1 1 0,0-1-1,0 0 1,-1 0 0,3-8-1,-1 0 38,-1 1 0,-1-1 0,1 0 0,-2 1 0,0-17 0,-1 26-18,1 1-1,-1-1 1,0 0-1,1 0 0,-1 0 1,0 1-1,0-1 0,0 0 1,0 1-1,-1-1 1,1 1-1,0-1 0,-1 1 1,1 0-1,-1-1 0,1 1 1,-1 0-1,0 0 1,1 0-1,-1 0 0,0 1 1,0-1-1,0 0 0,1 1 1,-4-1-1,-1-1 5,-1 0 1,0 1-1,0 0 0,1 0 0,-1 1 0,-9 0 0,14 1-41,0-1-1,1 1 0,-1 0 0,1 0 1,-1 0-1,1 0 0,-1 0 0,1 0 0,-1 1 1,1-1-1,0 0 0,0 1 0,0-1 1,0 1-1,0-1 0,0 1 0,0 0 0,0-1 1,0 1-1,1 0 0,-1 0 0,1-1 1,-1 1-1,1 0 0,0 0 0,0 0 0,0 2 1,-4 56-558,4-58 536,0 36-516,33-38 871,-8 0-207,5-1-69,1 2 0,-1 1 1,58 11-1,36 12-57,173 14 0,-225-31 48,-53-5-27,0 1 0,-1 0 0,24 10 1,13 4 104,-26-15-265,-20-6-7428,-6-5-2857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5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0 12940,'-1'16'7191,"-2"71"-5488,-4 99-1292,-8-1 0,-64 307 0,28-133-131,27 3-207,11-133-57,8 142 662,6-216-892,-2-158-437,0-1 0,0 0 1,0 1-1,0-1 0,-1 1 0,0-1 0,1 1 1,-4-5-1,-4-7-2856,-7-21-6545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6.7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5701,'0'0'4042,"0"29"-4256,7 61 5125,12-96-12865,-16 2 9171,0 0 0,0 0 0,1 0 1,-1 1-1,1-1 0,0 1 0,0 0 0,0 0 0,9-4 0,-5 3-635,-1 1-1,1 0 1,1 1-1,-1 0 0,11-2 1,8 2-798,0 1 1,47 3-1,-61-1 791,10 2-553,0 0 0,-1 1 1,0 1-1,0 1 0,0 1 0,30 15 0,-49-20-67,1 0 0,-1 0-1,0 0 1,0 1 0,0 0 0,5 5-1,-6-6 29,-1 0-1,1 0 0,0 0 0,-1-1 0,1 1 1,0 0-1,0-1 0,0 1 0,0-1 0,0 0 1,1 0-1,-1 0 0,0 0 0,1 0 0,-1 0 1,0-1-1,1 1 0,-1-1 0,5 1 0,57-1-115,-64 0-299,-22 0-6914,13 0 3673,3 0-1014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7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1 10025,'0'0'6855,"-3"21"-3198,-38 440-95,31-294-3136,3-54-253,-1 26 362,-32 175 0,32-265-440,2-1-1,1 83 0,4-130-289,1-1-1,0 0 1,-1 0-1,1 0 1,-1 1-1,1-1 0,-1 0 1,1 0-1,-1 0 1,1 0-1,-1 0 1,0 0-1,1 0 1,-1 0-1,1 0 0,-1 0 1,1-1-1,-1 1 1,1 0-1,0 0 1,-1 0-1,1-1 1,-1 1-1,1 0 0,-1 0 1,1-1-1,-1 1 1,1 0-1,0-1 1,-1 1-1,1-1 1,0 1-1,-1 0 1,1-1-1,0 1 0,0-1 1,-1 0-1,-5-20-5836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7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15887,'0'0'1516,"14"4"-758,163 22 3220,94 0-2265,-217-22-1396,0-3-1,95-9 1,-95 7-253,-54 1-101,-13 0-14094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8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62 17969,'0'0'2723,"0"4"-2787,14-4 896,14 0-511,9 0 287,5 0-191,2 0-193,5-6-128,-3-4 96,-2-1-256,-9 3 256,-7 2-288,-7 4 160,-7-2-416,0 0-577,0-3-1505,-7 5-1987,2-4-4899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8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0 136 17457,'0'0'4099,"5"0"-3746,16-6-513,4-12 352,-2-3-128,-4-4-801,0-4-2562,-13-8-5349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9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6342,'-1'3'413,"-1"-1"0,1 1 0,0 0 0,0-1 0,0 1 0,0 0 0,0 0 0,0 0 0,1 0 0,0 0 0,-1 0 0,1 0 0,0 0 0,0 0 0,1 0 0,-1 0 0,1-1 0,-1 1 0,1 0 0,1 3 0,3 4-665,0 1 1,0-1 0,1 0 0,7 8 0,8 14-3520,-7-20 2367,37 3 7491,-46-14-6238,21 3 1384,0-2-1,0 0 1,47-4-1,-13 0-279,268 10 264,-309-14-5647,-6 2-749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09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32 12172,'0'0'8722,"-4"-1"-8339,0 1-1,0-1 0,1 1 0,-1 0 0,0 0 0,-6 2 0,8 0-399,0 0-1,0 0 1,0 1 0,0-1-1,1 1 1,-1-1 0,1 1 0,0-1-1,0 1 1,0 0 0,0 0-1,0 0 1,1 0 0,-1 4 0,-2 44-119,3-51 129,0 1-1,0-1 1,1 1 0,-1 0-1,0-1 1,1 1 0,-1-1-1,0 1 1,1-1 0,-1 1 0,1-1-1,-1 1 1,1-1 0,-1 1-1,1-1 1,-1 0 0,1 1-1,-1-1 1,1 0 0,-1 1 0,1-1-1,0 0 1,-1 0 0,1 1-1,0-1 1,-1 0 0,1 0-1,0 0 1,-1 0 0,1 0-1,0 0 1,-1 0 0,1 0 0,0 0-1,-1 0 1,1-1 0,-1 1-1,2-1 1,0 1 40,0 0-1,0-1 1,0 1-1,0-1 1,0 1 0,0-1-1,-1 0 1,1 0-1,0 0 1,0 0 0,-1 0-1,4-3 1,-3 1-16,-1 0 1,1-1 0,-1 1 0,1-1-1,-1 0 1,0 1 0,-1-1 0,1 0-1,-1 0 1,1 0 0,-1 1 0,0-1-1,-1 0 1,0-6 0,0 6-859,1 0 1,-1 0 0,-1 0-1,1 0 1,0 1-1,-1-1 1,0 0 0,-3-4-1,-13-14-8960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00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367 46 5285,'1'-14'-937,"-1"-2"3376,1 0 4632,-4 35-3830,-2 6-2907,-1 0 0,-17 42-1,0 2-138,-76 349 332,3-10-334,12-112-33,78-272-507,-13 53 936,14-23-5512,12-54-1318,-2 0 2632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13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641 76 5445,'-8'31'10852,"9"23"-8677,0-4-1973,-53 268 189,40-257-259,-60 268 498,32-149-525,-19 100-87,-7 69-63,-41 270 639,61-87-284,22-239-269,0 44-87,17 280 14,6 110 128,-4-624-115,-29 160 0,19-169-50,-48 226-288,60-308 356,1-2-32,1-1 0,0 1 0,1 0 0,0 0 0,1-1 0,0 1 0,0 0 0,1 0-1,0-1 1,1 1 0,0-1 0,0 0 0,1 0 0,0 0 0,1 0 0,0-1 0,0 0 0,1 0-1,8 10 1,-7-12 34,0-1 0,0 0 0,1 0 0,0 0-1,0-1 1,0 0 0,0-1 0,10 3-1,-7-2 21,0 1 0,0 0 0,14 8 0,-11-2 199,-11-8-178,1 0 0,-1-1 0,1 1 0,0-1 0,-1 0 0,1 0 0,0 0 0,5 1 0,43 9 29,0-2-1,0-2 1,63 0 0,48 6-12,380 108-459,-253-50-44,198 48-66,-103-24 203,-286-72 155,0-4 0,2-5 0,145 3 0,-206-17 151,0-2 0,0-2 0,0-1 0,52-13 0,-51 7-419,37-10-1251,-71 17 1542,1 0 0,0 0 0,-1 0 0,0-1 0,0 0 0,0 0 0,6-6 0,-11 6 204,1 0 1,-2 0 0,1 0 0,0 0 0,-1 0 0,0 0 0,0 0 0,0-1 0,0 1 0,-1 0-1,0-1 1,0 1 0,0-1 0,-1-6 0,1-5 115,2-308 303,8-123 1665,2 126-1662,0 5 773,1-347-78,-15 427-1274,4 94 88,7 0-1,36-193 0,3 115 115,24-152-42,-36-75-868,-27 265 694,12-379-358,-14 448 649,35-180 0,-6 54 24,-9-63 101,-24 257-272,1 12-35,1 0-1,11-32 1,-8 33 99,-1 0 0,3-37 0,-6-47 1863,-40 116-1778,-8 0-69,1-2 1,-69-13-1,15 2-297,-2 3 1,-164 6 0,147 5 183,-158-18 0,141-8 174,-254-81 1,354 96-193,-1 2 1,0 2 0,-1 1 0,1 1-1,-1 2 1,0 2 0,0 1 0,1 1 0,-1 2-1,1 2 1,-47 13 0,72-16 13,-172 42-63,140-38 297,1-1 0,-65 1 0,100-7-121,1-1 0,-1 0 0,1 0 1,-1 0-1,1 0 0,-1-1 0,1 0 0,0 0 1,-4-2-1,4 1 29,-1 1 1,1 0-1,0 0 0,0 1 1,-1-1-1,1 1 1,-1 0-1,0 0 0,-4 0 1,-64 1 341,-139 4-552,211-4-124,0 0 0,-1 0 0,1 0 0,0 0 1,0 0-1,0 0 0,0 0 0,0 0 0,0 1 1,0-1-1,0 0 0,0 1 0,0-1 0,0 1 1,0-1-1,0 1 0,0-1 0,0 1 1,0 0-1,0 0 0,1-1 0,-1 1 0,0 0 1,1 0-1,-1 0 0,0 0 0,1 0 0,-1 0 1,0 1-1,-2 13-6796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16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0 301 14798,'0'-7'124,"1"0"-1,0 0 1,0 0-1,0 1 1,1-1-1,0 1 1,0-1-1,0 1 1,1-1-1,0 1 1,1 0-1,-1 0 1,1 1-1,7-9 1,-9 12-82,14-21 3,-1 0-1,-1-1 1,-1-1-1,-2 0 1,13-35-1,-24 59 22,0 0 0,0 1 0,0-1 0,0 0 0,0 1 0,0-1 0,1 0 0,-1 1 0,0-1 0,0 1 0,1-1 0,-1 0 0,0 1 0,1-1 0,-1 1 0,1-1 0,-1 1 0,1-1 0,-1 1 0,1 0 0,-1-1 0,1 1 0,-1 0 0,2-1 0,7 10 735,1 24 143,15 173 215,-15-106-1149,-8-94-1185,-4-12-4584,-8-7-1560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16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85 7911,'21'-85'8553,"-12"85"-8521,15 0 480,10 0 65,4 4-33,3 0-480,1-2 128,5-2-1024,-1 0-2371,-6 0-4805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17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15983,'2'0'3466,"2"3"-2773,-4 34-388,-3-1 0,-1 0 1,-1-1-1,-20 65 1,56-126-926,-10 4 742,131-151-222,-147 164-710,-5 4-4487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17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14093,'-2'2'2819,"2"0"-96,0 0-2211,0 2-256,16 2 385,2 0-65,3 0 129,7 1-545,-2-5 129,2 0-321,-3-2-193,-2 0-896,1 0-3043,-10 0-5349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19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751 13 16303,'-1'-1'46,"0"0"0,1 0 0,-1 0 0,0 0-1,0 1 1,0-1 0,1 0 0,-1 0-1,0 1 1,0-1 0,0 1 0,0-1-1,0 1 1,-1-1 0,1 1 0,0-1 0,0 1-1,0 0 1,0 0 0,0 0 0,0 0-1,-1 0 1,1 0 0,0 0 0,0 0-1,0 0 1,-2 1 0,-3-1 75,1 0 0,-1 0 0,1 1 0,-1 0 0,-7 3 0,-25 15-74,-69 48 1,27-14-15,-15 3 132,-154 68 1,184-95 159,62-27-565,0 1-1,0 0 0,0-1 0,0 1 0,0 1 1,1-1-1,-1 0 0,-2 7 0,-9 15-8872,11-15 1714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20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258 133 11531,'0'-9'6003,"-12"29"-4757,-166 163-785,141-148-318,34-32-126,-20 21-49,23-23 18,-1-1-1,1 0 1,0 1-1,-1-1 1,1 1-1,0-1 1,-1 1-1,1-1 1,0 0 0,-1 1-1,1-1 1,0 1-1,0-1 1,0 1-1,-1-1 1,1 1 0,0 0-1,0-1 1,0 1-1,0-1 1,0 1-1,0-1 1,0 1-1,0-1 1,0 1 0,0-1-1,1 1 1,-1 0-1,0-1 1,0 1-1,0-1 1,1 1-1,-1-1 1,0 0 0,0 1-1,1-1 1,-1 1-1,1-1 1,-1 1-1,0-1 1,1 0-1,-1 1 1,1-1 0,-1 0-1,1 1 1,-1-1-1,1 0 1,-1 0-1,1 1 1,26 4-273,0 0 1,1-2-1,-1-1 1,0-2 0,49-4-1,-41 1 172,0-2-1,0-2 1,-1-1 0,56-22-1,-87 30 80,0-1 0,0 0 0,0-1 0,0 1 0,-1 0 0,1-1 0,-1 1 0,1-1 0,-1 0 0,1 0 0,-1 0-1,0 0 1,0 0 0,0-1 0,2-3 0,-2 1 68,-1 0-1,1 0 1,-1 0-1,0 0 1,-1 0-1,1 0 1,-1 0-1,0-7 1,-1 8 6,1 1 1,-1-1 0,0 1-1,0 0 1,0 0-1,-1 0 1,1-1 0,-1 1-1,0 1 1,1-1-1,-1 0 1,0 0 0,-1 1-1,1-1 1,-4-3-1,-47-36 645,40 33-339,-56-39 986,39 29-6,1-2-1,-51-48 1,74 63-1056,5 4-193,-1 0 0,1 0 0,-1 1 0,1-1 1,-1 0-1,0 1 0,0-1 0,0 1 0,0 0 0,0-1 0,0 1 0,-3-1 0,4 2-102,1 9-1035,0 0 391,0 2-530,0-1 1,0 0-1,1 0 0,1 0 1,-1 0-1,5 11 1,12 15-7822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20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6 661 14542,'-2'-14'245,"0"-1"0,1 1 0,1-1 0,0 0 0,1 1 0,1-1 1,0 1-1,1-1 0,0 1 0,1 0 0,7-16 0,110-207 1045,-19 40 500,-98 189-1724,10-20 90,-9 26-149,-2 16-65,-3 103 373,23 172 0,-20-261-349,-2-17-359,1 0 0,-1 0-1,8 20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21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1153,'0'-7'20692,"18"16"-20949,5 3 578,8 3-161,-1 3 64,2-8-320,-2 1 160,1-5-769,1-4-1216,-4 0-2532,-2 0-4387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21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 10826,'0'0'3059,"0"-12"331,2 3-3290,0 0-1,0 1 1,1-1 0,0 1-1,1 0 1,0 0 0,0 0-1,1 1 1,9-13 0,1 0 82,2 0 0,21-20 0,-34 37-143,-1-1 1,0 1-1,1 0 1,0 0-1,0 0 0,0 1 1,0-1-1,0 1 1,1 0-1,-1 0 1,1 1-1,-1-1 1,1 1-1,-1 0 0,1 0 1,0 0-1,5 1 1,-5 33 851,-3-7-659,-2 47 0,-1-28-274,18-48-1511,-6-6 1274,0 0 1,-1 0-1,0-1 1,-1-1-1,0 1 1,11-19-1,-5 8 77,60-82-326,-81 164 2935,6-60-2409,-2 8-11,1-1 1,0 1 0,0 0-1,1-1 1,0 1 0,1 0-1,2 10 1,-2-17-19,0-1 1,0 0-1,0 0 1,0 0-1,1 0 0,-1 0 1,1 0-1,-1 0 1,0 0-1,1-1 0,0 1 1,-1 0-1,1-1 1,-1 1-1,1-1 0,0 0 1,-1 0-1,1 1 1,0-1-1,-1 0 0,1 0 1,3-1-1,0 1-78,0 0 0,1-1 0,-1 0-1,0 0 1,0 0 0,10-4 0,-5 0-100,-1-2-1,0 1 1,0-1 0,0-1-1,-1 1 1,12-14 0,-1-2-54,21-33 0,-34 48 307,-5 6 22,1 0 1,-1 0 0,1 0-1,-1 0 1,0 0-1,0 0 1,0 0 0,0 0-1,0 0 1,-1-1-1,1-2 1512,-1 37-1130,-4 112-218,4-142-233,0 0 0,0-1 0,0 1 0,0 0 0,1 0 0,-1-1 0,1 1 0,-1-1 0,1 1 0,0 0 0,0-1 0,-1 1 0,1-1 0,0 0 0,0 1 0,0-1 0,1 0 0,-1 0 0,0 1 0,0-1 0,1 0 0,-1 0 0,1 0 0,-1-1 0,1 1 0,-1 0 0,1 0 0,-1-1 0,1 1 0,2 0 0,6 1-4,-1-1-1,1 0 0,-1 0 0,14-1 1,-12-1 4,-7 1 10,-1 0 0,1-1 0,0 0 0,-1 0 0,1 0 0,-1 0 0,0-1 0,1 1 0,-1-1 0,0 0 0,0 0 1,0 0-1,0 0 0,0 0 0,-1-1 0,1 1 0,-1-1 0,1 0 0,-1 0 0,0 0 0,0 0 0,0 0 0,-1 0 0,1-1 0,-1 1 0,1 0 0,0-7 0,1 0-77,0 0 1,-1 0 0,0 0 0,-1 0-1,0 0 1,-1-1 0,0 1-1,-1 0 1,-1-12 0,1 18 72,-1 1 1,1-1-1,0 1 0,-1-1 0,0 1 1,0-1-1,0 1 0,0 0 1,0 0-1,-1 0 0,0 0 1,1 0-1,-1 1 0,0-1 1,0 1-1,0 0 0,-1-1 0,1 2 1,0-1-1,-1 0 0,1 1 1,-7-2-1,-2-1 59,0 1 0,-1 0 0,1 1 0,-1 1 0,-20-1 0,32 2-58,1 1-1,-1-1 0,0 0 0,0 0 1,0 0-1,0 0 0,1 1 0,-1-1 1,0 0-1,0 1 0,1-1 0,-1 1 1,0-1-1,1 1 0,-1-1 0,0 1 1,1-1-1,-1 1 0,1 0 0,-1-1 1,1 1-1,-1 0 0,1 0 0,-1 1 1,-6 27 8,7-24-27,0 1 0,0-1 0,1 1 0,0-1-1,0 1 1,0-1 0,0 1 0,4 7 0,0-6-5,-1-1 1,1 1 0,0-1-1,0-1 1,1 1 0,-1-1 0,1 0-1,1 0 1,-1 0 0,1-1-1,-1 0 1,13 5 0,-9-5-795,0-1 0,0 0 0,0 0-1,1-1 1,14 2 0,13-2-5042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01.7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8200,'1'2'3465,"-1"-1"-3460,1 0 0,-1-1-1,0 1 1,1-1 0,-1 1-1,0-1 1,1 1 0,-1-1-1,1 1 1,-1-1 0,1 1-1,-1-1 1,1 0 0,-1 1-1,1-1 1,0 0 0,-1 1-1,1-1 1,-1 0 0,1 0-1,0 0 1,-1 1 0,1-1-1,0 0 1,240 15 1895,158 16-779,-228-27-9118,-162-4 1223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22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285 502 11499,'1'-20'6005,"0"16"-5669,-1 0-1,1-1 0,-1 1 1,-1 0-1,1-1 0,-2-6 1,2 10-271,-1-1 1,0 1 0,1-1 0,-1 1 0,0 0-1,0-1 1,0 1 0,0 0 0,0 0-1,0 0 1,0 0 0,-1-1 0,1 2-1,0-1 1,-1 0 0,1 0 0,0 0-1,-1 1 1,1-1 0,-1 0 0,1 1-1,-3-1 1,-5-2-17,-1 1 0,1 0 0,0 1 0,-1 0 0,1 0-1,-1 1 1,1 0 0,-1 1 0,-16 2 0,19-1-78,1 0 0,-1 1 0,1 0 0,0 0 0,0 0 0,0 0 0,0 1 0,1 0 0,-1 1 0,1-1 0,0 1 0,0 0 0,1 0 0,-6 7 0,4-4-30,-1 1 1,2-1-1,-1 1 1,1 1 0,1-1-1,-1 1 1,2 0-1,-1 0 1,1 0 0,1 0-1,0 0 1,0 1 0,1-1-1,0 1 1,2 12-1,-1-21 15,1 0-1,0-1 0,0 1 1,1 0-1,-1 0 0,0-1 1,1 1-1,-1-1 0,1 1 1,-1-1-1,1 1 0,-1-1 1,1 0-1,0 0 0,0 0 1,0 0-1,0 0 0,0 0 1,0-1-1,0 1 1,0 0-1,0-1 0,0 0 1,0 1-1,0-1 0,4 0 1,2 0-82,-1 1 0,1-1 0,0 0 0,-1-1 0,1 0 0,11-2 0,-12 0 32,0-1 0,0 1-1,0-2 1,-1 1 0,1-1 0,-1 0-1,0 0 1,0 0 0,7-10 0,47-61-841,-49 60 629,115-165-3788,-101 141 3569,-2-1-1,30-73 1,-47 96 908,0 0 0,-1 0 0,0-1 0,-2 1 0,0-1-1,0-20 1,-3 38 888,-11 16-385,-13 22-938,0 1 1,3 1-1,1 0 0,2 2 1,-22 71-1,32-81-418,-7 46 1,10-23-2387,1 58 0,4-109 2804,-1 0 1,1 0-1,0-1 1,1 1 0,-1 0-1,0 0 1,1-1 0,0 1-1,-1 0 1,1-1-1,0 1 1,1 0 0,-1-1-1,0 0 1,1 1 0,-1-1-1,1 0 1,0 1-1,-1-1 1,5 3 0,-2-3 29,1 1 1,-1-1 0,1-1-1,0 1 1,0-1 0,-1 0 0,1 0-1,0 0 1,0 0 0,9-1-1,-7 0-25,-1 0 0,0 0 0,0 0 0,0-1 0,0 0 0,0 0 0,0-1 0,0 0 0,0 0 0,0 0 0,-1 0-1,1-1 1,-1 0 0,1 0 0,-1-1 0,0 1 0,-1-1 0,1 0 0,-1-1 0,1 1 0,6-10 0,3-5 1205,0 0 1,-1-1-1,-2-1 0,0 0 1,-1 0-1,12-36 1,-41 106 2731,11-33-3863,2 1 0,0 0 0,0 1 0,2 0 0,-4 25 0,7-31-18,0 1 7,0 1-1,1 0 1,0-1-1,1 1 1,3 14 0,-3-25-14,-1 0 0,2 1 0,-1-1 0,0 0-1,0 0 1,1 0 0,0 0 0,-1-1 0,1 1 0,0 0 0,1-1 0,-1 1 0,0-1 0,1 0 0,-1 1 0,1-1 0,0 0 0,0-1 0,0 1 0,0-1 0,0 1 0,0-1 0,0 0 0,0 0 0,5 1 0,-3-1 11,0 0 0,0 0 0,-1 0-1,1-1 1,0 0 0,0 0 0,0 0-1,-1-1 1,1 0 0,0 1-1,0-2 1,-1 1 0,1 0 0,-1-1-1,1 0 1,-1 0 0,0 0 0,0-1-1,0 0 1,0 1 0,0-1 0,0-1-1,3-3 1,1-2 13,-1 0 0,-1-1 0,0 0 0,0 0 0,-1-1 0,0 1 0,-1-1 0,5-18 0,-3 6-210,-2-1 0,-1 0 1,0 0-1,-2-41 0,-2 60 121,1 1-1,-1 0 1,0-1-1,-1 1 1,1 0-1,-1 0 0,0 0 1,0 0-1,0 0 1,0 0-1,-1 1 0,0-1 1,1 1-1,-1-1 1,0 1-1,-1 0 1,1 0-1,-1 1 0,1-1 1,-1 1-1,0 0 1,0-1-1,0 2 1,0-1-1,0 0 0,0 1 1,-5-1-1,3 0 50,1 0 0,-1 0 0,0 1 0,0 0 0,1 1 0,-1-1-1,0 1 1,0 0 0,0 0 0,0 1 0,1 0 0,-1 0 0,0 0 0,0 0-1,1 1 1,-1 0 0,1 1 0,0-1 0,-1 1 0,-5 4 0,7-4 63,1 1 0,-1 0 0,1 0 0,-1 0 0,1 0 0,0 0 0,1 1 0,-1-1 0,1 1 0,0 0 0,0-1 0,0 1 1,0 0-1,1 0 0,0 1 0,0-1 0,1 0 0,-1 0 0,1 0 0,1 10 0,0-14-25,0 0 0,-1 0 0,1 0 0,0-1 0,0 1 0,0 0 0,0 0 0,0 0 0,0-1 0,0 1 0,0 0 0,0-1 0,0 1 0,0-1 0,0 0 0,0 1 0,3-1 0,23 6 294,-24-5-235,8 0 80,0 0-1,0-1 1,14-2 0,30 2-83,-52 0-390,0 0 0,1 1 0,-1-1 0,0 1 0,0 0 0,0 0 0,0 0 0,0 0 0,-1 1 0,1-1 0,0 1 0,-1-1 0,4 4 0,7 11-6955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3:00:26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38 127 11115,'1'-4'570,"0"0"1,1 0-1,-1 0 1,1 0 0,0 0-1,0 1 1,0-1-1,0 1 1,1 0-1,0-1 1,-1 1 0,7-5-1,12-17 1296,-12 14-1141,-7 9-524,-1 0 1,1 0 0,0 0-1,-1 0 1,1 0-1,-1 0 1,0 0 0,0-1-1,0 1 1,0 0 0,1-5-1,-23 18 23,12-1-269,-1 0 0,2 1 0,-1 0 0,1 1-1,1 0 1,0 0 0,1 0 0,0 1 0,1 0-1,0 0 1,1 0 0,1 0 0,0 1-1,1 0 1,0-1 0,1 24 0,0-33 7,1 1 0,0 0 1,1-1-1,-1 1 0,1-1 0,0 1 1,0 0-1,0-1 0,1 0 0,0 1 1,-1-1-1,4 5 0,-2-5 5,1-1 0,-1 0 0,0 0 1,1 0-1,0 0 0,0 0 0,0-1 0,0 0 0,0 0 0,0 0 0,0 0 0,7 1 1,6 3-26,-1-2 1,1 0-1,0-1 1,1-1-1,-1 0 1,0-2-1,1 0 1,-1-1-1,0 0 1,0-1-1,0-1 1,17-6-1,-19 2-6,0-1 0,-1-1 0,0-1 0,0 0 0,-1 0 0,-1-1 0,0-1 0,0 0 0,-1-1 0,0 0 0,12-22-1,-20 28 796,-13 21-557,-13 28-134,22-34-52,0-1-1,0 1 0,1 0 0,1 12 0,-1 1-8,0-19 21,0-1 0,1 1 0,-1-1 0,0 1 0,1-1 0,-1 1 1,1-1-1,-1 1 0,1-1 0,0 0 0,-1 1 0,1-1 0,0 0 0,0 1 0,0-1 0,0 0 0,0 0 1,0 0-1,0 0 0,2 1 0,1 0-9,0 1 0,0-1 1,0 0-1,0 0 0,0-1 1,0 0-1,6 2 0,-1-1 21,0-1 0,0 0 0,1 0 0,-1-1 0,0 0 0,17-2 0,-21 0-4,0 0-1,0 0 1,0-1-1,0 0 1,0 1 0,-1-2-1,1 1 1,-1 0-1,0-1 1,0 0-1,0 0 1,-1 0 0,1 0-1,-1-1 1,0 1-1,0-1 1,4-9 0,-2 3-29,0 0 1,0-1-1,-1 1 1,-1-1 0,0 0-1,-1 0 1,1-13-1,-2 21 6,0-11-33,0 0 1,-2 0-1,-2-25 0,2 35 36,0 1 0,0-1 0,-1 1 0,1 0-1,-1-1 1,0 1 0,-1 0 0,1 0 0,-1 0 0,0 0 0,1 0-1,-2 1 1,1-1 0,0 1 0,-7-5 0,3 3-78,1 1 0,-1 0 0,0 0-1,0 0 1,0 1 0,-1 0 0,1 0 0,-1 1 0,0 0 0,1 1 0,-1-1-1,0 1 1,0 1 0,0 0 0,0 0 0,-13 2 0,17-1 73,1 0 0,0 0 0,0 1 1,-1 0-1,1 0 0,0-1 0,1 2 1,-1-1-1,0 0 0,0 1 0,1-1 1,0 1-1,-1 0 0,1-1 0,0 1 1,0 0-1,1 0 0,-1 1 0,1-1 1,-1 0-1,0 6 0,-2 2-2,2 0-1,-1 0 1,1 0-1,1 1 0,0 16 1,1-27 15,0 1 1,1-1-1,-1 1 1,0-1-1,1 1 1,0-1-1,-1 1 0,1-1 1,0 1-1,-1-1 1,1 0-1,0 1 1,0-1-1,0 0 0,0 0 1,0 0-1,1 0 1,-1 0-1,0 0 0,0 0 1,1 0-1,-1 0 1,0 0-1,1-1 1,-1 1-1,1-1 0,-1 1 1,1-1-1,-1 1 1,4-1-1,5 2-24,1-1 0,-1 0 1,16 0-1,-21-1 26,5-1 6,-1 0 0,1 0 1,-1 0-1,1-1 0,-1-1 1,0 0-1,0 0 0,10-5 1,7-5 34,32-23 0,-33 19-10,33-16 1,-25 22 44,-32 11-70,-1 0-1,1-1 1,0 1 0,0 0-1,-1 0 1,1 0 0,0 0-1,0 0 1,-1 0-1,1 0 1,0 0 0,0 0-1,0 0 1,-1 0-1,1 0 1,0 0 0,0 1-1,-1-1 1,1 0 0,0 1-1,-1-1 1,1 0-1,0 1 1,-1-1 0,1 1-1,0-1 1,-1 1-1,1 0 1,-1-1 0,1 1-1,-1-1 1,1 1-1,-1 0 1,0-1 0,1 1-1,-1 0 1,0 0 0,1-1-1,-1 2 1,2 20 181,-1 1 0,-1 0 0,-1-1 0,-1 1 0,-1 0 0,-1-1 0,-1 0 0,-14 40 0,18-61-307,3-13-460,9-12 385,1 0 0,0 1 0,2 1 0,29-36 0,-16 22-329,-18 22 401,-5 7 107,0 1 0,1-1 0,-1 1-1,1 0 1,1 0 0,-1 1-1,1-1 1,0 1 0,0 0 0,13-7-1,-19 12 23,0 0 0,0 0-1,1 0 1,-1 0-1,0 0 1,1 0 0,-1 0-1,0 0 1,0 1-1,1-1 1,-1 0 0,0 0-1,0 0 1,1 0-1,-1 0 1,0 0-1,0 1 1,1-1 0,-1 0-1,0 0 1,0 0-1,0 1 1,1-1 0,-1 0-1,0 0 1,0 1-1,0-1 1,0 0 0,0 0-1,1 1 1,-1-1-1,0 0 1,0 1 0,0-1-1,0 0 1,0 0-1,0 1 1,0-1 0,0 0-1,0 1 1,0-1-1,0 1 1,0 16 50,0-13-1,-1 60 481,-16 106 0,14-119-636,22-65-528,10-23-94,43-72 0,-19 26 192,-42 68 538,-8 9 60,1 0 0,0 0 0,0 1 0,1 0 0,-1-1 0,1 2 0,6-6-1,-7 49 656,-6-5-486,-8 46 0,5-47-209,-2 49 1,8-81-38,-1 1 0,0-1 0,1 0 0,-1 1-1,1-1 1,-1 0 0,1 0 0,0 0-1,-1 0 1,1 1 0,0-1 0,0 0 0,0 0-1,0-1 1,0 1 0,0 0 0,0 0 0,0 0-1,0-1 1,0 1 0,0 0 0,0-1 0,1 1-1,-1-1 1,0 1 0,0-1 0,1 0 0,-1 0-1,0 1 1,1-1 0,2 0 0,-1 0-3,1 0 0,0 0 1,0 0-1,0 0 0,0 0 0,-1-1 1,1 1-1,0-1 0,-1 0 1,1 0-1,4-3 0,-1 0-51,-2-1 0,1 1 0,0-1 0,-1-1 0,0 1 0,8-12 0,28-46-464,-17 25 515,-17 28 57,-2 4 9,0 0-1,-1-1 1,1 0 0,-1 0 0,-1 0-1,1 0 1,-1-1 0,-1 1 0,4-15-1,-6 21 761,-2 8-422,-7 13-414,0 0 1,2 0-1,0 1 1,2 0-1,0 1 1,1-1-1,1 1 1,1 0-1,1 30 1,1-50-2,1 0 0,-1-1 0,0 1 1,0 0-1,1 0 0,-1 0 0,1-1 1,-1 1-1,1 0 0,0 0 0,0-1 1,-1 1-1,1-1 0,0 1 0,1-1 1,-1 1-1,0-1 0,0 0 0,1 1 1,-1-1-1,1 0 0,-1 0 0,1 0 1,-1 0-1,1 0 0,-1 0 0,1-1 1,0 1-1,0 0 0,-1-1 0,1 0 1,0 1-1,0-1 0,0 0 0,3 0 1,-2 0-4,0 0 0,0 0 0,0 0 1,0 0-1,0-1 0,0 0 1,0 1-1,0-1 0,0 0 1,-1 0-1,1-1 0,0 1 1,-1-1-1,1 1 0,0-1 1,-1 0-1,0 0 0,1 0 1,-1 0-1,0 0 0,3-5 1,55-106-497,-37 66 1316,1 1 0,36-47 0,-60 92-723,0 10-287,-4 336 698,4-345-484,-1 1 1,1-1-1,0 1 1,0-1-1,0 1 0,0-1 1,0 1-1,0-1 1,0 1-1,0-1 0,0 1 1,0-1-1,0 1 1,0-1-1,0 1 0,0-1 1,0 1-1,0-1 1,1 1-1,-1-1 0,0 1 1,0-1-1,1 0 1,-1 1-1,0-1 0,0 1 1,1-1-1,-1 0 1,1 1-1,-1-1 0,0 0 1,1 1-1,-1-1 1,1 0-1,-1 1 0,1-1 1,-1 0-1,1 0 1,-1 0-1,0 0 0,1 1 1,0-1-1,-1 0 1,1 0-1,-1 0 0,1 0 1,-1 0-1,1 0 1,-1 0-1,1 0 0,-1 0 1,1-1-1,-1 1 1,1 0-1,-1 0 0,1 0 1,-1-1-1,0 1 1,1 0-1,-1 0 0,1-1 1,0 1-1,24-24 146,17-38-38,-28 39-73,2 0 0,0 1 1,25-25-1,-38 43 14,0 1 0,1-1-1,0 1 1,-1-1 0,1 1 0,0 0 0,1 1-1,-1-1 1,0 1 0,1 0 0,0 0 0,-1 0-1,1 0 1,0 1 0,0 0 0,0 0-1,5 0 1,-10 20 655,1-6-568,-1-1 1,-1 0 0,0 0 0,-1 0 0,0 0-1,-1 0 1,-5 16 0,1-13-126,1 0 0,1 1 0,0-1 0,1 1 0,-4 30 1,8-45-35,1-5-272,2-7 326,0 1 1,1 0-1,1 0 0,0 1 0,0 0 1,1-1-1,13-15 0,5-10 38,-6 6-83,-5 6 16,2 0 1,0 1-1,2 0 0,32-33 0,-49 55-1,0 0 0,0-1 0,1 1 0,-1 0 0,0 0 0,0-1 1,1 1-1,-1 0 0,0 0 0,1 0 0,-1-1 0,0 1 0,1 0 0,-1 0 0,0 0 0,1 0 0,-1 0 0,0 0 0,1 0 0,-1 0 0,0 0 0,1 0 0,-1 0 0,0 0 0,1 0 0,-1 0 0,0 0 0,1 0 0,-1 0 1,0 0-1,1 0 0,4 12 0,-5 27 150,-1-28-74,-12 216 12,13-221-85,0 17-16,0-19 20,1 0 0,-1 0 0,0 0 0,0 0 0,0 0 0,-1 0 0,1 0 0,-1 0 0,0 0 0,0-1 0,-2 5 0,39-60 508,33-44-735,-44 63 4,-18 22 198,1 1 0,0 0 1,0 0-1,1 1 1,0 0-1,14-9 1,-22 17 20,-1 0 0,1 1 0,0-1 0,0 1 1,0-1-1,0 1 0,-1 0 0,1-1 0,0 1 1,0 0-1,0 0 0,0-1 0,0 1 0,0 0 0,0 0 1,0 0-1,0 0 0,0 0 0,0 0 0,0 1 1,0-1-1,0 0 0,0 0 0,-1 1 0,1-1 0,0 1 1,0-1-1,0 0 0,0 1 0,-1 0 0,1-1 1,0 1-1,0-1 0,-1 1 0,1 0 0,0 1 1,3 3 125,-1 0 0,-1 0 1,1 0-1,-1 1 1,3 7-1,8 17 251,17 6 212,5 5-929,-20-14-6918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0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67 119 3043,'-1'188'6769,"-2"-1"-3285,-39 681-2740,39-823-760,2-27-633,1-52 422,17-203 579,-5 105-1109,8-356-773,-14 274 2440,-5 177-286,12-70-1,-10 94-495,0 0 1,1 1-1,0-1 0,0 1 1,2 0-1,-1 0 1,2 1-1,14-21 1,-17 27-121,0 1-1,1 0 1,0 0 0,0 1 0,0-1-1,0 1 1,0 0 0,1 0 0,-1 1-1,1 0 1,0 0 0,0 0 0,0 1-1,0-1 1,0 1 0,0 1 0,0-1-1,0 1 1,8 1 0,-3-1 1,0 1 1,0 1 0,0 0-1,-1 1 1,1-1-1,0 2 1,-1 0-1,0 0 1,16 9 0,-8-1 43,0 0 0,-1 1 1,0 1-1,19 21 1,-35-34-46,0 0-1,0 1 1,0-1 0,0 0 0,0 1 0,-1-1 0,1 0 0,-1 1 0,1-1 0,-1 1 0,1-1 0,-1 1 0,0-1 0,0 1 0,0-1 0,0 1-1,0-1 1,0 1 0,0-1 0,0 1 0,-1-1 0,1 1 0,0-1 0,-1 0 0,1 1 0,-1-1 0,0 1 0,1-1 0,-1 0 0,0 0 0,0 1-1,-2 1 1,-3 4 99,0-1-1,-1 0 1,0 0-1,-9 7 0,6-6-195,-157 107 276,108-77-197,1 3-1,-52 47 0,107-85-57,0 0 1,0 1-1,0 0 0,0 0 0,0 0 1,0 0-1,1 0 0,0 0 1,0 1-1,0-1 0,0 1 0,0 0 1,0-1-1,1 1 0,0 0 1,0 0-1,0 0 0,0 6 0,1-9-62,0 0 0,0 1-1,1-1 1,-1 0 0,1 1-1,-1-1 1,1 0 0,-1 1-1,1-1 1,0 0-1,0 0 1,-1 0 0,1 0-1,0 0 1,0 0 0,0 0-1,0 0 1,0 0-1,1 0 1,-1 0 0,0-1-1,0 1 1,0 0 0,1-1-1,-1 1 1,0-1-1,1 0 1,-1 1 0,0-1-1,1 0 1,1 0 0,2 2-311,38 8-4246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2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293 344 4580,'11'0'1256,"-7"0"-535,-1 0 0,1 0 1,0 0-1,0 0 0,0-1 1,7-1-1,-10 1-599,1 0 1,-1 0-1,0 0 0,1 0 0,-1 0 1,0 0-1,0 0 0,1 0 0,-1-1 0,0 1 1,0 0-1,0-1 0,-1 1 0,1-1 1,0 1-1,0-1 0,-1 1 0,1-1 1,0-1-1,0-5 163,1-1-1,-1 1 1,0 0 0,-1 0 0,0-10-1,-1 4-44,1 13-229,0-1 0,-1 0 0,1 0 0,-1 1-1,0-1 1,0 0 0,0 1 0,1-1 0,-1 1 0,-1-1-1,1 1 1,0 0 0,0-1 0,0 1 0,-1 0-1,1 0 1,-1 0 0,1 0 0,-1 0 0,1 0-1,-1 0 1,0 0 0,1 1 0,-1-1 0,0 1-1,0-1 1,1 1 0,-5-1 0,-53-5-97,58 6 72,-5-1 17,0 1 1,1 0-1,-1 0 1,0 0-1,0 1 0,0 0 1,1 0-1,-1 1 1,0-1-1,1 1 1,0 0-1,-1 1 0,1-1 1,0 1-1,0 0 1,0 1-1,0-1 0,1 1 1,0 0-1,-1 0 1,1 0-1,1 0 1,-1 1-1,-3 6 0,-11 14-217,1 0 0,1 1-1,2 1 1,0 0-1,-12 39 1,19-46 171,1-1 1,1 2-1,1-1 0,1 1 0,1-1 1,1 1-1,0 0 0,4 34 0,-3-53 22,1 0-1,-1 0 0,1 0 1,-1-1-1,1 1 0,0 0 1,-1 0-1,1 0 0,0-1 0,0 1 1,1 0-1,-1-1 0,0 1 1,0-1-1,1 0 0,-1 1 0,1-1 1,-1 0-1,1 0 0,-1 0 1,1 0-1,0 0 0,0 0 1,-1 0-1,1 0 0,0-1 0,0 1 1,0-1-1,0 0 0,0 1 1,0-1-1,0 0 0,0 0 0,0 0 1,0 0-1,2-1 0,0 1 18,1-1-1,0 0 0,0 0 0,-1 0 0,1-1 0,-1 0 1,0 0-1,1 0 0,-1 0 0,0 0 0,0-1 0,0 0 1,0 0-1,3-3 0,13-20 120,-1-1 0,-1 0 0,-1-2 0,-2 1 0,0-2 0,-2 0 0,-2-1 1,11-45-1,-19 64 233,-1 0 0,-1 0 1,0-23-1,-1 29-54,0 4 287,-5 15-308,-5 25-340,3 0 1,1 1 0,2-1-1,1 1 1,3 49 0,0-82 26,0-2 5,0 0-1,1 0 1,-1 0-1,1 0 1,0 0 0,0-1-1,0 1 1,0 0 0,1 0-1,-1-1 1,1 1-1,0-1 1,0 1 0,0-1-1,5 5 1,-5-6-1,0 0 1,0-1 0,0 1-1,0-1 1,1 0 0,-1 1-1,1-1 1,-1 0-1,1 0 1,-1-1 0,1 1-1,-1-1 1,1 1-1,-1-1 1,1 0 0,0 0-1,-1 0 1,1 0 0,0 0-1,-1-1 1,1 1-1,-1-1 1,1 1 0,-1-1-1,1 0 1,3-2 0,0-1 28,1 1 0,-1-1 1,0 0-1,0-1 1,0 0-1,0 1 0,-1-2 1,8-8-1,37-56 223,-39 53-207,21-31-346,-3-1 0,30-70-1,-48 94 94,-1 0 1,-2-1-1,-1 0 0,0 0 0,-2 0 0,-2-1 0,2-30 0,-5 56 251,0 1 0,0-1 0,0 1 0,1-1 0,-1 0 0,0 1 0,0-1 0,0 1 0,0-1 0,0 1-1,-1-1 1,1 0 0,0 1 0,0-1 0,0 1 0,0-1 0,-1 0 0,1 1 0,0-1 0,0 1 0,-1-1 0,1 1 0,0-1 0,-1 1-1,1 0 1,-1-1 0,1 1 0,-1-1 0,1 1 0,-1 0 0,1-1 0,-1 1 0,1 0 0,-1 0 0,1-1 0,-1 1 0,1 0 0,-1 0 0,0 0-1,1 0 1,-1-1 0,1 1 0,-1 0 0,0 0 0,1 0 0,-1 1 0,1-1 0,-1 0 0,1 0 0,-1 0 0,0 0 0,1 0 0,-1 1 0,1-1-1,-1 0 1,1 0 0,-1 1 0,1-1 0,-1 1 0,1-1 0,-1 1 0,-3 1 45,1 0-1,0 1 1,-1 0 0,1-1 0,0 1-1,1 0 1,-4 5 0,2-1-60,1-1 1,-1 2 0,2-1 0,-1 0-1,1 0 1,0 1 0,1-1 0,0 1-1,0 0 1,0-1 0,1 1 0,1 0-1,1 12 1,-2-19-6,1 1 0,0-1 0,-1 0 0,1 0 1,0 1-1,0-1 0,0 0 0,0 0 0,0 0 0,0 0 0,0 0 0,0 0 0,1-1 0,-1 1 0,0 0 0,0 0 0,1-1 0,-1 1 0,1-1 1,-1 1-1,0-1 0,1 0 0,-1 0 0,1 1 0,-1-1 0,1 0 0,-1 0 0,0 0 0,1-1 0,-1 1 0,1 0 0,1-1 0,4 0 114,0 0-1,0 0 1,0-1-1,0 0 1,10-4-1,-3-2 244,1-1 0,17-16 0,-23 17-250,0 1 0,1 0 0,0 1 0,0 0 0,0 0 0,1 1-1,15-5 1,-25 9-90,1 1-1,-1-1 0,1 1 0,-1 0 0,1 0 1,-1 0-1,1 0 0,-1 0 0,1 0 0,-1 0 1,1 0-1,-1 1 0,1-1 0,-1 0 0,1 1 1,-1 0-1,1-1 0,-1 1 0,0 0 0,1-1 1,-1 1-1,0 0 0,0 0 0,0 0 0,0 0 0,0 0 1,0 0-1,0 1 0,0-1 0,0 0 0,0 0 1,0 1-1,-1-1 0,1 1 0,-1-1 0,1 0 1,-1 1-1,1-1 0,-1 1 0,0 1 0,2 9 100,-1 0 0,0 0-1,-1-1 1,-1 17 0,0-6-118,1 13 86,-1-5-81,1 0 0,6 38 1,-4-60 1,-1 0 1,1 0-1,0 0 1,1-1-1,-1 1 0,2-1 1,-1 0-1,1 0 1,0 0-1,0 0 1,1-1-1,0 1 1,9 8-1,-10-12-4,-1 0 0,0-1-1,1 0 1,-1 1 0,1-1-1,0-1 1,0 1-1,0 0 1,0-1 0,0 0-1,0 0 1,0 0 0,0-1-1,0 1 1,1-1 0,-1 0-1,0 0 1,0 0-1,0-1 1,1 1 0,-1-1-1,0 0 1,0-1 0,0 1-1,0 0 1,0-1 0,7-4-1,3-3 85,1-1 0,-1 0 0,-1-1 0,0-1 0,15-17 0,-3 1-48,-1-1 1,-2-1 0,-1 0-1,-2-2 1,0-1 0,-3 0 0,19-52-1,-31 73 48,-1-1 0,0 1-1,-1-1 1,0 0 0,-1 0-1,-1-14 1,0 26-54,-1 0-1,1-1 0,0 1 1,-1 0-1,1 0 1,-1 0-1,0 0 1,1 0-1,-1 0 1,0 0-1,0 0 1,1 0-1,-1 1 0,0-1 1,0 0-1,0 0 1,0 1-1,0-1 1,0 0-1,0 1 1,0-1-1,0 1 1,-1 0-1,1-1 0,0 1 1,0 0-1,0-1 1,0 1-1,-1 0 1,1 0-1,0 0 1,0 0-1,-2 1 1,-2-2 49,-1 1 0,0 1-1,1-1 1,-1 1 0,1 0 0,-9 2 0,7 1-63,1-1-1,-1 1 1,1 0-1,0 1 1,0-1 0,1 1-1,-1 0 1,1 1-1,0-1 1,-8 13-1,-4 9-17,-17 31-1,34-57 16,-10 21 2,0 0-1,2 1 1,1 0 0,0 1-1,2-1 1,1 1 0,1 1-1,1-1 1,1 0 0,1 0-1,3 27 1,-3-47-24,0 0 0,1 0 0,-1 0 0,1 0 0,0-1 0,0 1 0,0 0 0,0-1 0,1 1 0,-1 0 0,1-1 0,0 0 0,0 1 0,1-1 0,-1 0 0,1 0 0,-1 0 0,1-1 0,0 1 0,0 0 0,0-1 0,0 0 0,0 0 0,1 0 0,-1 0 0,1 0 0,-1-1 0,1 0 0,0 0 0,0 0 0,-1 0 0,1 0 0,0-1 0,0 1 0,0-1 0,0 0 0,0 0 0,0-1 0,-1 1 1,1-1-1,0 0 0,0 0 0,5-2 0,-1 0 26,-1-1 1,-1 1-1,1-1 1,0-1 0,-1 1-1,0-1 1,0 0-1,7-8 1,41-53 166,-42 50-170,25-34 10,-2 0 1,-2-3-1,-3 0 1,-2-2-1,31-87 1,-57 136 35,0 1 0,-1 0 0,0 0 0,0 0 0,-1-1 0,1-5 0,-1 11 139,-1 0-172,0 1 0,1-1-1,-1 1 1,0-1 0,1 1 0,-1-1 0,1 1 0,-1 0 0,1-1 0,-1 1 0,1 0 0,-1-1 0,1 1 0,-1 0 0,1 0 0,0-1-1,-1 1 1,1 0 0,0 0 0,0 0 0,0 1 0,-7 24-135,6-22 157,-7 37 69,3 0-1,1 1 1,2 68-1,2-80 44,0-25-143,0 1-1,0 0 0,1 0 1,0-1-1,0 1 0,0-1 1,0 1-1,1-1 0,0 1 1,0-1-1,0 0 1,1 0-1,0 0 0,0 0 1,0 0-1,0-1 0,1 0 1,0 1-1,0-1 0,8 6 1,-10-8-30,1-1 0,-1 0 0,0 0 0,0-1 0,0 1 0,0 0 0,1-1 0,-1 1 0,0-1 0,1 0 0,-1 0 0,0 0 0,1 0 0,-1 0 0,0 0 0,1-1 1,-1 1-1,0-1 0,1 1 0,-1-1 0,0 0 0,0 0 0,0 0 0,0 0 0,0 0 0,0-1 0,0 1 0,0-1 0,2-2 0,6-5-587,-2 0-1,0-1 0,0 0 0,7-12 0,-9 14-356,17-29-4082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2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5061,'-14'2'1057,"-2"20"-1698,5 0-3779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2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27 12684,'-9'-8'3876,"2"0"-898,-2 0-831,2 6-578,5 2-672,-1 0-513,3 4-2177,0 24-1218,0 5-2146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3.4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418 170 8232,'0'-2'1681,"2"-38"-12,-1 27-1597,0-1 0,-1 0 0,0 0 0,-3-18 0,1 30-50,1-1 0,0 1 0,0 0 0,-1-1 0,0 1-1,1 0 1,-1 0 0,0 0 0,0 0 0,0 0 0,0 0 0,0 1 0,-1-1 0,1 1 0,0-1 0,-1 1-1,1 0 1,-1 0 0,1 0 0,-1 0 0,0 1 0,1-1 0,-1 1 0,0-1 0,0 1 0,-3 0 0,-12-1 190,1 1 0,-30 2-1,45-1-167,-9 1 17,0 0 0,0 1 0,1 0 0,-1 1 0,1 0 0,0 1 1,0 0-1,1 0 0,-1 1 0,1 0 0,0 1 0,-13 13 1,6-4-36,1 1 1,0 0 0,1 1 0,0 0-1,-11 24 1,20-33-6,0 0-1,1 1 1,1-1-1,0 1 1,0 0 0,0 0-1,2 0 1,-1 0-1,1 0 1,1 1 0,-1-1-1,2 0 1,1 11-1,-1-19-21,-1 1 0,1-1 0,0 0 0,0 1 0,1-1 0,-1 0 0,0 0 0,1 0 0,-1 0 0,1 0 0,0 0 0,0 0 0,0 0 0,0-1 0,0 1 0,0-1 0,0 1 0,0-1 0,0 0 0,1 0 0,-1 0 0,1 0 0,-1-1 0,0 1 0,1 0 0,-1-1 0,1 0 0,2 1 0,2-1 10,0 1 0,0-1-1,0 0 1,0-1 0,-1 1 0,1-1 0,0-1-1,-1 1 1,12-5 0,-8 0 61,0 0 0,0 0 0,-1-1 0,0 0 0,0-1 0,-1 0 1,0 0-1,0-1 0,9-13 0,-4 2-12,0 0 0,-1-1 1,15-34-1,-20 21 75,-7 29 152,-2 21-126,1-6-159,0 0 0,0 0-1,1 0 1,0 1 0,1-1 0,3 19 0,-2-25-207,-1 0 0,1-1 0,-1 1 0,1 0 0,0-1 0,1 1 1,-1-1-1,0 0 0,1 0 0,0 0 0,0 0 0,0 0 0,0-1 0,0 1 1,0-1-1,1 0 0,-1 0 0,1 0 0,0 0 0,4 1 0,34 10-4715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370 195 9321,'0'-50'6023,"0"-65"-5133,0 114-885,0 0-1,0 0 1,0 0 0,0 0-1,0 0 1,-1 0-1,1 0 1,0 0 0,-1 0-1,1 0 1,-1 0 0,1 0-1,-1 0 1,1 1 0,-1-1-1,0 0 1,1 0-1,-1 1 1,0-1 0,0 0-1,1 1 1,-1-1 0,-1 0-1,-1 0-15,0-1-1,0 1 1,0 0 0,0 0-1,0 1 1,0-1 0,0 1-1,-3-1 1,-1 1 2,1 0 0,-1 0-1,1 0 1,0 1 0,-1 0 0,1 1 0,-12 3 0,8 0-35,1 1 0,-1 0 0,1 1 0,0 0 0,-14 15 0,-37 46-162,45-50 191,0 0 0,2 1 1,1 0-1,0 1 0,1 1 0,1 0 0,1 0 0,1 1 0,1 0 0,1 0 1,1 0-1,1 1 0,-2 43 0,6-65 8,-1 0 0,1 1 0,0-1 0,0 0 0,0 1 0,0-1 0,0 0 0,0 1 0,0-1 0,1 0 0,-1 0 0,0 1 0,1-1 0,-1 0 0,1 0 0,-1 0 0,1 1 0,0-1 0,-1 0 0,1 0 0,0 0 0,0 0 0,0 0 0,0 0 0,0-1 0,0 1 0,0 0 0,1 1 0,1-2 21,0 0-1,-1-1 1,1 1 0,-1 0-1,1-1 1,-1 1 0,0-1-1,1 0 1,-1 0 0,0 0 0,1 0-1,-1 0 1,0 0 0,0-1-1,3-2 1,19-16 176,-1-1 0,-1-1 1,-1 0-1,-1-2 0,22-33 0,-25 34-60,91-123 798,-108 146-929,0 0-1,0 0 0,0 1 0,0-1 0,0 0 0,0 0 0,0 0 0,0 1 1,0-1-1,1 0 0,-1 0 0,0 0 0,0 1 0,0-1 0,0 0 0,0 0 1,0 0-1,0 1 0,0-1 0,1 0 0,-1 0 0,0 0 0,0 0 0,0 0 1,0 1-1,1-1 0,-1 0 0,0 0 0,0 0 0,0 0 0,0 0 0,1 0 1,-1 0-1,0 0 0,0 0 0,0 0 0,1 1 0,-1-1 0,0 0 0,0 0 1,1 0-1,-1-1 0,0 1 0,0 0 0,0 0 0,1 0 0,-1 0 0,0 0 1,0 0-1,0 0 0,1 0 0,-1 0 0,0 0 0,0 0 0,0-1 0,0 1 1,1 0-1,-1 0 0,0 0 0,0 0 0,0 0 0,0-1 0,0 28-21,0-18 111,-1 73 198,-14 107-1,-5-48-152,-55 353 108,72-481 84,3-25 425,0-2-672,7-506-1941,-5 477 2135,2 42-269,-1 0 1,0 0-1,0 0 0,0 1 0,1 0 0,-1-1 1,0 1-1,0 1 0,4-1 0,-3 0 40,1 0-49,20 2 35,0-3-1,1 0 0,-1-1 0,0-1 1,0-2-1,38-11 0,-42 7-11,-1 0 1,0-1-1,-1-1 0,0-1 0,-1-1 1,25-22-1,-31 24 11,-1 0 0,-1 0 0,0-1-1,0 0 1,-1-1 0,-1 0 0,0 0 0,-1-1 0,0 0-1,5-17 1,-7 14 487,-6 23 420,-2 19-927,0 72-17,4-68 50,-2-27-56,1-1 0,0 1 0,0 0 1,0-1-1,1 1 0,-1 0 1,0-1-1,1 1 0,-1-1 0,1 1 1,-1 0-1,1-1 0,0 1 1,0-1-1,-1 1 0,1-1 1,0 0-1,0 1 0,1-1 0,-1 0 1,0 0-1,0 0 0,0 0 1,1 0-1,-1 0 0,1 0 0,-1 0 1,1 0-1,-1-1 0,1 1 1,-1-1-1,1 1 0,0-1 0,-1 1 1,1-1-1,0 0 0,-1 0 1,1 0-1,0 0 0,-1 0 0,1 0 1,3-1-1,1 0 18,-1 0-1,1-1 0,0 1 1,-1-1-1,1 0 1,-1-1-1,0 1 1,0-1-1,0 0 0,0 0 1,6-6-1,17-22 8,-1-1 0,-2-2-1,-1 0 1,33-67 0,-44 78 21,-13 62-353,1-19 410,-2 43 32,3 79 64,-2-137-196,1-1 1,-1 0 0,1 0-1,0 1 1,0-1-1,0 0 1,1 0 0,0 0-1,-1 0 1,1-1 0,1 1-1,-1 0 1,1-1-1,3 5 1,-4-7 6,-1 1 0,1-1 1,0 0-1,0 1 0,0-1 0,0 0 0,0 0 1,0 0-1,0 0 0,0-1 0,1 1 1,-1-1-1,0 1 0,0-1 0,1 0 0,-1 1 1,0-1-1,1-1 0,-1 1 0,0 0 0,0 0 1,1-1-1,-1 1 0,0-1 0,0 0 1,0 0-1,0 0 0,3-1 0,2-3 22,0 1 0,-1-1 0,0 0 0,0 0 0,0-1 0,0 1 0,-1-1 0,6-9 0,36-60 149,-35 56-154,4-7-45,33-60-298,-43 76 272,-2-1-1,1 0 1,-1 0-1,-1 0 1,5-23-1,-23 85-923,6-26 1365,-10 50 1,14-33-445,1 0 1,2 0-1,4 48 1,-2-90-19,0 1 1,0 0-1,1 0 0,-1-1 1,0 1-1,0 0 0,0-1 0,0 1 1,1-1-1,-1 1 0,0 0 1,0-1-1,1 1 0,-1-1 1,1 1-1,-1 0 0,0-1 0,1 1 1,-1-1-1,1 1 0,-1-1 1,1 0-1,0 1 0,-1-1 1,1 0-1,-1 1 0,1-1 0,0 0 1,-1 1-1,1-1 0,0 0 1,-1 0-1,1 0 0,0 0 1,-1 0-1,1 0 0,0 0 0,-1 0 1,1 0-1,0 0 0,-1 0 1,2-1-1,3 1-582,21 0-3630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5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10 16784,'0'-8'2242,"0"6"-673,-3 2-415,1 0-834,0 10-1601,0 17-545,2 5-2562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6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1 546 13613,'10'-7'3976,"7"-16"-3516,-11 14-92,87-102 280,-56 70-815,-3-1-1,-1-1 1,51-90 0,-79 123-81,-1 1 0,-1-1 0,0 0 0,0 0 0,-1 0 0,0 0 1,-1 0-1,1-20 0,-3 29 222,1 1 1,0-1-1,-1 1 1,1-1 0,-1 1-1,1-1 1,-1 1 0,1-1-1,-1 1 1,1 0-1,-1-1 1,1 1 0,-1 0-1,0 0 1,1-1 0,-1 1-1,0 0 1,1 0-1,-1 0 1,0 0 0,1 0-1,-1 0 1,1 0 0,-1 0-1,0 0 1,1 0-1,-1 0 1,0 0 0,1 0-1,-1 0 1,0 1 0,1-1-1,-1 1 1,-26 6-52,18-1 66,0 0 0,0 1 0,0 0 0,1 0 0,0 1 1,0 0-1,1 0 0,0 1 0,1 0 0,-7 12 0,2-4-10,2 0 0,0 1 1,1 1-1,-10 37 0,14-42 5,2 1 0,-1-1 0,2 0 0,0 1 0,1-1 0,0 1 0,1-1 0,0 1 0,6 20 0,-5-29 8,0 0 0,0 0 0,0 0 0,1 0 0,0 0 0,0 0 0,1-1 0,-1 0 0,1 1 0,1-2 0,-1 1 0,1 0 0,-1-1 0,1 0 0,0 0 0,1 0 0,-1 0 0,1-1 0,0 0 0,-1-1 0,1 1 0,1-1 0,5 2 0,2-1-7,1-1 1,-1 0-1,0-1 1,1-1 0,-1 0-1,1-1 1,-1 0-1,0-1 1,0-1 0,1 0-1,-2-1 1,1-1-1,0 0 1,-1 0 0,0-2-1,0 0 1,21-15-1,-7 2 52,-1-1-1,-1-1 0,-1-1 0,-1-1 1,-1-1-1,31-47 0,-46 63 73,-1 0-1,0-1 0,-1 0 1,0 0-1,0-1 1,-1 1-1,-1-1 0,0 0 1,0 0-1,-1 0 1,0 0-1,0-12 1,-14 24 499,10 2-582,-1 0-1,1-1 0,-1 1 1,1 0-1,0 0 1,0 0-1,0 1 0,1-1 1,-1 0-1,1 1 1,0-1-1,0 1 0,-1 6 1,-9 52-92,11-59 70,-2 30 25,2 38 0,1-30-61,-1-39 26,0 0-1,0 0 1,0 0-1,0 0 0,0 0 1,1-1-1,-1 1 0,1 0 1,0 0-1,-1 0 0,1-1 1,0 1-1,0 0 1,0-1-1,0 1 0,0-1 1,0 1-1,1-1 0,-1 1 1,1-1-1,-1 0 1,1 0-1,-1 0 0,1 0 1,-1 0-1,1 0 0,0 0 1,0 0-1,-1 0 0,1-1 1,0 1-1,0-1 1,0 0-1,2 1 0,1-1 25,0 0-1,0 0 0,0 0 1,-1 0-1,1-1 0,0 0 1,-1 0-1,1 0 0,0-1 1,-1 1-1,0-1 0,1 0 1,5-4-1,20-18 58,-1-1-1,-1-1 1,35-43-1,-30 34-89,-8 8 79,-10 13-29,-1-1-1,-1 0 1,17-27 0,-32 64 608,-8 40 0,6-36-498,0 1-1,2-1 0,3 51 0,-1-76-147,0 0-1,1 0 1,-1 0-1,1 0 1,-1 1-1,1-1 1,-1 0 0,1 0-1,0 0 1,-1 0-1,1 0 1,0 0 0,0 0-1,0-1 1,0 1-1,-1 0 1,1 0 0,0-1-1,1 1 1,-1 0-1,0-1 1,0 1-1,0-1 1,0 1 0,0-1-1,1 0 1,-1 0-1,0 1 1,0-1 0,0 0-1,1 0 1,0 0-1,44-3-107,-38 1 112,0-1 1,1 0 0,-1-1-1,-1 1 1,1-1 0,0-1-1,-1 1 1,0-2 0,0 1-1,9-10 1,10-11-419,25-32 0,-36 40 165,155-201-1547,-171 227 2323,1 1 0,1-1 0,-1 0 0,1 1 0,1-1 1,2 11-1,-3-18-456,4 26 308,2-2 0,1 1 0,1-1 0,2 0 0,23 42 0,-27-56-535,1-1-1,0 1 1,0-2 0,1 1 0,19 16-1,-20-21-478,-1 0-1,1 0 0,0 0 0,1-1 0,-1 0 1,1-1-1,0 0 0,0 0 0,10 2 0,15-2-7181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02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0 105 9993,'0'4'1570,"14"-4"-705,24 0 224,20-2 352,16-20-704,12-3-289,0 0-448,-7 7 32,-12 5-1057,-16 9-2306,-23 4-4837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7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61 181 10506,'-2'-3'337,"0"0"0,0 0 0,0 0 0,1-1 0,0 1 1,-1 0-1,0-5 0,2 7-271,0-1 0,0 1 0,0 0 0,0-1 0,0 1-1,0-1 1,0 1 0,0 0 0,0-1 0,0 1 0,1 0 0,-1-1 0,1 1 0,-1 0 0,1-1 0,0 1 0,-1 0 0,1 0 0,0 0 0,0 0 0,0 0 0,0 0-1,0 0 1,1-2 0,12-7 31,1 1 0,0 0 0,1 1 0,22-8 0,71-22 427,-85 31-432,0 1-1,0 1 1,0 1-1,0 1 0,1 1 1,0 1-1,39 4 1,-61-2-78,0 0 0,0 0 1,0 0-1,0 0 1,0 0-1,0 0 0,0 1 1,0-1-1,0 1 1,-1 0-1,1 0 0,-1 0 1,0 0-1,1 1 1,-1-1-1,0 0 0,0 1 1,0 0-1,-1-1 1,1 1-1,-1 0 0,1 0 1,-1 0-1,0 0 1,0 0-1,0 0 0,-1 0 1,1 4-1,1 4 73,-1 1 0,0 0-1,-1 0 1,0 0 0,-1 0 0,-4 18 0,0-10-41,-1 0 1,-1-1-1,-1 1 1,0-2-1,-2 1 0,0-1 1,-1-1-1,-17 23 1,-7 2-3,-79 75 1,57-67-75,-3-2 1,-1-3 0,-78 42-1,218-120-226,-27 8 329,0 2-1,2 3 1,1 2 0,100-19-1,-125 32-270,-1-1 0,1-2 0,30-12 0,-36 10-716,-2-1 1,1-1-1,-1-1 1,22-17-1,12-14-2988,3-7-273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7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468 63 8456,'0'-13'988,"0"9"-379,1 1 1,-1-1-1,0 1 0,-1-1 0,1 1 1,0-1-1,-3-5 0,3 8-469,-1 0 0,0-1-1,0 1 1,1 1 0,-1-1 0,0 0-1,0 0 1,0 0 0,0 0 0,0 0 0,0 1-1,0-1 1,0 1 0,0-1 0,-1 0-1,1 1 1,0 0 0,0-1 0,0 1-1,-1 0 1,1 0 0,0-1 0,0 1-1,-1 0 1,1 0 0,-2 1 0,-3-1-70,0 1 0,0 0 0,1 0 0,-1 1 0,1 0 0,-1 0 0,1 0-1,-1 0 1,1 1 0,0 0 0,0 0 0,0 0 0,1 1 0,-1 0 0,1-1 0,-6 8 0,-8 9-4,1 1 0,-18 32 0,13-21 26,-5 8-4,2 1 0,1 1 0,-32 81 0,44-91-47,2 1 0,2-1 0,0 2 1,3-1-1,0 1 0,1 41 0,4-71-45,-1 1 0,1-1 0,1 1 0,-1-1 1,1 0-1,-1 1 0,1-1 0,0 1 0,1-1 0,-1 0 0,1 0 0,0 0 0,0 0 0,0 0 0,1 0 0,-1-1 0,1 1 0,0-1 1,0 1-1,0-1 0,0 0 0,1 0 0,-1 0 0,1-1 0,0 0 0,-1 1 0,1-1 0,0 0 0,1-1 0,-1 1 0,0-1 1,0 0-1,9 2 0,-4-1 26,1-1 1,-1 0 0,1-1-1,0 1 1,-1-2 0,1 1-1,0-1 1,-1-1 0,1 0 0,-1 0-1,0-1 1,0 0 0,0-1-1,0 0 1,0 0 0,10-8-1,-5 2 8,0-1-1,-2 0 1,1-1-1,-2-1 1,1 0-1,-2-1 1,0 0-1,12-20 1,-16 24-27,-1-1-1,0 1 1,0-1 0,-1 1-1,0-1 1,-1-1 0,0 1-1,-1 0 1,0-1 0,-1 1-1,0-23 1,-1 33-9,0-1 0,-1 0 1,0 0-1,1 1 0,-1-1 0,0 0 1,0 1-1,0-1 0,0 0 0,0 1 1,0-1-1,0 1 0,0 0 0,-1-1 1,1 1-1,0 0 0,-1 0 0,1 0 1,-1 0-1,0 0 0,1 0 0,-1 0 1,0 0-1,0 1 0,1-1 0,-1 1 1,0-1-1,0 1 0,0 0 0,1 0 1,-5 0-1,-5-1-30,0 1 0,0 0 1,0 0-1,-15 3 0,14 0 48,1 1-1,-1 0 1,1 0 0,-1 1-1,1 1 1,0-1 0,1 2-1,0 0 1,-19 16 0,0 3 39,-46 54 0,55-56 0,0 1 1,2 0 0,-24 47-1,36-61-87,1 0-1,0 0 1,1 0 0,1 0-1,0 1 1,0 0-1,1-1 1,0 1 0,1 0-1,1 0 1,0 0-1,2 19 1,-1-29-72,-1 0 1,1-1-1,-1 1 1,1 0-1,0 0 0,0-1 1,0 1-1,0-1 1,0 1-1,0-1 1,1 1-1,-1-1 0,0 0 1,1 1-1,-1-1 1,1 0-1,-1 0 1,1 0-1,0 0 0,-1 0 1,1 0-1,0-1 1,0 1-1,-1-1 0,1 1 1,0-1-1,0 0 1,3 1-1,4 0-697,1-1-1,-1 0 0,1 0 0,13-3 1,38-11-5350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7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342 1 11339,'-19'0'2786,"-3"0"-576,-3 32-1281,0 15 224,0 11-416,4 9-32,3 14-193,-3 16-127,-4 16 63,-4 15-352,-5 9 96,2-5-384,7-17 64,9-30-1121,11-30 0,5-25-673,0-14-1666,14-14-3234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8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335 106 12556,'-1'-7'632,"-1"1"0,0-1 1,0 1-1,0-1 0,-1 1 0,0 0 1,-1 0-1,1 0 0,-8-9 0,8 12-610,1 1 0,-1-1 1,0 0-1,0 1 0,0-1 0,0 1 0,0 0 0,-1 0 0,1 0 0,0 1 0,-1-1 1,0 1-1,1-1 0,-1 1 0,0 1 0,0-1 0,0 0 0,-4 1 0,1 1-83,0 0-1,0 0 0,0 1 1,0 0-1,0 0 0,1 1 1,-1 0-1,1 0 0,-1 1 1,1-1-1,0 1 0,1 1 1,-1-1-1,1 1 0,-9 10 1,1-2-32,2 1 0,0 1 1,0 0-1,1 0 0,-9 21 0,14-25-40,1 1 0,1 0-1,0 1 1,0-1-1,1 0 1,1 1-1,0 0 1,0-1-1,2 1 1,1 16-1,-1-25 63,0 0 0,1 0-1,-1 0 1,1 0 0,-1 0-1,1 0 1,1-1 0,-1 1-1,0-1 1,1 0 0,0 0-1,-1 1 1,1-2 0,0 1-1,1 0 1,-1-1 0,0 1-1,6 2 1,9 5 92,1 0 0,27 9 0,-27-12-4,-8-2-2,-2-2 27,-1 1 0,1 0 0,13 9 0,-20-12-50,0 0 0,0 1 0,-1-1-1,1 1 1,0-1 0,-1 1 0,1 0-1,-1 0 1,0 0 0,1 0 0,-1 0-1,0 0 1,0 0 0,-1 0 0,1 0-1,0 0 1,-1 0 0,1 1 0,-1-1-1,1 4 1,-1-2 45,-1 1 0,1-1-1,-1 0 1,0 0 0,0 0-1,0 0 1,-1 0 0,1 0 0,-1 0-1,0 0 1,0-1 0,-6 8-1,3-4 9,-2 0 0,1-1 0,-1 0-1,0 0 1,-13 9 0,3-4-32,-1-2 0,-1 0 0,1 0 0,-38 10 1,52-18-64,-30 5-182,33-5 201,1-1-1,-1 0 1,0 0-1,0 0 1,0 0-1,0 0 1,1 0-1,-1 0 1,0 0-1,0 0 1,0-1-1,1 1 1,-1 0-1,0 0 1,0-1 0,0 1-1,1 0 1,-1-1-1,0 1 1,1-1-1,-1 1 1,0-1-1,1 1 1,-1-1-1,1 1 1,-1-1-1,1 0 1,-1 1-1,1-1 1,-1 0-1,1 0 1,0 1-1,-1-1 1,1 0-1,0-1 1,-1-6-30,1-1-1,0 0 1,1 0-1,0 0 1,0 0-1,1 0 1,0 1 0,0-1-1,1 1 1,0 0-1,1-1 1,8-13-1,6-6 219,2 0 0,24-27 0,-22 28-149,48-62 787,66-78 1089,-40 59-7259,-69 82-615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8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447 1 6694,'0'0'4677,"-9"8"-2884,-14 20-543,0 15 351,-4 13-640,0 15 256,2 16-384,-5 18 96,-4 23-513,0 15-127,-9 7-257,-1 2-32,3-15-609,5-17-1505,6-19-1473,10-22-7176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9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6214,'-21'0'1483,"14"-1"-681,-1 1-1,1 0 1,-1 0-1,1 1 0,-1 0 1,1 0-1,0 1 1,-8 2-1,22-5-464,-1 0-1,0 1 1,1 0 0,-1 0-1,7 1 1,12 0-179,204-13 343,-164 7-484,46 2 68,-110 3-89,0 1-1,0-1 1,-1 0-1,1 0 1,0 1-1,0-1 1,-1 0-1,1 1 1,0-1-1,-1 0 1,1 1-1,-1-1 1,1 1-1,0-1 1,-1 1-1,1 0 1,-1-1-1,1 1 1,-1 0-1,0-1 1,1 1-1,-1 0 1,0-1-1,1 1 1,-1 0-1,0 0 0,0-1 1,0 1-1,0 0 1,0 0-1,1-1 1,-1 1-1,-1 0 1,1 0-1,0 1 1,-6 33 134,-2-20-82,-1-1 0,-1 0-1,0 0 1,0 0 0,-2-2-1,1 1 1,-26 20-1,10-8-59,-8 8 83,-18 16 134,-55 67-1,103-109-166,1-1 0,0 1 0,0-1-1,0 1 1,1 0 0,-4 10 0,7-14-32,-1-1 1,0 0-1,0 0 1,1 1-1,0-1 1,-1 0-1,1 1 0,0-1 1,0 1-1,0-1 1,1 0-1,-1 1 1,0-1-1,1 0 1,0 1-1,-1-1 1,1 0-1,0 0 0,0 0 1,0 1-1,1-1 1,-1 0-1,0 0 1,1-1-1,1 3 1,3 0 9,-1 0 1,1 0 0,0-1-1,0 0 1,0 0-1,1 0 1,-1-1 0,1 0-1,-1 0 1,1-1 0,7 2-1,13-1-116,40 0 1,-50-2-75,0-2 0,1 0 0,-1-2 0,0 1 0,-1-2-1,1 0 1,-1-1 0,16-9 0,20-12-2878,50-35-1,-13 1-3123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23:26:19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 11211,'0'0'5893,"0"2"-4483,-9 24-898,-4 14 353,-1 19-32,3 18-1,-1 12 129,3 16-608,2 10-33,3 3-608,4-3 63,0-12-2465,9-16-2723,9-24-7175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03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4 5477,'-22'-3'2340,"15"3"-226,14 1 2705,0 2-4647,1-1-1,0 2 1,-1-1-1,0 1 1,0 0-1,9 6 1,12 7 47,-7-7-134,0 0 0,1-2 1,0-1-1,0 0 0,1-2 0,32 4 1,140-1 67,-182-8-145,77 4-876,-80-2 36,1 0 0,-1 0 0,15 6 0,-6 1-2579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04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1 6758,'0'0'2189,"2"0"-2067,0 0 0,0 0 0,0 0-1,0 1 1,-1-1 0,1 1 0,0-1 0,0 1-1,0-1 1,2 2 0,-3 1-87,1-1 0,0 0 0,-1 1 0,0-1 0,0 0-1,0 1 1,0 0 0,0-1 0,0 1 0,-1-1 0,1 1 0,-1 0 0,1 3 0,-2 43 364,0-25-96,-1-3-123,-1-1 0,-1 1 0,-1 0 1,0-1-1,-2 0 0,-11 26 0,3-8 32,-105 312 936,118-345-1101,1-3-38,1-1-1,-1 0 0,1 0 1,0 0-1,-1 1 1,1-1-1,0 0 0,-1 0 1,1 1-1,0-1 0,0 0 1,0 0-1,0 1 0,1-1 1,-1 3-1,26-13 280,-18 3-268,-1 0 0,1 0-1,-1-1 1,0 0 0,-1-1-1,0 0 1,0 0-1,0 0 1,-1 0 0,0-1-1,-1 0 1,5-13 0,-1-1-148,0-1 0,-2-1 0,6-40 0,-8 20-1711,-3-52 0,-1 63-1588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14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247 100 5830,'0'-5'199,"0"1"1,1-1-1,0 1 1,0-1-1,0 1 1,0 0 0,1-1-1,0 1 1,-1 0-1,1 0 1,1 0 0,-1 0-1,1 1 1,3-5-1,14-24 3123,-22 51-1352,2-3-1655,-12 25 79,-1 0 1,-23 47-1,-6 14 62,-138 495 793,178-589-1488,1-1-1,-1 1 1,1 0 0,0 10 0,24-38-5249,-9 1-53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2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36 2466,'7'-35'13405,"-7"46"-12786,-2 9-452,-1 0 0,-1 0-1,-1 0 1,-1-1 0,-15 37 0,5-16-20,-122 379 472,137-415-604,0-1-1,0 1 1,-1 0-1,1 0 0,-1 0 1,0-1-1,0 1 1,0-1-1,-5 7 0,3-9 166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14.7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65 7847,'6'-12'6025,"8"4"-3895,26-1-2581,-24 7 1235,60-11-414,116-4 0,79 14 411,-186 3-711,-75 0-70,15 0-15,0 1 1,26 4-1,-46-5 10,0 1 0,1 0-1,-1 1 1,0-1 0,0 1 0,0 0-1,0 0 1,0 1 0,0-1 0,0 1-1,-1 0 1,0 1 0,1-1 0,-1 1-1,6 6 1,-9-7-287,0-1 0,0 1 0,0-1 0,0 1 0,0-1-1,-1 1 1,1 0 0,-1-1 0,0 1 0,1 0 0,-1-1 0,-1 6 0,1-2-2349,0 3-3530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15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15343,'0'0'928,"4"0"-506,99 0 1061,27 2-706,169-20 1,-137 1-611,-92 15-3073,-67 10-5214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15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24 1537,'0'-1'559,"2"-6"1024,0-4 5490,-2 7-1164,-4 11-4153,-16 39-370,-74 149-92,79-168-1195,4-10-45,1 1-1,1 0 1,0 0 0,1 1 0,2 0 0,-9 35-1,18-62-879,0 1-1,1 0 1,0 0-1,0 1 1,6-9-1,7-11-1960,26-47-7420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16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 6726,'-2'0'527,"0"1"-1,-1 0 0,1 0 1,-1 0-1,1 0 0,0 0 1,0 1-1,0-1 0,0 1 1,0-1-1,0 1 0,-2 2 0,0 1-71,1-1 0,0 1 0,0-1-1,0 1 1,-3 7 0,-1 7-260,1 0 1,-5 27-1,6-23 581,-35 169 136,-16 219-1,53-382-892,-1 0-242,-1 16 130,4-16-6371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18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300 14 6919,'0'-13'5202,"-2"22"-482,-2 19-3886,-36 114 298,-6 28-422,10 32-534,-8 34-160,38-214-1024,-2 1-1,-1-1 0,-1-1 0,-22 38 1,18-35-1292,1 1 1,-17 45-1,25-49 138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19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8840,'0'-7'833,"0"5"801,0 0-1090,0-2-448,0 2-352,10-2 352,4 2-192,-3 2 160,1-2-160,-5 2-416,2 0-417,-2 0-577,-5 0-928,3 0-2627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20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1794,'28'-10'1286,"23"-11"11057,-27 23-11647,-9-2-415,399 82 1566,-348-66-1767,-19-7-131,-23-4-571,1 0 0,23 9 0,-47-14 464,-1 0-1,0 1 0,0-1 1,1 0-1,-1 0 1,0 0-1,0 0 1,1 0-1,-1 0 1,0 0-1,0 0 0,1 0 1,-1 1-1,0-1 1,0 0-1,0 0 1,1 0-1,-1 0 0,0 1 1,0-1-1,0 0 1,0 0-1,0 1 1,1-1-1,-1 0 1,0 0-1,0 1 0,0-1 1,0 0-1,0 0 1,0 1-1,0-1 1,0 0-1,0 0 0,0 1 1,0-1-1,0 6-6957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20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13357,'2'2'4513,"18"6"-2897,26 4-1526,268 38 887,-281-45-2949,-1-1 0,51-1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21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0 2594,'-2'14'425,"1"0"0,-2-1 0,0 0-1,0 1 1,-11 23 0,-3 14-406,-23 73 134,25-83 1803,2 0 0,1 0-1,-9 68 1,19-90-1755,-6 93 249,8-111-749,0-7-3577,0-12-197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21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171 6 6790,'0'0'184,"0"-1"-1,0 1 0,0 0 1,0 0-1,0 0 1,0 0-1,0 0 0,0-1 1,0 1-1,0 0 0,0 0 1,0 0-1,0 0 0,0-1 1,0 1-1,0 0 0,0 0 1,0 0-1,0 0 0,0 0 1,0-1-1,0 1 1,0 0-1,0 0 0,0 0 1,0 0-1,-1 0 0,1 0 1,0 0-1,0-1 0,0 1 1,0 0-1,0 0 0,0 0 1,-1 0-1,1 0 0,0 0 1,0 0-1,0 0 0,0 0 1,0 0-1,-1 0 1,1 0-1,0 0 0,0 0 1,0 0-1,0 0 0,-1 0 1,1 0-1,0 0 0,0 0 1,0 0-1,0 0 0,0 0 1,-1 0-1,1 0 0,0 0 1,0 0-1,0 0 1,0 1-1,-13 10 1751,-10 18-2652,5-2 844,2 0 0,1 2 0,2 0 0,0 0 0,2 1 0,1 1 0,2 0 0,1 0 0,1 0-1,2 1 1,-1 62 0,4-69-801,0-19 214,0 1 0,1-1 0,0 1 0,0-1 0,0 0 0,1 1 0,0-1 0,0 0 0,4 9 0,-1-9-6847,-1-1 544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3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 1 2242,'-3'28'9090,"-4"1"-4494,-31 65-3300,16-42-17,-17 43-627,-1 1-28,-47 169 0,77-204-581,9-35-4111,4-26-363,11-5-3352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7:22.0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15 9033,'-4'-2'843,"0"1"0,0 0 0,0-1 0,0 1 0,-1 1 0,1-1 0,0 1 0,0-1 0,-8 2 0,10-1 357,14 0-1398,113 9 1017,-6 0-250,-110-9-521,268 0 796,-262-2-837,-1 1 1,29-9-1,16-1-88,-59 11-61,10 0-4,-8 1-3698,-2 4-538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0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16496,'0'0'3587,"19"0"-3171,11 2 737,7 3 161,7 1-706,-4-2-191,-3 4-417,-5-2 128,-11 3-256,-4-5-993,-3-4-1378,-5 0-3074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6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371 55 12524,'0'-2'6026,"7"-10"-5005,-4 9-600,0 2-217,0-1 1,-1 0 0,1 0 0,-1 0 0,0-1-1,1 1 1,-1 0 0,0-1 0,0 0 0,0 1 0,-1-1-1,1 0 1,1-3 0,-3 5 206,-8 1-11,-6 0-380,-1 0 0,1 1 0,0 0-1,-1 1 1,1 0 0,0 1 0,0 1-1,0 0 1,-18 9 0,5 2 7,2 0 0,0 1-1,-35 31 1,48-38-33,2 1 0,-1 1 0,2 0 0,-1 0 1,1 1-1,1 0 0,0 0 0,1 1 0,-7 16 0,12-24-9,1 1 0,-1-1-1,1 0 1,0 1 0,0 0 0,0-1-1,1 1 1,0-1 0,0 7 0,1-9 2,0 0-1,-1 0 1,1 0 0,0-1 0,0 1 0,0 0-1,1 0 1,-1-1 0,1 1 0,-1 0 0,1-1-1,0 0 1,0 1 0,0-1 0,0 0 0,1 0-1,2 2 1,9 5-25,0 0-1,1-1 0,0 0 1,0-1-1,1-1 1,0-1-1,0 0 0,0-1 1,20 2-1,57 2-2355,2-7-4900,-68-1 3974,11 0-5563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7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93 6726,'18'-3'3885,"11"-4"729,-28 7-4462,0-1 0,0 1 0,0-1 0,-1 0 0,1 0 0,0 1 0,0-1 0,0 0 0,-1 0 1,1 0-1,-1 0 0,1 0 0,0 0 0,-1 0 0,0 0 0,1 0 0,-1 0 0,0 0 0,1-1 0,-1 1 0,0 0 0,0 0 0,0 0 0,0-2 0,0 1-106,-1-1 0,1 1 0,-1 0-1,0 0 1,0 0 0,1 0 0,-1 0 0,0 0 0,-1 0 0,1 0-1,0 0 1,-1 1 0,1-1 0,-1 0 0,1 1 0,-1-1 0,0 1-1,1-1 1,-1 1 0,0 0 0,0 0 0,0 0 0,0 0 0,0 0-1,0 0 1,0 1 0,-1-1 0,-2 0 0,-10-2-123,1 0 0,-31-2 1,41 5 97,-98-2-106,101 2 89,0 1 1,0 0-1,0-1 1,0 1-1,0-1 1,0 1-1,0 0 1,0 0-1,1-1 0,-1 1 1,0 0-1,0 0 1,1 0-1,-1 0 1,1 0-1,-1 0 1,1 0-1,-1 0 1,1 0-1,-1 0 1,1 0-1,0 1 1,0-1-1,-1 2 1,-5 36-27,6-33 22,-3 28-48,3 65 0,1-96 43,-1 0-1,0-1 0,1 1 1,-1 0-1,1-1 0,0 1 0,0-1 1,0 1-1,0-1 0,1 1 1,-1-1-1,1 0 0,-1 1 1,1-1-1,0 0 0,0 0 1,-1 0-1,2-1 0,-1 1 1,0 0-1,0-1 0,0 1 0,1-1 1,-1 0-1,1 0 0,-1 0 1,1 0-1,-1 0 0,6 1 1,-4-2 5,1 1 1,-1-1-1,0 0 1,0 0-1,1 0 1,-1 0 0,0-1-1,0 1 1,1-1-1,-1-1 1,0 1-1,0 0 1,0-1-1,0 0 1,-1 0 0,1 0-1,0 0 1,5-6-1,5-5 1,-2-1-1,0 0 0,0-1 1,-2 0-1,0-1 1,0-1-1,-2 1 0,0-1 1,-1-1-1,-1 1 1,0-1-1,5-30 0,-12 81 58,1 0 0,1 0-1,3-1 1,10 54 0,-12-78-323,1 0 0,-1 0 1,1 0-1,0-1 0,1 1 0,0-1 1,5 9-1,-7-15 147,-1 1 1,1 0-1,-1 0 1,1-1-1,0 1 1,-1-1-1,1 0 1,0 1-1,0-1 1,0 0-1,0 0 1,0 0-1,0 0 1,0-1-1,1 1 1,-1-1-1,0 1 1,0-1 0,0 0-1,1 1 1,-1-1-1,0-1 1,1 1-1,-1 0 1,0 0-1,0-1 1,0 1-1,1-1 1,-1 0-1,0 0 1,3-1-1,-1 0-424,0-1 0,0 1 0,-1-1 0,1 1-1,-1-1 1,0 0 0,0 0 0,4-6 0,32-47-8891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7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 13773,'-1'0'147,"0"0"0,0 0 0,-1 1 0,1-1 0,0 0 0,0 1 0,0-1-1,0 1 1,0-1 0,0 1 0,0 0 0,0-1 0,0 1 0,0 0 0,0 0 0,0-1 0,0 1 0,0 0 0,1 0 0,-1 0 0,0 0-1,1 0 1,-1 0 0,1 1 0,-1-1 0,1 0 0,-1 2 0,-7 38-605,7-30 720,-20 215 250,14-115-20,-2 39-172,11 159 1,-1-301-341,-2-4-48,1 1-1,0-1 0,1 0 0,-1 0 0,1 0 1,-1 0-1,1 0 0,1 1 0,-1-2 0,0 1 1,1 0-1,0 0 0,2 4 0,-3-10-2349,-1-116-6449,0 81 2183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7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 10025,'0'-4'6118,"12"4"-5445,11 0 256,12 0 192,2 0-320,3 0-289,4 0-288,-5 0-32,1 0-224,-8 0 161,-2 0-193,-4 0-737,-5 2-1602,-3 6-1953,3 0-6086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8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29 352,'-20'4'10098,"1"7"-5184,13-7-4308,1 1 1,0 0-1,0 1 0,-8 9 1,4-1-479,0 0 0,1 0 0,-11 29 1,15-30 0,1 1 1,0-1-1,1 1 0,0 0 1,2 0-1,0 19 1,0-30-134,0-1 5,0 0 0,1 0 0,-1 0 0,1-1 0,-1 1 0,1 0 0,0 0 0,0-1 0,0 1 0,0 0 0,0-1 0,0 1 0,0-1 0,0 1 0,1-1 0,-1 1 0,0-1 0,1 0 0,0 0 0,-1 0 0,1 0 0,-1 0 0,1 0 0,0 0 0,0-1 0,-1 1 0,1 0 0,0-1 0,0 0 0,0 1 0,0-1 0,0 0 0,0 0 0,0 0 0,2 0 0,1 0 17,1 0 0,-1 0-1,0-1 1,0 0 0,1 1 0,-1-2-1,0 1 1,0-1 0,0 1 0,0-1-1,0-1 1,6-3 0,-5 1-77,0 0 0,-1-1 1,1 0-1,-1 0 0,0-1 1,0 0-1,-1 1 0,0-2 0,0 1 1,-1 0-1,0-1 0,0 1 1,2-10-1,-1-3-435,-1 0 0,0-1 0,0-40 0,-3 57 486,-1 0 1,1 1-1,-1-1 0,0 0 0,0 1 0,0-1 0,0 0 0,-1 1 0,1-1 0,-1 1 0,0 0 0,0-1 1,0 1-1,-4-4 0,4 5 64,0 0 1,0 0 0,0 0-1,0 1 1,0-1 0,0 1 0,0-1-1,-1 1 1,1 0 0,0 0-1,-1 0 1,1 0 0,-1 1-1,1-1 1,-1 1 0,0-1-1,1 1 1,-1 0 0,1 0-1,-1 0 1,0 0 0,-4 1-1,7 0-57,-1 0-1,1 0 1,-1-1-1,1 1 1,-1 0-1,1 0 1,-1 0-1,1 0 0,0 0 1,-1-1-1,1 1 1,0 0-1,0 0 1,0 0-1,0 0 1,0 0-1,0 0 0,0 0 1,0 1-1,0 27-126,1-22 111,-1-2-70,1 0 1,0 0-1,0 0 0,0 0 0,1 0 0,-1 0 0,1-1 1,0 1-1,1 0 0,-1-1 0,1 0 0,0 0 0,4 5 1,3 3-2018,0-2 0,0 0 1,17 13-1,-9-9-3832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9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297 536 5830,'0'-29'8358,"0"-31"-5410,-1 58-2906,0-1-1,0 1 0,0 0 1,0-1-1,0 1 0,-1 0 1,1 0-1,-1 0 0,1 0 1,-1 0-1,0 0 0,0 0 1,0 1-1,0-1 0,0 0 1,0 1-1,0 0 0,0-1 1,0 1-1,-1 0 0,-2 0 1,-6-4 280,-1 0 1,0 2-1,-13-4 1,20 6-301,0 1 0,0-1 0,0 1 0,0-1 0,0 1 0,0 1 0,0-1 1,-1 1-1,2 0 0,-1 0 0,0 1 0,0-1 0,0 1 0,1 0 0,-8 4 0,6-2-26,-1 1 0,1 0 0,1 0 0,-1 0 0,1 1 0,-1 0 0,2 0 0,-1 0-1,-5 10 1,2-1-17,1 1 0,0 0 0,1 0 0,1 0 0,1 1 0,0 0 0,1 0 0,-1 28-1,3-30 6,0-7-10,1 0 0,0 0 0,0-1 0,0 1 0,1 0 0,1-1-1,1 10 1,-1-15 0,-1 0-1,0 0 0,0 0 1,1 0-1,-1 0 0,1 0 1,0 0-1,-1 0 0,1-1 1,0 1-1,0-1 0,0 1 1,0-1-1,0 0 0,1 0 1,-1 0-1,0 0 0,0 0 1,1 0-1,-1-1 0,1 1 1,-1-1-1,1 0 0,-1 0 1,0 1-1,5-2 1,-1 1-15,0 0 0,0-1 0,0 0 0,0 0 1,-1-1-1,1 1 0,0-1 0,-1 0 0,1-1 1,-1 1-1,0-1 0,0 0 0,0-1 1,0 1-1,-1-1 0,1 0 0,7-8 0,4-7 70,-1-1 0,-1 0 0,12-22 0,-13 21-104,39-63-231,-4-3 1,-3-2-1,-5-2 1,32-105 0,-64 158 1041,-8 36-255,-4 9 416,-25 41-906,2 1 0,2 1 0,-35 105 0,48-115-9,2-1-1,1 2 1,3-1-1,1 1 0,2 0 1,3 53-1,0-90 7,1 0-1,-1 0 0,1 0 1,0 0-1,0 0 0,0 0 1,0 0-1,1 0 0,0-1 0,0 1 1,0 0-1,0-1 0,0 1 1,1-1-1,-1 0 0,1 0 1,0 0-1,0 0 0,0-1 1,0 1-1,1-1 0,-1 0 1,1 1-1,-1-2 0,1 1 1,0 0-1,0-1 0,0 0 1,0 1-1,4-1 0,-2 0-9,1 0 0,-1 0 0,0-1 0,0 0 0,0-1 0,1 1 0,-1-1 0,0 0 0,0-1 0,0 1 0,0-1 0,0 0 0,0-1 0,-1 0 0,1 1 0,-1-2 0,0 1 0,0-1 0,6-5 0,3-4 10,-1-1 0,-1-1 0,0 0 0,10-18 0,-17 25 84,0 0-1,-1-1 1,0 0-1,-1 0 1,0 0-1,0 0 1,-1 0-1,0 0 1,0-1-1,-1-10 1052,-2 22-616,-10 23-450,5-12-66,0 1 1,1 0-1,0-1 1,1 2-1,-4 23 1,8-38 7,-2 18-14,1 0 0,0 0 0,1 0 0,1 0 0,4 28 0,-4-42 9,0 0-1,0 0 1,1 0 0,-1-1 0,1 1 0,0-1-1,0 1 1,0-1 0,0 1 0,1-1 0,0 0 0,-1 0-1,1 0 1,0-1 0,0 1 0,0-1 0,1 1-1,-1-1 1,0 0 0,1 0 0,0-1 0,-1 1-1,1-1 1,0 0 0,0 1 0,0-2 0,0 1-1,0 0 1,0-1 0,7 0 0,-5 0 0,0 1 0,1-1 0,-1 0 1,0-1-1,0 0 0,0 0 0,0 0 0,0-1 1,-1 1-1,1-2 0,0 1 0,-1 0 1,1-1-1,-1 0 0,0 0 0,0-1 0,0 0 1,-1 1-1,1-2 0,-1 1 0,0 0 0,0-1 1,4-5-1,6-8-221,0-1-1,-1 0 1,-2 0 0,1-1 0,-2-1-1,-1 0 1,-1 0 0,0-1 0,-2 0-1,0 0 1,-2 0 0,0-1-1,0-35 1,-4 56 198,0 1-1,0-1 0,0 0 1,-1 1-1,1-1 1,0 0-1,-1 1 0,1-1 1,-1 1-1,0-1 0,1 1 1,-1-1-1,0 1 1,0-1-1,0 1 0,0 0 1,0 0-1,0-1 1,-1 1-1,1 0 0,-2-1 1,0 0-43,-1 0 0,1 0 0,-1 1 0,1 0 0,-1-1 0,0 1 0,0 0 0,-7 0 0,-5 0-215,0 0-1,0 2 0,-23 3 0,27-2 300,1 1 1,-1 0-1,1 0 1,0 1-1,0 1 1,1 0-1,-1 0 1,1 1-1,0 0 0,1 1 1,0 0-1,0 1 1,0 0-1,1 0 1,0 1-1,0 0 1,-10 16-1,17-23 14,0 1 0,-1-1-1,1 1 1,0 0 0,0-1 0,0 1-1,0 0 1,1-1 0,-1 1 0,1 0-1,0 0 1,-1 0 0,1 0 0,0-1-1,1 1 1,-1 0 0,1 0 0,-1 0 0,1-1-1,0 1 1,0 0 0,0-1 0,0 1-1,0-1 1,1 1 0,-1-1 0,1 1-1,-1-1 1,1 0 0,0 0 0,0 0-1,0 0 1,3 2 0,7 4 161,0-1-1,0 0 1,1-1-1,0 0 1,20 5 0,-16-4 43,8 1-129,-15-5-187,-1 0-1,0 1 0,0 0 0,0 0 1,-1 0-1,1 1 0,9 8 1,2 9-2573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2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504 70 2979,'-30'-10'10905,"1"-5"-7994,-24-9-2201,34 18-609,1 2 1,-1 0-1,0 1 1,-37 0 0,48 3-45,-1 0 0,0 1 0,0 0 0,0 0 0,0 1 0,1 0 0,-1 1 0,1 0 0,0 0 0,-1 0 0,1 1 0,-12 9 0,8-3-56,1 1 1,0 0 0,1 0-1,1 1 1,-1 0-1,2 1 1,0 0 0,0 1-1,2-1 1,-1 1 0,2 1-1,0-1 1,-6 31-1,4-5-5,1 1 0,3 1-1,3 80 1,1-112-10,0 1 1,1-1-1,0 0 0,1 0 1,0-1-1,0 1 0,1-1 1,0 1-1,1-1 0,0 0 1,0-1-1,1 1 0,0-1 1,1 0-1,-1-1 0,1 1 1,1-1-1,0-1 0,0 1 1,0-1-1,1-1 0,-1 0 0,1 0 1,1-1-1,-1 0 0,1 0 1,-1-1-1,1 0 0,0-1 1,0 0-1,15 1 0,-4-2 4,1 0 0,-1-1 0,0-2 0,1 0-1,-1-1 1,0-1 0,0-1 0,-1-1 0,1 0 0,-1-2-1,-1 0 1,0-2 0,0 0 0,0-1 0,-1-1 0,-1 0-1,0-1 1,-1-1 0,-1-1 0,22-26 0,-27 31 25,0-1-1,-1 0 1,-1-1 0,0 1 0,0-2 0,-2 1 0,1-1-1,5-17 1,-12 29 380,-1 1-329,-1 0 0,1 0 0,0 0 1,-1 0-1,1 0 0,-1 0 0,1 1 0,-1-1 0,1 0 0,0 1 0,-1-1 0,1 1 0,0 0 0,0 0 0,-2 1 0,-4 3-64,0 1 0,0 0 0,1 0-1,0 0 1,0 1 0,0 0-1,1 1 1,0-1 0,1 1 0,0 0-1,-4 9 1,3-4-28,0-1 0,1 1 1,1-1-1,0 1 0,0 0 0,0 26 0,3-36 20,0-1 1,0 1-1,1 0 0,-1-1 0,1 0 0,0 1 1,0-1-1,0 1 0,0-1 0,0 0 0,1 0 1,-1 1-1,1-1 0,-1 0 0,1 0 0,0-1 1,0 1-1,0 0 0,0 0 0,0-1 0,0 0 1,0 1-1,0-1 0,1 0 0,-1 0 0,0 0 1,1 0-1,-1 0 0,1-1 0,-1 1 1,1-1-1,3 1 0,1 0 37,0-1-1,0 1 1,0-1-1,0-1 1,0 1 0,0-1-1,0 0 1,0-1-1,0 1 1,0-2 0,10-3-1,-5-1-12,0-1 1,0 0-1,-1-1 0,0 0 0,-1-1 0,0 0 0,0 0 0,-1-1 1,0 0-1,-1-1 0,-1 0 0,12-24 0,-10 17-13,-2-1-1,0 0 1,-1 0 0,-1 0-1,-1-1 1,-1 0 0,-1 0-1,0-21 1,-2 40 10,0-1 1,0 1-1,-1-1 1,1 1-1,-1-1 1,0 1-1,0 0 1,0-1-1,0 1 0,0 0 1,0-1-1,0 1 1,-1 0-1,1 0 1,-1 0-1,0 0 1,0 1-1,1-1 1,-1 0-1,0 1 1,0-1-1,-1 1 0,1 0 1,0 0-1,0-1 1,-1 1-1,1 1 1,0-1-1,-1 0 1,1 1-1,-1-1 1,1 1-1,-1 0 0,1 0 1,-4 0-1,-1-1 8,1 1-1,-1 0 1,1 1-1,0-1 0,-1 1 1,1 1-1,0-1 1,-1 1-1,1 0 0,0 1 1,0-1-1,0 1 1,-5 4-1,2 0-41,0 0 1,1 1-1,0 0 0,1 1 1,0-1-1,0 1 0,1 1 1,0-1-1,0 1 0,1 0 1,1 0-1,0 1 0,0 0 0,1-1 1,0 1-1,1 0 0,0 0 1,1 1-1,-1 13 0,3-24 3,-1 1 0,0 0-1,1 0 1,-1-1-1,1 1 1,-1 0 0,1-1-1,0 1 1,0-1-1,-1 1 1,1-1 0,0 1-1,0-1 1,1 1-1,-1-1 1,0 0-1,0 0 1,1 0 0,-1 0-1,1 0 1,-1 0-1,1 0 1,-1 0 0,1 0-1,-1-1 1,1 1-1,0 0 1,0-1 0,-1 0-1,1 1 1,0-1-1,-1 0 1,4 0 0,8 1-143,-1 0 0,1-1 1,18-3-1,-28 3 150,19-5 6,-1 0-1,0-1 1,0-1-1,0-1 1,-1-1-1,20-12 0,22-9 83,-46 23-77,-5 1 5,0 1 0,1 1 0,0 0 0,0 0 0,0 1 0,0 0 0,23-1 0,-34 4 29,0 0 0,0 0-1,0 1 1,0-1-1,0 0 1,0 1-1,0-1 1,0 1 0,0-1-1,0 1 1,0-1-1,-1 1 1,1-1-1,0 1 1,0 0 0,-1-1-1,1 1 1,0 0-1,-1 0 1,1 0 0,-1-1-1,1 1 1,-1 0-1,1 0 1,-1 0-1,1 0 1,-1 0 0,0 0-1,0 0 1,0 0-1,1 2 1,1 38 1007,-2-33-956,-1 12-33,-2 0 0,0 0 0,0-1 0,-2 0 0,-1 1-1,0-2 1,-1 1 0,-1-1 0,-1 0 0,-16 25 0,12-27-289,13-16 214,0 0 0,-1 0 0,1 0 0,0 0 0,0 0-1,0 0 1,0 0 0,-1 0 0,1 0 0,0 0 0,0-1-1,0 1 1,0 0 0,-1 0 0,1 0 0,0 0 0,0 0 0,0-1-1,0 1 1,0 0 0,0 0 0,0 0 0,0 0 0,0-1-1,0 1 1,-1 0 0,1 0 0,0 0 0,0 0 0,0-1-1,0 1 1,0 0 0,0 0 0,0 0 0,0-1 0,0 1 0,0 0-1,1 0 1,-1 0 0,0 0 0,0-1 0,0 1 0,0 0-1,0 0 1,0 0 0,0 0 0,0-1 0,1-3-110,1-1 0,-1 0 0,0 0 0,1 1-1,0-1 1,3-4 0,25-33 65,1 1 0,2 2 0,2 1 0,48-40-1,-81 76 102,1-1-1,-1 1 0,1 0 1,-1 0-1,1 0 0,0 0 1,0 1-1,0-1 0,0 1 1,0 0-1,0-1 0,0 1 0,1 1 1,-1-1-1,0 0 0,1 1 1,-1 0-1,0 0 0,1 0 1,3 0-1,-6 1-3,-1-1 0,1 1 0,-1-1 0,1 1 0,-1-1 1,1 1-1,-1-1 0,1 1 0,-1-1 0,1 1 0,-1 0 0,0-1 0,1 1 0,-1 0 0,0 0 0,0-1 0,1 1 0,-1 0 1,0-1-1,0 1 0,0 0 0,0 1 0,0 22 506,0-18-358,-1 22-82,-1 1 0,-2-1 0,0 0 0,-2 0 0,-12 33 0,16-52-147,-1-2-30,1 1 0,0-1 0,0 1 1,1-1-1,-1 10 0,2-17-475,8-15-993,33-45 1147,3 2 1,3 2 0,84-80-1,-115 127 564,-15 9-140,-1 0-1,1 1 0,-1-1 1,0 0-1,1 0 0,-1 0 1,0 0-1,1 0 0,-1 1 1,0-1-1,0 0 0,1 0 1,-1 0-1,0 1 0,1-1 1,-1 0-1,0 0 0,0 1 1,1-1-1,-1 0 0,0 1 1,0-1-1,0 0 0,0 1 1,0-1-1,1 0 0,-1 1 1,0 0-1,0 34 1133,0-25-1236,-2 11 335,-1 0 1,-11 36 0,9-39-170,1 1 0,0 0 1,-1 35-1,5-37-33,-1-11-36,1-1 1,0 1 0,0 0-1,1 0 1,-1-1 0,1 1 0,3 7-1,-3-11-12,0 0 0,0-1 0,0 1-1,1 0 1,-1 0 0,1-1 0,-1 1-1,1-1 1,0 1 0,-1-1 0,1 0 0,0 1-1,0-1 1,0 0 0,0 0 0,0 0-1,0-1 1,0 1 0,0 0 0,0-1-1,1 0 1,3 1 0,1 0 61,0 0 1,0 0-1,0-1 1,0 0-1,0 0 1,0-1-1,0 1 0,0-2 1,11-2-1,-13 2-23,-1 0 1,1-1-1,-1 1 0,1-1 0,-1 0 0,0 0 0,0-1 0,0 1 0,0-1 0,-1 0 1,0 1-1,0-2 0,5-6 0,7-14-49,0-1-1,-2 0 1,-1-1 0,-1-1-1,-2 0 1,0 0-1,7-48 1,-16 94-591,-8 19 700,-7-8-85,7-15-1,0-1 0,1 1 0,1 1 0,1-1 0,0 1-1,0 0 1,2 1 0,-4 28 0,6-20-19,0-11 3,0 0-1,1 0 0,2 15 0,-1-27-1,-1 0 0,1 1-1,0-1 1,0 0 0,0 1-1,0-1 1,0 0 0,0 0-1,0 0 1,0 0-1,1 0 1,-1 0 0,0-1-1,1 1 1,-1 0 0,0-1-1,1 1 1,-1-1 0,1 1-1,-1-1 1,1 1-1,-1-1 1,1 0 0,-1 0-1,1 0 1,-1 0 0,1 0-1,-1 0 1,3-1 0,3 1 35,-1-1 1,0 1 0,0-1 0,0 0-1,0-1 1,9-3 0,-6 0-11,-1 0 0,0-1 0,0 0 0,0 0 0,-1-1 0,0 0 0,0 0 0,-1 0 0,0-1 0,10-16 0,2-9-74,21-53 1,-19 40 79,-12 25-24,-6 16 1,0-1 1,0 1 0,1-1 0,-1 1 0,1 0 0,0 0-1,7-8 1,-10 13 79,0 20-76,-3-5-6,0 1 0,0 0-1,-2-1 1,0 0-1,-10 21 1,8-19 1,0 0 1,1 0-1,1 0 0,-3 20 0,7-28-4,-1-1 0,1-1 0,0 0 0,1 1 0,0-1 1,0 0-1,0 1 0,1-1 0,2 8 0,-3-15 0,1 1 1,0 0-1,0 0 1,0-1-1,0 1 1,0 0-1,0-1 1,0 1-1,0-1 1,0 1-1,0-1 1,0 0-1,0 0 1,0 1-1,0-1 1,0 0-1,1 0 1,-1 0-1,1 0 0,30-1 71,-21 1-29,-7-1-27,0 1 0,0-1 0,0 0-1,0 0 1,0 0 0,-1-1 0,1 1 0,0-1-1,-1 0 1,1 0 0,-1 0 0,0 0 0,1-1-1,-1 0 1,0 1 0,4-6 0,6-7 3,-1-1 0,12-20 0,-6 9-14,5-5 8,-15 17-5,1 1 0,1 1 1,1 0-1,0 0 1,0 1-1,1 0 1,24-18-1,-34 29-7,0 0-1,0-1 1,0 1 0,0 0-1,0 0 1,0 1-1,0-1 1,0 0 0,0 1-1,0-1 1,0 1 0,1 0-1,-1-1 1,0 1-1,0 0 1,0 1 0,1-1-1,-1 0 1,0 0-1,0 1 1,0 0 0,0-1-1,4 3 1,-4-2 2,0 1-1,-1 0 1,1 0 0,0 0 0,-1 0-1,1 0 1,-1 0 0,0 1 0,1-1-1,-1 0 1,0 1 0,-1-1-1,1 1 1,0-1 0,-1 1 0,1-1-1,-1 1 1,0-1 0,0 4 0,0 16 35,0 0 0,-2 0 0,0 0 0,-2 0 0,0 0 0,-1-1 0,-10 23 0,6-20-16,6-17-18,0 1-1,0 0 0,1 0 1,0 0-1,-2 11 1,5-26-68,0-1 0,1 1 0,0-1 0,0 1 0,0 0 1,1-1-1,0 1 0,0 0 0,8-10 0,46-64 110,-45 65-94,5-8 35,2 0 0,1 1 1,0 2-1,28-23 0,-48 43 19,1 1 0,-1-1-1,1 0 1,-1 1 0,1-1 0,-1 1 0,1-1-1,0 1 1,-1-1 0,1 1 0,0 0-1,-1-1 1,1 1 0,0 0 0,-1-1 0,1 1-1,0 0 1,0 0 0,-1 0 0,1-1 0,0 1-1,0 0 1,0 0 0,-1 0 0,1 0 0,0 1-1,0-1 1,-1 0 0,1 0 0,0 0 0,0 1-1,-1-1 1,1 0 0,0 1 0,-1-1 0,1 0-1,0 1 1,-1-1 0,1 1 0,-1-1 0,1 1-1,0-1 1,-1 1 0,1 0 0,-1-1-1,0 1 1,1 0 0,-1-1 0,0 1 0,1 0-1,-1-1 1,0 1 0,0 0 0,1 0 0,-1-1-1,0 3 1,1 5 88,0 1 0,0 0 0,-1 0 0,0 9-1,-1-8-43,-2 24 9,-1 1-1,-1-1 1,-3 0 0,-19 58 0,2-9-12,24-80-40,-2 10-84,4-17-130,12-28 57,-12 29 147,29-55-379,41-58-1,-60 100 344,0 1-1,1 0 0,1 1 0,1 0 0,-1 1 0,2 1 1,0 0-1,25-14 0,-33 23-49,0 0 0,0 1 0,0-1 0,1 2 0,-1-1 0,0 1 0,1 0 0,0 1 0,-1 0 0,9 0 1,-6 0 142,-9 1-27,0-1 0,0 0-1,0 1 1,0-1-1,0 0 1,-1 1-1,1-1 1,0 1 0,0 0-1,0-1 1,-1 1-1,1 0 1,0-1 0,-1 1-1,1 0 1,-1 0-1,1-1 1,-1 1-1,1 0 1,-1 0 0,1 0-1,-1 0 1,0 0-1,1 0 1,-1 0 0,0 0-1,0 0 1,0-1-1,0 1 1,0 1-1,2 35 246,-2-32-177,0 251 1165,0-255-2253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4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651 1058 11819,'-5'8'1401,"-10"13"776,0-15 4073,13-10-6119,0 0-1,0 0 0,0-1 1,1 1-1,0 0 0,0 0 1,-1-7-1,0 3-68,-9-29-33,-2-1-1,-1 1 0,-29-51 1,-70-101-115,75 128 26,-288-446-276,286 425 352,38 79 11,1 3 5,1-2-493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4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3619,'21'1'3479,"-1"1"0,21 4-1,47 13-1748,-49-10-2152,1-1 1,67 5-1,-85-13 356,9 2 68,1-2-1,0-1 1,-1-2-1,36-7 1,-63 9-471,20-2 1491,-24 3-1227,1 0 0,-1 0 0,1 0 0,-1 1 1,1-1-1,-1 0 0,1 1 0,-1-1 0,1 0 0,-1 1 0,1-1 0,-1 0 0,0 1 0,1-1 0,-1 1 0,0-1 0,1 1 1,-1-1-1,0 1 0,1-1 0,-1 1 0,0-1 0,0 1 0,1 0 0,-1 3-3857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5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234 245 9289,'0'1'287,"0"0"-1,0 0 1,0 0 0,0 1 0,0-1 0,0 0 0,0 0 0,0 0-1,0 0 1,-1 0 0,1 0 0,0 0 0,-1 0 0,1 0-1,-1 0 1,0 0 0,1 0 0,-1 0 0,1 0 0,-1 0-1,0 0 1,0 0 0,0-1 0,1 1 0,-1 0 0,0-1-1,0 1 1,-2 0 0,-11-3 2660,-1-13-3487,-48-91 1542,49 78-762,-2 0 1,-1 1 0,-24-29-1,41 55-212,0 0 0,-1 1 0,1-1 0,0 1 0,-1-1 0,1 1 0,0-1 1,-1 1-1,1-1 0,-1 1 0,1-1 0,-1 1 0,1 0 0,-1-1 0,1 1 0,-1 0 0,1-1 0,-1 1 0,0 0 0,1 0 0,-1-1 0,1 1 0,-1 0 0,0 0 0,1 0 0,-1 0 0,0 0 0,1 0 1,-1 0-1,-1 0 0,2 1-22,0 0 0,0-1 0,0 1 1,1 0-1,-1 0 0,0-1 0,0 1 0,0 0 1,1 0-1,-1-1 0,0 1 0,1 0 0,-1-1 1,0 1-1,1 0 0,-1-1 0,1 1 1,-1-1-1,1 1 0,0-1 0,-1 1 0,1-1 1,-1 1-1,2 0 0,6 5-5,1-1 0,-1 0 0,1-1 0,0 1 0,0-1 0,0-1-1,0 0 1,1 0 0,-1-1 0,18 2 0,10-2-16,57-2-1,-44-1-86,55-1-191,-110 10 1077,-95 51-308,-137 95 1125,224-147-1350,0 1 0,1 0 0,-17 14 0,11-10 276,11-8-945,9-6-3065,14-17-1786,0-6-5878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6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222 147 9513,'0'2'245,"0"-1"0,1 0 1,-1 0-1,0 0 0,1 0 0,-1 0 0,1 0 1,-1 0-1,1-1 0,0 1 0,-1 0 0,1 0 0,0 0 1,-1 0-1,1-1 0,0 1 0,0 0 0,0-1 1,0 1-1,0-1 0,0 1 0,1 0 0,-1-1-88,0-1 0,-1 1 0,1 0 0,0-1 0,0 1 0,-1-1 0,1 1 0,0-1 0,-1 1-1,1-1 1,-1 1 0,1-1 0,-1 0 0,1 1 0,-1-1 0,1 0 0,-1 0 0,1 1 0,-1-1-1,0 0 1,1-1 0,2-7 112,-1 0 0,1 0 0,-2 0 0,2-10 1,-2 9-218,0 1-12,-1 1 1,1 0-1,-1-1 1,-2-10-1,2 17-40,0 1 0,-1-1 0,1 1 0,-1-1 1,1 1-1,-1-1 0,1 1 0,-1-1 0,0 1 0,0-1 0,1 1 0,-1 0 0,0 0 0,0-1 0,-1 1 0,1 0 0,0 0 0,0 0 0,0 0 0,-1 0 0,1 1 0,-1-1 0,1 0 1,0 0-1,-1 1 0,1-1 0,-1 1 0,1-1 0,-3 1 0,-2-1-30,0 1 0,0-1 0,0 1 0,0 0 0,0 1 0,0 0 1,0 0-1,0 0 0,1 0 0,-1 1 0,0 0 0,0 0 0,1 1 0,0 0 0,-1 0 1,1 0-1,-5 4 0,0 2 7,0 0 0,1 1 0,1 0 0,-1 0 0,2 1 0,-13 21-1,12-16 126,0 1-1,1 0 1,1 0-1,1 1 1,0-1-1,1 1 0,1 0 1,1 0-1,0 1 1,2-1-1,1 21 1,-1-35-90,1 1 1,0 0-1,0-1 1,0 0-1,1 1 1,-1-1-1,1 0 1,0 0-1,1 1 1,-1-2-1,1 1 1,-1 0 0,1 0-1,0-1 1,0 0-1,1 1 1,-1-1-1,1 0 1,0-1-1,-1 1 1,1-1-1,0 0 1,1 0-1,-1 0 1,0 0-1,1-1 1,4 2-1,2 0-248,0 0-1,-1-1 0,1 0 1,0-1-1,0 0 0,0-1 1,0 0-1,0-1 0,0 0 1,19-5-1,18-16-3409,2-8-3396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6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93 3619,'0'0'13533,"2"-3"-10645,8-15-2450,-9 16-413,0 0-1,0 0 1,0 0-1,0 0 1,-1 0-1,1 0 1,-1 0 0,1 0-1,-1 0 1,0-1-1,1 1 1,-1 0-1,0 0 1,0 0-1,-1 0 1,1-1 0,0 1-1,-1 0 1,0 0-1,1 0 1,-1 0-1,-1-3 1,0 3-25,0 0 0,0 0 0,-1 1 0,1-1 0,0 1 0,-1 0 0,1-1 0,0 1 0,-1 0 0,0 0 1,1 1-1,-1-1 0,1 0 0,-1 1 0,0 0 0,1-1 0,-7 2 0,1-2-83,-1 0 0,1 1 1,-1 0-1,1 0 0,-1 1 0,1 0 1,-1 1-1,1 0 0,0 0 0,-1 1 1,1 0-1,1 0 0,-1 1 0,0 0 1,-11 8-1,9-4 88,0 0-1,1 1 1,0 1-1,0-1 1,1 1-1,0 1 1,1-1-1,0 1 1,1 1-1,0-1 1,0 1-1,2 0 1,-1 0 0,2 0-1,-1 1 1,2 0-1,0-1 1,0 1-1,1 20 1,0-26 8,1 0 0,1 0 1,-1 0-1,1 0 0,1-1 0,-1 1 1,1 0-1,0 0 0,6 11 1,-5-13-16,0-1 1,0 0 0,1 0 0,-1 0 0,1 0 0,0-1 0,0 1 0,1-1 0,-1 0 0,0-1-1,1 1 1,0-1 0,9 4 0,-9-4 30,0 0 0,1 0 0,-1-1-1,0 1 1,1-1 0,-1 0 0,1-1 0,0 1-1,-1-1 1,1 0 0,-1-1 0,1 1 0,9-3-1,-8 0 43,1 0 0,-1-1 0,0 1 0,0-1 0,0-1 0,-1 1-1,0-1 1,11-11 0,74-78 228,-63 94-6534,-22 0 106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6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5125,'0'0'672,"0"-4"-1248,0 0-1442,0-4-1185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7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71 107 1441,'-59'-89'2515,"48"71"805,11 26-1991,6 53 4993,18 29-2512,-16-65-3169,1 7-162,-4-12-202,1 0 0,1-1 1,14 30-1,-18-44-266,0 0 0,0 0 0,1 0 0,0-1 0,-1 1 1,1-1-1,1 0 0,-1 0 0,1 0 0,-1-1 1,1 0-1,0 0 0,0 0 0,1 0 0,-1-1 0,0 0 1,8 2-1,-2-1-289,0-1 0,0 0 1,0-1-1,0 0 1,0 0-1,13-2 0,-19 0-83,0 0 0,1 0 0,-1 0 0,0 0 0,-1-1 0,1 0 0,0 0 0,0 0 0,-1-1 0,1 1 0,-1-1 0,0 0 0,0 0 0,0-1 0,4-4 0,19-28-5239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7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1 15407,'0'0'3112,"0"6"-2044,-10 43-983,-16 72 358,-16 207 0,40 0-352,2-310-239,1 0 0,1-1 1,0 1-1,1 0 0,1-1 1,1 0-1,1 1 0,0-2 1,1 1-1,1-1 0,11 19 1,-18-34 38,0 0 1,0 1 0,0-1 0,0 0 0,-1 0-1,1 0 1,1 0 0,-1 0 0,0-1 0,0 1-1,0 0 1,0 0 0,1-1 0,-1 1 0,3 0-1,-3-1-43,-1 0-1,1 0 0,0 0 0,0 0 1,0 0-1,0-1 0,-1 1 1,1 0-1,0-1 0,0 1 0,0 0 1,-1-1-1,1 1 0,0-1 0,-1 1 1,1-1-1,0 0 0,-1 1 0,1-1 1,-1 1-1,1-1 0,-1 0 0,1 0 1,-1 1-1,0-1 0,1 0 1,-1 0-1,1-1 0,10-25-6061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1 110 15951,'0'0'4997,"9"0"-4196,19-6-545,12 0 160,4-6-63,4 1-257,1-1-128,-7-1 160,-7 1-192,-5 0-321,-2-1-768,-3 5-705,-4 4-1377,-2 4-2338,-1 0-5125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8.4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64 100 11627,'0'0'125,"0"-1"-1,0 1 1,0 0-1,0 0 1,0 0-1,0 0 1,0 0-1,0 0 1,0 0-1,0 0 1,0-1-1,0 1 1,0 0-1,0 0 1,1 0-1,-1 0 1,0 0-1,0 0 1,-1 0-1,1-1 1,0 1-1,0 0 1,0 0-1,0 0 1,0 0-1,0 0 1,0 0-1,0 0 1,0 0-1,0-1 1,0 1-1,0 0 1,0 0-1,0 0 1,0 0-1,0 0 1,0 0-1,-1 0 1,1 0-1,0 0 1,0 0-1,0 0 1,0 0-1,0 0 1,0 0 0,0-1-1,0 1 1,-1 0-1,1 0 1,0 0-1,0 0 1,0 0-1,0 0 1,0 0-1,0 0 1,0 0-1,-1 0 1,1 0-1,0 0 1,0 1-1,0-1 1,0 0-1,0 0 1,0 0-1,0 0 1,0 0-1,-1 0 1,1 0-1,0 0 1,-8 11 1432,-8 18-2173,8-7 692,1 1 1,1 0-1,1 0 0,2 0 1,0 1-1,1-1 1,1 1-1,1 0 0,4 24 1,-4-43-82,1-1 0,-1 0 0,1 1 0,0-1 0,1 0 0,-1 0 0,1 0 0,0 0 0,0 0 0,0 0 0,0-1 0,1 1 0,-1-1 0,1 1 0,0-1 0,0 0 0,0 0 0,0 0 0,8 4 1,-4-3 20,-1-1 1,1 0 0,0-1 0,1 1-1,-1-1 1,0-1 0,1 1 0,-1-1-1,1 0 1,10-1 0,-15 0 5,0-1 0,0 1 1,-1-1-1,1 0 0,0 1 0,-1-1 0,1 0 1,-1-1-1,1 1 0,-1 0 0,0-1 0,1 1 1,-1-1-1,0 0 0,0 0 0,0 1 1,0-2-1,-1 1 0,1 0 0,0 0 0,-1 0 1,1-1-1,0-2 0,4-8-16,0 0 0,-1 0 0,4-17 0,-8 25-3,6-28-524,-1-1-1,-2 0 1,-1 0-1,-3-54 0,0 52-3,0 30 460,-1 0 1,1 1 0,-1-1-1,0 0 1,0 1-1,0-1 1,-1 0-1,0 1 1,0 0-1,-1-1 1,1 1 0,-1 0-1,0 0 1,-4-4-1,4 5 71,0 1 0,0 0-1,-1 0 1,1 0-1,-1 1 1,0-1 0,0 1-1,0 0 1,0 0 0,0 0-1,0 0 1,-1 1 0,1 0-1,0 0 1,-1 0-1,1 0 1,-1 1 0,-6 0-1,8 0 6,1 0-1,0 0 1,0 0-1,0 0 1,0 1-1,0 0 1,0-1-1,0 1 1,0 0-1,0 0 1,0 0-1,0 0 0,0 0 1,0 0-1,1 0 1,-1 1-1,0-1 1,1 1-1,-1-1 1,-1 3-1,1 1 31,-1-1 0,1 1 0,-1-1 0,1 1 0,1 0 0,-1-1 0,1 1 0,-2 8 0,1 6 166,1 0-1,0 1 1,3 29-1,-1-45-192,-1 0 0,1 0 0,0 0 0,0 0 0,1 0 0,-1 0 0,1 0 1,0 0-1,0 0 0,0-1 0,1 1 0,-1-1 0,1 1 0,0-1 0,0 0 0,0 0 0,0-1 0,0 1 0,1 0 0,-1-1 0,1 0 0,-1 0 0,1 0 0,0 0 1,0-1-1,6 2 0,-1 0-378,0-1 1,1 0 0,-1 0 0,17 0-1,-15-2-1065,0-1 0,0 0 0,17-3 0,15-12-7882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09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330 726 13645,'0'0'2007,"-3"-7"-53,-7-44-1725,-8-32-213,16 77 119,0 0 1,-1-1-1,0 1 1,0 0-1,0 0 0,0 1 1,-1-1-1,0 1 1,0 0-1,-6-5 1,6 7-24,0 0 0,0 1 0,0 0 0,0 0 0,0 0 0,-1 0 0,1 1 0,-1 0 0,1 0 0,-1 0 0,1 0 0,-1 1 0,0-1 0,1 1-1,-1 0 1,-9 2 0,9-1-115,-1 0 0,1 0-1,0 0 1,-1 0-1,1 1 1,0 0 0,0 0-1,0 1 1,1 0-1,-1-1 1,1 1 0,-1 1-1,1-1 1,-5 5-1,-2 6-7,1 1 0,1 0 0,0 1 0,1 0 0,0 0 0,1 1 0,1 0 0,1 0 0,0 0 0,-1 19 0,-1 11-11,3 0 0,4 75 1,0-117 7,0 0 0,1-1 1,0 1-1,0 0 0,0-1 1,0 1-1,1-1 0,-1 1 1,1-1-1,1 0 0,-1 0 1,4 5-1,-5-7 8,1 0 0,-1-1 1,1 1-1,0-1 0,-1 1 0,1-1 0,0 0 0,0 1 0,0-1 1,0 0-1,0 0 0,0-1 0,0 1 0,0 0 0,1-1 1,-1 1-1,0-1 0,0 0 0,1 0 0,-1 0 0,0 0 0,0 0 1,1 0-1,-1 0 0,0-1 0,0 0 0,0 1 0,5-3 1,-3 1 10,1 0 0,0-1 0,-1 0 0,0 0 0,1-1 0,-1 1 0,0-1 0,-1 0 0,1 0 0,-1 0 0,0 0 0,5-9 0,4-8 32,14-35 0,-19 40-38,32-83-284,48-183 0,-1-114 370,-73 331 48,-9 34 12,-3 26 132,-2 10 326,-2 15-663,-13 40 0,-1 7 47,-31 327-107,41-319 63,0 14-105,7 139-1,1-220 107,0 0 1,0 0 0,0 0 0,1 0-1,5 12 1,-6-17 35,-1-1 0,1 0 0,1 0 0,-1 0 0,0 0 1,1 0-1,-1-1 0,1 1 0,-1 0 0,1 0 0,0-1 0,-1 1 0,1-1 0,0 0 0,0 0 0,0 1 0,0-1 0,1-1 0,-1 1 0,0 0 1,0 0-1,5 0 0,-2-1-22,0 0 1,0 0-1,0 0 1,0 0-1,0-1 1,0 0-1,0 0 1,0-1 0,0 1-1,0-1 1,-1 0-1,1 0 1,-1-1-1,1 0 1,-1 1-1,0-1 1,0-1-1,0 1 1,0 0 0,-1-1-1,1 0 1,3-5-1,7-11-41,-1 0 0,0 0-1,13-34 1,-18 37-13,6-10 60,-1 2 132,-2 0-1,17-49 1,-37 114 133,2 1 1,2 1 0,1 75-1,5-114-218,-1 1 0,1 0 0,0-1 0,0 0 0,0 1 0,1-1 0,-1 1 0,1-1 0,0 0 0,0 0-1,0 0 1,0 0 0,0 0 0,1-1 0,0 1 0,-1-1 0,1 1 0,0-1 0,0 0 0,0 0 0,0 0 0,0-1 0,1 1 0,-1-1 0,0 0 0,1 1 0,-1-2 0,6 2 0,-2 0 103,0-1 1,0 0 0,1 0 0,-1-1-1,0 1 1,0-2 0,0 1 0,0-1 0,0 0-1,0-1 1,0 1 0,0-1 0,0-1 0,8-3-1,-7 1-85,0-1 0,0 0 1,0 0-1,-1 0 0,1-1 0,-2 0 0,1-1 0,-1 0 0,0 0 0,-1 0 0,1-1 0,-2 1 0,1-1 0,-1 0 0,5-18 0,-3 1-100,-1 1-1,-1-1 0,-1 0 1,-1-47-1,-2 67-8,-1 1 0,1-1-1,-1 0 1,-1 0 0,1 0-1,-1 1 1,0-1 0,0 1-1,0-1 1,-1 1 0,0 0-1,0 0 1,-1 0 0,1 0 0,-1 1-1,0-1 1,0 1 0,0 0-1,-1 0 1,1 1 0,-1-1-1,0 1 1,-8-4 0,1 1-52,0 1 1,0 0 0,-1 0 0,0 2-1,0-1 1,0 2 0,0-1-1,-1 2 1,-16 0 0,28 0 185,0 1 1,0 0 0,0 0-1,-1 1 1,1-1 0,0 0-1,0 1 1,0-1 0,0 1 0,0 0-1,0 0 1,0 0 0,0 0-1,0 0 1,0 0 0,1 0-1,-1 0 1,0 1 0,1-1-1,-1 1 1,1-1 0,-1 1-1,1 0 1,0 0 0,-2 3-1,0 1 162,1 0-1,1 0 0,-1 0 1,1 1-1,1-1 0,-1 0 1,1 13-1,0-17-171,1 1 0,0 0 1,-1 0-1,1-1 0,0 1 0,0-1 0,1 1 1,-1-1-1,1 1 0,-1-1 0,1 0 1,0 1-1,-1-1 0,1 0 0,0 0 0,1 0 1,-1-1-1,0 1 0,0 0 0,1-1 0,-1 0 1,1 1-1,-1-1 0,5 1 0,7 4 23,0-2 0,0 1-1,19 2 1,-2-3-246,0-1-1,56-3 1,-42 0-2641,-38-1-1424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13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35 10730,'1'-4'4963,"3"-14"-2554,4 5-504,-6 16 360,-11 24-1240,-13 16-995,14-28-20,0 1-1,0 0 1,1 1-1,1-1 1,1 1-1,1 0 1,-5 30-1,8-29-38,0 0-1,1 0 1,1 1-1,4 24 1,-3-36-15,-1-1 0,2 1 0,-1-1 0,1 0 1,0 0-1,0 0 0,0 0 0,1-1 0,0 1 1,0-1-1,0 0 0,1 0 0,0-1 0,0 1 0,6 4 1,-4-5-98,1 1 1,-1-1 0,0 0-1,1-1 1,0 0-1,0 0 1,0 0 0,0-1-1,1-1 1,12 2-1,-15-2 95,1-1-1,-1 0 0,0 0 0,0-1 0,1 0 0,-1 0 0,0 0 0,0-1 0,0 0 1,0 0-1,0-1 0,-1 1 0,1-1 0,8-6 0,10-13-63,-1 0 0,-1-1 0,-2-1 1,20-30-1,-26 35 109,-8 12 23,-1-1-1,0 0 0,-1 0 1,0 0-1,5-15 0,-8 21 524,-1 19-33,-8 63-335,5-63-150,0 0-1,2 0 1,0 1 0,1-1-1,3 23 1,-2-37-18,0 0 1,0-1 0,0 1 0,0 0-1,1 0 1,0-1 0,-1 1-1,1-1 1,0 1 0,0-1-1,0 0 1,1 0 0,-1 0-1,0 0 1,1 0 0,-1-1-1,1 1 1,0-1 0,-1 1-1,1-1 1,0 0 0,5 1-1,4 2 187,1-1-1,0 0 0,23 1 0,-36-4-192,15 2 87,0-1-1,0-1 1,1-1 0,16-2-1,-28 2-87,1 0-1,-1 0 1,0 0-1,0-1 1,0 0 0,0 0-1,0 0 1,0 0-1,0 0 1,-1-1-1,1 0 1,-1 0-1,0 0 1,0 0 0,0 0-1,0-1 1,0 1-1,2-7 1,1-2-80,-1 0 0,-1-1 0,0 0 0,-1 0 0,-1 0 0,0-1 0,0 1 0,-2-1 0,1 1 0,-2-1 0,0 1 0,-4-22 0,3 29 75,0 0 1,0 1 0,0-1 0,-1 0-1,0 1 1,0-1 0,-1 1 0,1 0 0,-1 0-1,0 0 1,-1 1 0,1-1 0,-1 1-1,0 0 1,0 1 0,0-1 0,0 1-1,-8-4 1,4 3 7,0 0 0,0 0 0,0 1-1,0 0 1,-1 1 0,1 0 0,-1 0 0,1 1 0,-1 0-1,-19 1 1,27 1 5,0-1-1,0 1 0,1 0 1,-1-1-1,0 1 1,0 0-1,0 0 0,1 0 1,-1 0-1,0 1 1,1-1-1,-1 0 0,1 1 1,0-1-1,-1 1 0,1-1 1,0 1-1,0 0 1,0-1-1,0 1 0,0 0 1,0 0-1,0 0 1,1 0-1,-1 0 0,1 0 1,0 0-1,-1 2 1,-1 9-17,1 0 1,0 0 0,1 17-1,1-17 38,-2-10-52,1 0 0,0 1 0,0-1 0,0 1 0,1-1 0,-1 1 0,1-1 0,0 0 0,0 0 0,0 1 0,0-1 1,1 0-1,-1 0 0,1 0 0,0 0 0,0 0 0,0 0 0,0-1 0,0 1 0,1-1 0,-1 1 0,1-1 0,0 0 0,-1 0 0,1 0 0,0 0 0,0-1 0,0 1 1,1-1-1,-1 0 0,0 0 0,0 0 0,1 0 0,-1 0 0,0-1 0,1 0 0,-1 1 0,6-2 0,-1 1-22,0 0-1,0-1 1,0 0-1,0-1 1,0 0 0,0 0-1,-1 0 1,1-1-1,-1 0 1,1-1-1,-1 0 1,0 0 0,0 0-1,8-8 1,-1 2 49,0 1 0,0 0 0,1 1 0,-1 0 0,2 2 0,-1 0 1,1 0-1,0 2 0,0 0 0,1 1 0,-1 0 0,1 1 0,25 1 0,-40 1 40,-1 0 0,1 1 0,0-1-1,-1 0 1,1 1 0,0 0 0,-1-1-1,1 1 1,-1 0 0,1 0 0,-1 0 0,1 0-1,-1 0 1,0 0 0,1 0 0,-1 0-1,0 1 1,2 2 0,0 0 48,-1 0-1,0 0 1,0 1-1,0-1 1,0 1-1,1 8 1,1 5 108,-2 1 0,1 29 1,-3-45-199,2 28 68,-2 63 176,0-87-235,-1 1 0,0-1 0,0 0-1,-1 0 1,0 0 0,0 0 0,0 0-1,-1 0 1,-7 11 0,10-18-23,0 0 1,0 0-1,0 0 1,0 0-1,-1-1 0,1 1 1,0 0-1,0 0 0,0 0 1,0 0-1,0-1 1,0 1-1,0 0 0,-1 0 1,1 0-1,0 0 1,0 0-1,0 0 0,0-1 1,0 1-1,-1 0 1,1 0-1,0 0 0,0 0 1,0 0-1,0 0 0,-1 0 1,1 0-1,0 0 1,0 0-1,0 0 0,-1 0 1,1 0-1,0 0 1,0 0-1,0 0 0,0 0 1,-1 0-1,1 0 1,0 0-1,0 0 0,0 0 1,-1 0-1,1 0 0,0 1 1,0-1-1,0 0 1,0 0-1,0 0 0,-1 0 1,1 0-1,0 0 1,0 1-1,0-1 0,0 0 1,0 0-1,0 0 1,0 0-1,0 1 0,-1-1 1,1 0-1,0 0 0,0 0 1,0 0-1,0 1 1,0-1-1,0 0 0,0 0 1,-1-14-548,1 13 603,1-13-138,1-1 0,0 1 1,1 0-1,1 0 1,0 0-1,1 0 1,0 1-1,9-16 1,-2 6 115,1 0 1,2 1-1,28-34 1,-40 52 1,0 1 0,0 0 0,0 0 0,1 0 1,-1 0-1,1 1 0,0-1 0,0 1 0,0 0 1,0 0-1,0 0 0,0 1 0,0-1 0,0 1 1,1 0-1,-1 0 0,1 1 0,-1-1 0,0 1 1,1 0-1,6 1 0,-10-1-9,0 1 0,-1-1 0,1 0-1,0 1 1,0-1 0,0 1 0,0 0 0,0-1-1,-1 1 1,1 0 0,0-1 0,-1 1 0,1 0 0,0 0-1,-1-1 1,1 1 0,-1 0 0,1 0 0,-1 0 0,0 0-1,1 0 1,-1 0 0,0 0 0,0 0 0,1 1-1,3 29 222,-4-28-203,4 41 87,-3 0-1,-2 1 0,-7 53 1,7-92-391,2-9 171,10-28 182,33-39-55,98-114 1,-142 184-23,0 1 1,0-1-1,0 0 0,0 0 1,0 1-1,0-1 1,0 0-1,0 0 1,0 1-1,0-1 1,1 0-1,-1 0 1,0 1-1,0-1 1,0 0-1,0 0 0,0 1 1,1-1-1,-1 0 1,0 0-1,0 0 1,0 0-1,1 1 1,-1-1-1,0 0 1,0 0-1,1 0 0,-1 0 1,0 0-1,0 0 1,1 0-1,-1 0 1,0 1-1,0-1 1,1 0-1,-1 0 1,0 0-1,0 0 1,1 0-1,-1 0 0,0-1 1,1 1-1,-1 0 1,0 0-1,0 0 1,1 0-1,-1 0 1,0 0-1,0 0 1,1 0-1,-1-1 1,0 1-1,0 0 0,0 0 1,1 0-1,-1 0 1,0-1-1,0 1 1,0 0-1,0 0 1,0-1-1,1 1 1,-1 0-1,0 0 0,0-1 1,0 1-1,0-1 1,1 26 199,-2-20-206,1 19 6,1 1-1,0-1 1,2 1 0,1-1-1,9 29 1,-12-47-8,1-1 0,-1 0-1,2 1 1,-1-1 0,0 0 0,1 0 0,0 0 0,0-1 0,1 1-1,-1-1 1,1 0 0,0 0 0,0 0 0,1 0 0,-1-1-1,1 1 1,-1-1 0,1 0 0,0-1 0,0 1 0,1-1 0,-1 0-1,0 0 1,1-1 0,-1 0 0,1 1 0,-1-2 0,1 1-1,5-1 1,-2 0 44,0 0 0,-1 0 0,1-1 0,0 0 0,-1-1 0,11-3 0,-14 3-30,-1 0 1,0 0-1,0 0 1,0-1 0,0 0-1,0 0 1,-1 0 0,1 0-1,-1-1 1,0 1 0,0-1-1,0 0 1,3-6-1,2-5-25,-1 0-1,0-1 1,-1 0-1,-1 0 0,0-1 1,-1 0-1,-1 1 1,-1-1-1,0-1 0,-2-30 1,0 48 92,0 6-75,-1 14-55,-1-1 0,-7 30 0,4-26 21,-3 37 0,7-38 26,-1-11-2,1 0 0,1 0 0,0 1 0,1-1 0,0 0 0,4 17 1,-4-26-3,0 0 1,1 0 0,-1 0-1,0-1 1,1 1 0,-1 0-1,1-1 1,0 1 0,0-1-1,-1 1 1,1-1 0,0 0-1,0 0 1,0 0 0,0 0-1,0 0 1,1-1 0,-1 1-1,0 0 1,0-1 0,0 0-1,1 1 1,-1-1 0,0 0-1,1 0 1,-1 0 0,0-1-1,0 1 1,4-1 0,-1 0-3,1 0 0,0 0 0,-1-1 0,1 1 0,-1-1 0,0 0 0,0-1 0,0 1 0,0-1 0,7-5 0,2-6 9,-1-1 0,-1 0-1,0-1 1,-1 0 0,14-28 0,-5 3-50,18-53 0,-31 63-169,-7 31 235,0 5-384,-2 20 323,0-1 0,-9 36 0,5-35 79,2 0 0,-2 40 1,6-40 16,-1-17-42,1-1 1,0 1-1,0 0 0,1 0 0,1 7 0,-1-12-9,0-1 0,0 0 0,-1 0 0,2 1 0,-1-1 0,0 0 0,0 0 0,1 0 0,-1 0 0,1-1 0,-1 1 0,1 0 0,0-1 0,0 1 0,0-1 0,0 1 0,0-1 0,0 0 0,0 0 0,3 1 0,-3-1-3,-1 0-1,1 0 0,-1-1 1,1 1-1,-1 0 1,1-1-1,0 0 0,-1 1 1,1-1-1,0 0 0,-1 0 1,1 0-1,0 0 1,-1 0-1,1 0 0,0 0 1,-1 0-1,3-2 0,-2 1-3,0-1-1,0 0 0,-1 0 0,1 0 0,0 0 0,-1 0 0,0-1 0,0 1 0,0 0 0,2-5 0,-2 5 15,30-74-19,-19 45 22,1 1-1,1 1 1,22-36 0,-34 63-5,-1 0 0,1 0 0,-1 1 0,1-1 0,-1 1 0,1-1-1,0 1 1,0-1 0,0 1 0,0 0 0,0 0 0,0 0 0,0 0 0,0 0 0,0 1 0,0-1 0,1 1 0,-1-1 0,0 1 0,0 0 0,1 0 0,-1 0 0,0 0 0,1 0 0,-1 0 0,0 1 0,0-1 0,1 1 0,-1-1 0,0 1 0,3 2 0,-1-2 22,0 1 0,0 0-1,-1 1 1,1-1 0,-1 0 0,0 1-1,0 0 1,0 0 0,0 0-1,0 0 1,0 1 0,-1-1 0,1 0-1,-1 1 1,0 0 0,2 5-1,-1 5 0,0 1-1,-1-1 0,-1 1 1,0 0-1,-3 27 0,1-2 32,0-27-51,0 0 0,-1 0 1,-1 0-1,-5 18 1,-2 6-50,13-52-68,0-5 18,1 1 0,10-28 0,-6 28 28,8-24 21,3 0 0,41-66 0,-44 82 41,-10 16-7,0 1-1,1-1 1,0 1 0,10-9 0,-15 17 29,0 0 0,0 0 0,0 0-1,1 0 1,-1 0 0,1 1 0,-1-1 0,1 1 0,0 0-1,-1 0 1,1 0 0,0 0 0,0 0 0,0 1-1,-1-1 1,1 1 0,0 0 0,0 0 0,0 0-1,0 0 1,0 0 0,3 1 0,-4 0 9,0 0 0,0 0 0,-1 0 0,1 0 0,-1 1 0,1-1 0,-1 0 0,0 1 0,0-1 0,1 1 0,-1-1 0,0 1 0,0 0 0,0-1 0,-1 1 0,1 0 0,0 0 0,-1 0 0,1 0 0,-1 0 0,1 2 0,7 46 55,-8-47-78,14 328 204,-10-351-196,0 1 0,1 0 0,9-20 0,-2 2-108,1-2-71,2 0 1,1 1-1,2 1 1,44-67 0,-57 98 202,-1 0 1,1 0 0,1 0 0,-1 1 0,1 0-1,0 0 1,0 0 0,0 1 0,1 0 0,-1 0-1,1 0 1,0 1 0,0 0 0,1 1 0,-1-1 0,0 1-1,1 1 1,-1-1 0,1 1 0,0 1 0,-1-1-1,1 1 1,12 2 0,-18-1 19,1 0 0,-1 0 0,0 0 0,1 0 0,-1 0 0,0 0 0,0 1 0,0-1 0,0 1 0,0 0 0,-1 0 0,1-1 0,0 1 1,-1 0-1,1 0 0,-1 1 0,0-1 0,2 4 0,17 46 464,-19-47-450,19 59 466,-4 1-1,-2 0 1,8 93-1,-22-128-3984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5.0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223 1 6438,'0'4'889,"-1"1"0,-1 0 0,1-1 0,0 1 0,-1-1 0,-4 8 0,-4 13 431,-66 192 2975,9-28-3118,48-127-1737,-18 116-1,36-173-3293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9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12460,'-11'23'2754,"4"-7"-2401,4 1 159,3-1-448,0-1-96,0-3-1665,0-2-3140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0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 7463,'-3'22'3371,"0"37"1,3-46-3445,0 0 0,-1 0 0,0 0 0,-1 0 0,0 0 0,-1 0 0,-1 0 0,-5 12 0,8-23-138,-11 29 581,11-16-6252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0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11659,'6'-7'5951,"8"4"-4266,19 2-2297,-27 1 1302,328 10 3042,99-3-4753,-431-7 990,-1 0-418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0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 12460,'0'4'5662,"-2"22"-4219,-8 212 1755,-29 120-2906,30-286-344,9-68-208,-4 22 394,4-26-215,0 1 0,0-1 0,0 1 1,0-1-1,0 1 0,0-1 0,0 0 0,-1 1 0,1-1 0,0 1 0,0-1 0,0 1 0,0-1 0,-1 0 0,1 1 0,0-1 0,0 0 0,-1 1 0,1-1 1,0 0-1,-1 1 0,1-1 0,0 0 0,-1 0 0,1 1 0,-1-1 0,1 0 0,0 0 0,-1 0 0,1 1 0,-1-1 0,1 0 0,0 0 0,-1 0 0,1 0 0,-1 0 1,1 0-1,-1 0 0,1 0 0,0 0 0,-1 0 0,1 0 0,-1 0 0,1 0 0,-1-1 0,0 0-269,1 1 1,-1-1-1,1 0 0,0 1 0,-1-1 0,1 0 0,0 0 1,-1 1-1,1-1 0,0 0 0,0 0 0,0 0 1,0 1-1,0-1 0,0 0 0,0 0 0,0 0 1,0 0-1,1 0 0,-1-4-1537,0-19-3996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1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14510,'0'0'4297,"5"0"-3683,3 2-460,0 0-1,0 1 1,-1 0 0,1 0-1,-1 1 1,13 8 0,15 7 393,110 56 605,-125-62-1131,-1 0-1,0 1 1,-1 2-1,32 34 0,-33-30-93,-1 1 0,-1 0-1,18 32 1,-31-47 35,1-1 1,1 1 0,-1-1-1,1 0 1,0 0 0,0 0-1,0 0 1,1-1 0,0 0-1,-1 0 1,2 0-1,-1 0 1,0-1 0,1 0-1,-1 0 1,1 0 0,8 2-1,-13-5 32,0 0 1,0 0-1,0 1 0,0-1 0,0 0 0,0 1 0,-1-1 1,1 0-1,0 1 0,0-1 0,0 1 0,-1-1 0,1 1 1,0 0-1,-1-1 0,1 1 0,0 0 0,-1 0 0,1 0 1,-1 0 3,0-1 1,0 1 0,0-1 0,0 1 0,0-1 0,0 1 0,0-1 0,-1 1 0,1-1-1,0 1 1,0-1 0,-1 1 0,1-1 0,0 1 0,-1-1 0,1 0 0,0 1 0,-1-1-1,1 0 1,0 1 0,-1-1 0,1 0 0,-1 1 0,0-1 0,-40 19-90,30-15-58,-119 48-106,-46 22 903,149-60-559,0 1 0,1 1 0,1 1 0,-28 25 0,52-42-675,-6 7 1683,4-3-2978,14-2-13250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1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 4228,'0'0'9241,"0"2"-6743,1 19-1400,2-1 0,7 37 0,-4-35-649,-2 1-1,2 33 0,-4 41 93,-4-1 0,-16 102 0,-29 67-1203,43-257-45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2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15567,'0'1'213,"0"-1"-1,0 1 1,1 0 0,-1-1 0,0 1-1,0 0 1,1-1 0,-1 1 0,0 0 0,1-1-1,-1 1 1,1-1 0,-1 1 0,0-1 0,1 1-1,-1-1 1,1 1 0,0-1 0,-1 0 0,1 1-1,-1-1 1,1 0 0,-1 1 0,1-1 0,1 1-1,21 4-778,-15-3 1077,64 13-299,1-4 0,96 4 0,150-13 1876,-164-4-1710,-78 2-348,13 2-47,0-4-1,127-20 1,-173 15-1344,-44-2-8211,0-9 193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7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358 9 7207,'-3'-2'296,"-15"-4"7730,18 13-7791,-2 27-9,-2 0 0,-1-1 0,-12 41 0,6-29-212,-32 101 35,30-111 101,1 2-1,3-1 0,0 2 1,-5 64-1,13-69 47,-2 0 0,-1-1 0,-2 1 0,-1-1 0,-2-1 0,-19 49 0,10-27 175,2 1 1,3 1-1,2 0 1,-5 82 0,8 111 831,9-185-981,7 16-41,-5-57 86,2 37 0,-7 152-56,4 224 230,4-326-425,2 57 32,-7-5 292,-14 388-125,-24-228 126,14 168-292,9-75 244,11-239-33,4-117 932,-1-57-1614,2-2-1775,0 0 1725,0 0-1,0-1 0,-1 1 0,1-1 1,0 1-1,0-1 0,-1 0 1,1 0-1,-1 0 0,0 0 0,1 0 1,0-3-1,4-4-1520,20-18-6874,-13 15 3454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8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42 2530,'21'-16'5031,"-6"7"1928,-14 8-6866,-1 1 0,0 0-1,0 0 1,1 0-1,-1-1 1,0 1 0,0 0-1,0 0 1,1 0 0,-1-1-1,0 1 1,0 0-1,0 0 1,0-1 0,1 1-1,-1 0 1,0-1-1,0 1 1,0 0 0,0 0-1,0-1 1,0 1 0,0 0-1,0-1 1,0 1-1,0 0 1,0-1 0,0 1-1,0 0 1,0 0-1,0-1 1,0 1 0,-1 0-1,1-1 1,0 1 0,0 0-1,0 0 1,0-1-1,0 1 1,-1 0 0,1 0-1,0-1 1,0 1-1,-1 0 1,1 0 0,0 0-1,0 0 1,-1-1 0,1 1-1,0 0 1,0 0-1,-1 0 1,1 0 0,0 0-1,0 0 1,-1 0-1,1 0 1,0 0 0,-1 0-1,0 0 1,-17-4 525,11 4-488,0 0 0,1 1 1,-1 0-1,1 0 1,-1 0-1,1 1 1,-1 0-1,1 0 0,-10 5 1,13-5-93,-1 0 1,1 0-1,0 1 0,0-1 1,1 1-1,-1 0 1,0-1-1,1 1 0,0 1 1,-1-1-1,1 0 1,1 0-1,-1 1 1,0-1-1,1 1 0,0 0 1,-1-1-1,1 6 1,-1-4-50,2 1 1,-1-1 0,1 1-1,-1 0 1,2-1 0,-1 1 0,0 0-1,1-1 1,0 1 0,1-1-1,-1 0 1,1 1 0,0-1 0,0 0-1,1 0 1,0 0 0,-1 0-1,2 0 1,-1-1 0,0 1 0,1-1-1,0 0 1,0 0 0,0 0-1,1-1 1,-1 0 0,1 1 0,0-1-1,0-1 1,0 1 0,0-1-1,0 0 1,0 0 0,1-1 0,-1 1-1,1-1 1,-1 0 0,1-1-1,-1 1 1,10-1 0,-14 0 1,0 0-1,0-1 1,1 1 0,-1 0-1,0 0 1,0 0 0,0-1-1,1 1 1,-1-1 0,0 1-1,0-1 1,0 1 0,0-1-1,0 0 1,0 0 0,0 1 0,0-1-1,0 0 1,0 0 0,-1 0-1,1 0 1,0 0 0,-1 0-1,1 0 1,0-1 0,1-2 24,-1 1 1,0-1 0,0 1-1,0-1 1,-1 0 0,1 0-1,-1 1 1,0-7 0,0 3 21,0 0 0,-1 0 1,0 0-1,-1 0 0,1 0 1,-1 0-1,-1 0 0,1 1 1,-6-10-1,5 11-9,-1 1 1,0-1-1,0 1 0,0 0 1,0 0-1,-1 0 0,1 1 1,-1-1-1,0 1 0,0 0 1,0 1-1,-1-1 0,1 1 1,-1 0-1,1 1 0,-1-1 1,0 1-1,0 0 0,0 0 1,1 1-1,-1 0 0,0 0 1,0 0-1,0 1 1,-10 1-1,13 0-25,1-1 0,-1 0 0,1 1 0,-1-1 0,1 1 0,0-1 0,0 1 0,-1 0 1,1 0-1,0 0 0,1 1 0,-1-1 0,0 0 0,1 1 0,-1-1 0,1 1 0,0-1 0,0 1 0,0 0 0,0-1 1,-1 4-1,0 4-983,0 0 0,0 1 0,1-1 0,0 15 1,6-24-5399,4-1-2491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9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 6726,'-4'7'4562,"1"19"-2194,1-15-1114,-1 9 481,8-7-4293,-3-11 1770,1-1 0,-1 1 0,1 0 0,-1-1 0,1 1 0,0-1 0,0 0 0,-1 0 0,1 0 0,4 0-1,2 6-549,-9 3 14843,5-9-7905,0 2-4463,-26 682-54,-30-215-997,51-470-134,-1 1 0,1-1 0,0 1 0,0-1 0,-1 1-1,1-1 1,0 1 0,-1-1 0,1 1 0,0-1 0,-1 1 0,1-1 0,-1 0 0,1 1 0,-1-1 0,1 0 0,-1 1 0,1-1 0,-1 0 0,1 0 0,-1 0 0,0 1 0,1-1-1,-1 0 1,1 0 0,-2 0 0,-3-1-3338,0-2-4379,-3-7-5277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5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10250,'0'4'1761,"0"0"-1344,0 2-161,17 3 160,3-1 33,4 0 63,1-2-320,5-2 97,1 0-257,-1-1 128,-5 1-160,-1 4 128,-4 0-416,-1 0-1890,-10 1-2435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9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8808,'5'-5'6916,"8"3"-4378,18 2-2809,-22 0 1034,15 2-313,-1 0 1,0 2-1,26 7 1,4 0 437,92 14-163,1-7 0,1-6-1,220-11 1,-307-10-697,3 1 13,-62 8 2,-4 0-635,0 0 102,0 0 0,1 0-1,-1 1 1,0 0 0,1-1-1,-1 1 1,1 0 0,-1 0-1,1 0 1,-1 1 0,1-1-1,0 1 1,-5 2 0,-2 3-2917,-14 6-8135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0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26 8680,'-5'2'13293,"19"-2"-13325,14 0 288,14 0-160,0 0 256,2-4-288,-5-1 1,-4 1-97,-5-2-1,-9 4-543,-7-2-1250,-2 2-512,-1 2-1442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0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87 8680,'-12'8'6182,"10"-8"-2178,6-4-4068,6-10-353,6-13-2658,-7-23-7334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5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13036,'0'1'4328,"15"1"-3090,47 8-1625,102 36 448,-71-17 10,151 25-1,-170-48-12,107-4 0,-90-4-29,-90 2-68,1 0 1,-1 0 0,1 0 0,-1 0-1,1 0 1,0 0 0,-1 1 0,1-1-1,-1 0 1,1 1 0,-1-1 0,1 1 0,-1-1-1,1 1 1,-1 0 0,0 0 0,1 0-1,-1 0 1,0 0 0,0 0 0,0 0-1,1 0 1,-1 0 0,0 0 0,-1 1-1,1-1 1,0 0 0,0 1 0,0-1 0,-1 0-1,1 1 1,-1-1 0,1 1 0,-1-1-1,0 1 1,1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5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2 7591,'-1'-1'7223,"-2"6"-3061,-7 20-2109,-10 36-2636,-15 67 992,1-2-272,-22 147 0,56-269-995,3-9 215,7-26-267,13-45-1259,9-49-4141,-20 59 1933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6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95 6438,'0'-15'1489,"0"-29"2417,0 42-3530,0-1 0,0 1 0,-1 0 0,1-1 0,-1 1 0,0 0 0,1-1 0,-1 1 0,0 0 0,0 0 0,-1 0 0,1 0 0,0 0 0,-3-3 1916,5 11-2258,0-1 1,0 0-1,1 1 1,0-1-1,0 0 1,0 0-1,0 0 1,1 0-1,0-1 1,0 1-1,0-1 1,0 1-1,1-1 1,0 0-1,0-1 1,0 1-1,0-1 1,8 5-1,11 8 56,0-2-1,32 15 1,-10-10-55,1-2 1,1-1-1,57 10 1,-46-13 8,83 31-1,-138-42-41,0-1-1,0 0 1,0 1 0,0 0-1,0-1 1,0 1-1,0 0 1,-1 1 0,1-1-1,-1 0 1,0 1 0,0-1-1,4 6 1,-5-6-1,-1-1 1,1 1-1,-1 0 1,0-1-1,1 1 1,-1-1-1,0 1 0,0-1 1,0 1-1,0 0 1,0-1-1,-1 1 1,1-1-1,0 1 1,-1 0-1,1-1 1,-1 1-1,1-1 1,-1 0-1,0 1 0,0-1 1,1 1-1,-1-1 1,0 0-1,0 0 1,-1 1-1,1-1 1,0 0-1,0 0 1,0 0-1,-2 1 1,-26 18 14,-1 0 0,0-2 0,-1-2 0,-63 25 0,59-27-5,0 1-1,1 2 1,0 1-1,-37 29 1,26-9-39,-48 55 1,15-14-25,65-67-775,0-1-1,-1-1 1,-20 13-1,33-22 284,13-19-16240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6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0 9801,'2'2'4013,"7"22"-2207,-6 13-711,-1 0 1,-7 68-1,-20 75-299,11-95-500,2-1-251,-27 165 118,25-179-649,-36 103 0,46-164 77,1 1-42,2-3-3814,1-16-299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6.8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14670,'0'0'75,"0"0"0,0 0 0,0 0 0,0 0 0,0 0 0,0 0-1,-1 1 1,1-1 0,0 0 0,0 0 0,0 0 0,0 0 0,0 0 0,0 1 0,0-1 0,0 0 0,0 0 0,0 0 0,0 0 0,0 1 0,0-1-1,0 0 1,0 0 0,0 0 0,0 0 0,0 1 0,0-1 0,0 0 0,1 0 0,-1 0 0,0 0 0,0 0 0,0 0 0,0 1 0,0-1 0,0 0 0,0 0-1,0 0 1,1 0 0,-1 0 0,0 0 0,0 0 0,0 0 0,0 1 0,0-1 0,1 0 0,-1 0 0,0 0 0,0 0 0,0 0 0,0 0 0,1 0 0,-1 0-1,0 0 1,12 8-139,2-1 163,0-2-1,1 1 0,-1-2 1,1 0-1,1-1 1,23 2-1,97-2 79,-98-3-114,227 0 35,-151 0-2630,-113 0 2421,-1 0 0,1 0-1,-1 0 1,1 0 0,0 0 0,-1 0 0,1 0 0,-1 0 0,1 0 0,-1 0 0,1 0 0,-1 0 0,1 1 0,-1-1 0,1 0 0,-1 0 0,1 1 0,-1-1 0,0 0 0,1 0 0,-1 1-1,1-1 1,-1 1 0,0-1 0,1 0 0,-1 1 0,0-1 0,1 1 0,-1-1 0,0 1 0,0-1 0,0 0 0,1 1 0,-1-1 0,0 2 0,1 8-4347,-1 5-3731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7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13325,'49'8'1392,"-1"-2"0,1-2 0,87-4 0,-59-1-1264,-22 0-92,-19-1-10,0 3-1,0 0 1,52 10-1,-43 8-273,-24-9-4708,-16-8 290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7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 12428,'0'0'4004,"0"2"-2488,-2 17-591,0-1 1,-8 34-1,0-2-546,-39 195 719,15-86-1054,28-126-40,-25 105-1278,25-125-74,3-18-1113,2-23-1741,1 25 4061,0-36-4738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6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0 10826,'-14'30'4768,"-2"19"-3148,-1 3-534,-121 295 943,133-325-1737,3-11-1560,1-5-4734,8-15-2576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8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0 12396,'0'3'515,"1"0"0,-1-1 0,0 1 0,1 0 0,0-1 0,0 1 0,0-1 0,0 1 0,0-1 0,0 1 0,2 2 0,26 27 1341,-8-15-2248,32 20 0,-34-25 1003,272 173-298,-237-153-274,-50-29-32,0 0-1,-1-1 0,1 1 1,0 1-1,-1-1 0,0 1 0,0-1 1,4 6-1,-6-8 1,-1 0 0,1 0 0,-1 0 0,1 0 0,-1 0 0,1 0 0,-1 0 0,0 0 0,1 0 0,-1 1 0,0-1-1,0 0 1,0 0 0,0 0 0,0 0 0,0 0 0,0 1 0,0-1 0,0 0 0,-1 0 0,1 0 0,0 0 0,-1 0 0,1 0 0,-1 0 0,1 0 0,-1 0 0,0 0 0,1 0 0,-1 0 0,0 0 0,0 0 0,0-1 0,1 1-1,-1 0 1,0-1 0,0 1 0,0 0 0,0-1 0,-2 1 0,-49 25-237,-100 33 1,85-35 154,-212 73 486,276-96-3853,4-2 1725,10-5 633,-1 0-515,27-16-3990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8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0 2466,'0'13'5474,"0"28"3829,-1 0-4848,0 8-4282,-2 0 1,-11 53-1,-120 426-2,126-508-960,6-27-1858,9-33-2656,9 0-660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9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10090,'-9'1'6254,"9"2"-2688,16 6-1935,30 6-2411,6-6 837,0-3-1,1-3 1,91-4 0,-93-1-50,1 1 0,0 4 1,101 16-1,-150-19-108,-1 0-1,0 1 1,0-1-1,0 1 0,0-1 1,0 1-1,0 0 1,0 0-1,0 0 1,0 0-1,0 0 0,0 0 1,0 0-1,-1 1 1,1-1-1,-1 1 1,1-1-1,-1 1 1,1 0-1,-1 0 0,0-1 1,0 1-1,0 0 1,0 0-1,0 0 1,0 0-1,-1 0 0,1 0 1,0 0-1,-1 1 1,0-1-1,0 0 1,1 0-1,-1 0 1,0 0-1,-1 1 0,1-1 1,0 0-1,-1 2 1,-5 13-3230,-13 2-3150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39.4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11147,'-19'0'8744,"10"0"-8136,2 19-287,5 6-161,2 4-160,0 1-320,0 4-962,0 7-1985,0 4-3715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3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9801,'0'0'145,"-1"0"-1,1 0 1,-1 0-1,1 0 0,0 0 1,-1 0-1,1 0 1,0 0-1,-1 0 1,1 0-1,-1 1 0,1-1 1,0 0-1,-1 0 1,1 0-1,0 0 1,0 1-1,-1-1 0,1 0 1,0 0-1,-1 1 1,1-1-1,0 0 1,0 1-1,-1-1 0,1 0 1,0 1-1,0-1 1,0 0-1,0 1 1,-1 0-1,12 4 1040,21 0-749,-2-1-109,0 1 0,0 2 0,48 17 0,-53-15-310,1-1 0,0-1-1,0-2 1,1 0 0,34 1 0,-59-6-39,-1 0 0,0-1 1,0 1-1,0 0 1,0 0-1,1 1 1,-1-1-1,0 0 1,0 0-1,0 0 0,0 1 1,0-1-1,0 0 1,0 1-1,1-1 1,-1 1-1,0 0 1,-1-1-1,1 1 1,1 0-1,-1 1-312,-1 0 1,1 0-1,-1 0 0,1 1 1,-1-1-1,0 0 0,0 0 1,0 0-1,0 0 0,-1 0 1,0 3-1,-3 17-5890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43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6054,'9'0'1823,"-1"1"0,1 0 1,-1 1-1,1-1 0,10 5 1,5 3-978,41 23 1,-42-19-619,34 12 0,-27-16-48,0-2 0,0-2 0,1 0-1,0-2 1,54-2 0,-85 0-608,1 0 0,-1 0 0,0 0 0,0 0 0,0 0 1,0 0-1,0 0 0,0-1 0,0 1 0,0 0 0,0 0 0,0 0 0,-1 0 1,1 0-1,0 0 0,-1 0 0,1 0 0,-1 0 0,0 1 0,-18 13-11236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2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0 525 14830,'0'0'1030,"4"-11"1410,106-253-959,-73 169-1142,-36 94-335,9-25 55,1-1 0,1 2 1,23-37-1,-34 61-63,-1 0 1,1 1-1,-1-1 1,1 0-1,-1 0 0,1 1 1,0-1-1,-1 0 1,1 0-1,0 1 1,-1-1-1,1 1 1,0-1-1,0 1 1,0-1-1,-1 1 1,1-1-1,0 1 1,0 0-1,0 0 1,0-1-1,0 1 1,0 0-1,0 0 1,1 0-1,-1 0 0,0 1 0,0-1 1,-1 1-1,1 0 0,0-1 0,0 1 1,0 0-1,-1 0 0,1-1 0,0 1 1,-1 0-1,1 0 0,0 0 0,-1 0 0,0 0 1,1 0-1,-1 0 0,1 1 0,2 7 83,-1 1-1,0-1 0,2 15 0,2 83 584,-8 127 0,2-220-781,0 0 0,-1 0 0,-1 0 0,-1 0 0,1-1 0,-10 23 0,10-34-2637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2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14029,'0'0'4773,"12"0"-3972,11 0-33,5 0 97,0 0-96,-1 0-321,-1 0-159,-5 0-322,-3 0 130,1 0-226,0 0-223,-3 0-1602,0 0-1665,3 6-4004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3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0 13485,'0'46'8323,"-1"-26"-8160,-1 0-1,0 0 1,-9 31 0,-98 288 477,109-337-629,1-8 14,0 0 0,1 0-1,0 0 1,0 0 0,1 0 0,-1 1 0,1-1 0,0 1-1,1 0 1,-1 0 0,1 0 0,7-7 0,2-5-6,205-249-35,-217 265-176,0 0 0,-1 1 0,1-1 0,-1 0 0,1 0 1,0 0-1,0 1 0,-1-1 0,1 0 0,0 1 0,0-1 1,0 0-1,0 1 0,0-1 0,0 1 0,0 0 0,1-1 1,0 17-6969,-2-13 6797,0 9-5979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8:53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8552,'0'11'2345,"3"43"4556,-2-50-6713,0 0 1,0-1 0,0 1-1,1-1 1,0 1 0,-1-1-1,1 1 1,0-1 0,1 0-1,-1 0 1,6 5 0,6 6 377,1-1 0,1 0 0,26 16 0,-34-25-442,0 1 0,0-1 0,0-1 0,1 0 1,-1 0-1,1 0 0,0-1 0,0-1 0,0 1 1,10-1-1,-17-1-115,0 0 0,0 0 1,0 0-1,-1 1 0,1-1 1,0 1-1,0-1 0,0 1 1,-1 0-1,1 0 0,0 0 1,-1 0-1,1 0 0,0 0 0,-1 0 1,0 0-1,1 0 0,-1 1 1,0-1-1,1 1 0,-1-1 1,0 1-1,0-1 0,0 1 1,0 0-1,-1-1 0,1 1 1,0 0-1,-1 0 0,1 2 1,4 27-1892,-4-1-4556,-1-27 5217,0 10-10977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7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1794,'-2'0'224,"0"0"833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14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11499,'-21'6'5472,"17"0"-5180,0 0 0,1 0 0,0 0-1,0 0 1,0 1 0,1-1 0,0 1 0,0-1 0,1 1 0,-2 12 0,1 8 67,3 39-1,0-29-213,-2-33-130,1 0 0,0 0 0,1 0 0,-1 0 0,1 0 0,0-1 0,0 1 0,0 0 0,3 6 1,-3-9-8,0 1 0,0-1 0,0 1 1,1-1-1,-1 0 0,0 1 1,1-1-1,-1 0 0,1 0 1,0 0-1,-1 0 0,1-1 0,0 1 1,-1 0-1,1-1 0,0 1 1,0-1-1,0 1 0,0-1 1,-1 0-1,1 0 0,3 0 1,-1 1 16,0-1 0,0 0 1,0 0-1,0-1 1,0 1-1,0-1 1,1 0-1,-2 0 0,1 0 1,0-1-1,0 1 1,7-5-1,-7 3-12,1-1 0,-1 0 0,-1 0 0,1 0-1,0 0 1,-1-1 0,0 1 0,0-1 0,3-7 0,1-5 14,0 1 0,-2-1 0,0 0 1,0-1-1,-2 1 0,0-1 0,-1 0 0,-1 1 1,-1-19-1,0 35-22,0 0 1,0 0-1,0 0 0,0 0 0,0 0 1,0 1-1,0-1 0,-1 0 1,1 0-1,0 0 0,-1 0 1,1 1-1,0-1 0,-1 0 1,1 0-1,-1 1 0,1-1 0,-1 0 1,1 1-1,-1-1 0,0 1 1,1-1-1,-1 0 0,0 1 1,-1-1-1,0 0-26,0 1 0,1-1 0,-1 1 1,0-1-1,0 1 0,0 0 0,0 0 0,0 0 0,1 0 1,-1 0-1,-3 1 0,0 0-123,0 1 0,1-1 0,0 1-1,-1-1 1,1 1 0,0 0 0,0 1 0,0-1 0,-7 6-1,3 2-830,-1 1-1,1 0 0,1 0 0,-10 22 0,-1 10-4843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1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67 7623,'0'0'6775,"1"-6"-2514,3-17-2693,-8 23-1248,0 0 1,0 0-1,0-1 0,0 0 1,0 1-1,-7-4 0,9 3-83,-1 0 0,1-1-1,0 1 1,0-1 0,0 1-1,1-1 1,-1 0 0,0 0-1,0 0 1,1 0 0,0 0-1,-1 0 1,1 0 0,-2-5-1,3 7 165,-9 2-2200,4 0-3497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29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93 6438,'-4'-7'1238,"0"-1"0,0 0 0,1 0-1,0 0 1,0 0 0,1-1 0,-2-11 0,-3 5 1795,6 14-847,7 1-984,2 1-1484,53 7 278,69 20-1,-29-6 19,-15-5-32,1-5 1,133 3-1,192-15-158,-411 1 325,3 4-4681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1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1 8008,'0'0'153,"0"15"8557,-1 4-4447,1 2-4208,-1-1 0,-2 1 0,-7 30 0,-91 324 242,85-297-350,4 1 0,-4 149 0,16-227-37,0-16-530,0-41-4298,0 16-1769,0 4-1913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1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 8872,'0'0'9476,"6"7"-8520,114 105 736,28 27-1606,-128-118-103,-2 0 0,-1 2 0,0 0 0,-2 0 0,13 27 0,-22-34-16,-6-13 23,1-1 0,-1 1 0,1-1 1,0 0-1,0 0 0,0 1 0,0-1 0,0 0 0,1 0 0,-1 0 1,0 0-1,1 0 0,2 2 0,-3-4 453,-41 0-243,22-2-248,1 2 0,-1 0-1,0 2 1,1-1-1,-1 2 1,-17 5-1,-225 102-138,254-107 207,-5 1 60,0 2-1,0-1 0,1 2 1,-13 9-1,23-16-112,-1 0 0,1 0 1,0 0-1,0 0 0,0 1 1,-1-1-1,1 0 0,0 0 1,0 0-1,0 0 0,0 1 0,0-1 1,-1 0-1,1 0 0,0 1 1,0-1-1,0 0 0,0 0 0,0 1 1,0-1-1,0 0 0,0 0 1,0 1-1,0-1 0,0 0 1,0 0-1,0 0 0,0 1 0,0-1 1,0 0-1,0 0 0,0 1 1,0-1-1,0 0 0,1 0 0,-1 1 1,0-1-1,0 0 0,0 0 1,0 0-1,0 1 0,1-1 0,-1 0 1,0 0-1,0 0 0,0 0 1,1 0-1,-1 1 0,0-1 1,0 0-1,1 0 0,-1 0 0,0 0 1,0 0-1,0 0 0,1 0 1,-1 0-1,0 0 0,0 0 0,1 0 1,-1 0-1,0 0 0,0 0 1,1 0-1,-1 0 0,0 0 1,0 0-1,1 0 0,19 1-2333,-19-1 2168,27 0-3608,1 0-1703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2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1 4452,'-11'0'5261,"7"-1"-4338,0 1 1,0 0 0,0 0 0,0 1 0,0-1 0,0 1 0,-5 1 0,8-1-882,0 0 0,0 0 1,-1-1-1,1 1 0,0 0 0,0 0 1,0 0-1,0 0 0,0 1 1,0-1-1,0 0 0,0 0 0,0 1 1,1-1-1,-1 0 0,0 1 0,1-1 1,-1 0-1,1 1 0,0-1 1,-1 1-1,1-1 0,0 3 0,-6 55 638,2 64-1,1-18-201,-46 452-1012,48-538 328,1-15-3181,0-26-4177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2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11050,'7'1'6895,"27"8"-5913,3 1-1032,13-2 299,0-2 1,1-3-1,58-2 1,68 4-31,-171-5-294,0 1-1,-1 0 1,1 0 0,-1 1 0,11 4 0,-15-6-208,1 1 0,-1 0 0,1 0 1,-1 0-1,1-1 0,-1 1 0,0 1 0,0-1 0,0 0 1,1 0-1,-1 0 0,0 1 0,-1-1 0,1 0 0,0 1 1,0-1-1,0 1 0,-1-1 0,1 1 0,-1-1 0,1 1 1,-1 0-1,0 2 0,1 17-7159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2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8552,'22'3'7219,"21"5"-5796,6 2-723,400 45 2455,-291-48-2743,-91-7-2902,-52 0 1328,-10-1-2794,-5-4-2786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3.1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0 14734,'-1'92'7411,"-10"136"-6980,8-197-858,-11 133 1280,10-54-6559,5-118 1555,1-1 2081,0 1 86,5-20-4993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3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13325,'6'24'6809,"18"15"-4520,26 18-2675,-25-35 409,1-2 0,1 0 0,1-2 0,46 21 0,-45-25-4,-1 2 0,-1 0 0,0 2 0,-2 1 0,27 24 0,-51-42-17,0 0 0,-1 0-1,1-1 1,0 1-1,-1 0 1,1 0 0,-1 0-1,1 0 1,-1 0-1,1 0 1,-1 1 0,0-1-1,1 0 1,-1 0-1,0 0 1,0 0 0,0 0-1,0 0 1,0 0-1,0 1 1,0-1 0,0 0-1,-1 0 1,1 0-1,0 0 1,-1 0 0,1 0-1,-1 0 1,1 0-1,-1 0 1,1 0 0,-1 0-1,0 0 1,1 0-1,-1 0 1,-1 1 0,-4 4 27,-1-1 1,1 1-1,-1-1 1,-7 5-1,3-3-17,-49 33 184,-2-2 0,-117 52-1,148-80 46,30-9 766,15 3-16839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6:57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314 0 1986,'-6'18'7314,"-13"11"-4554,8-15-1447,-113 198 3521,98-157-4487,2 1 1,3 1-1,2 1 1,-12 61-1,2 75-150,26-109-9074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4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1 16592,'0'0'2701,"0"14"-1767,-18 326 86,-3-141-802,-12 88-356,31-280-3871,1-19-2148,1 9 6132,0-22-6947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14253,'-1'0'132,"0"0"-1,1 0 1,-1 0-1,1 0 0,-1 0 1,0 0-1,1 0 0,-1 0 1,1 0-1,-1 1 1,0-1-1,1 0 0,-1 0 1,1 1-1,-1-1 0,1 0 1,-1 1-1,1-1 0,-1 1 1,1-1-1,-1 1 1,1-1-1,0 1 0,-1-1 1,1 1-1,0-1 0,-1 1 1,1-1-1,0 1 1,0 0-1,-1-1 0,1 1 1,0-1-1,0 1 0,0 0 1,0-1-1,0 1 1,0 0-1,0-1 0,0 1 1,0-1-1,0 2 0,1 0-111,-1 0 0,1 1 0,0-1-1,-1 0 1,1 0 0,0 0 0,0 0 0,0 0-1,0-1 1,1 1 0,-1 0 0,0 0-1,3 1 1,6 5 32,1 0-1,0-1 0,0 0 1,1-1-1,0 0 1,0-1-1,0-1 1,0 0-1,1 0 1,0-1-1,18 2 1,18-1 131,85-2 0,-80-3-62,255 1-35,-308 0-121,-1 0 0,1 0 0,-1 0 0,0 0 1,1 0-1,-1 0 0,1 0 0,-1 0 0,1 0 0,-1 0 1,0 1-1,1-1 0,-1 0 0,0 0 0,1 0 1,-1 0-1,0 1 0,1-1 0,-1 0 0,0 0 1,1 0-1,-1 1 0,0-1 0,1 0 0,-1 1 1,0-1-1,0 0 0,1 1 0,-1-1 0,0 0 1,0 1-1,0-1 0,1 1 0,-4 14-2315,-6 9-1873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4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19891,'-7'4'1697,"0"4"-1056,7-2 32,0 3-737,0 1-577,0 2-512,0 5-1922,0 6-2082,0-1-6053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5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12940,'-7'4'2691,"5"-2"640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5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11851,'-3'5'6855,"3"-1"-6343,0-2-544,0 0 0,0 2-224,7 0-128,7 2-1538,0-2-865,2 0-5605</inkml:trace>
  <inkml:trace contextRef="#ctx0" brushRef="#br0" timeOffset="1">181 620 16464,'-11'18'384,"1"1"-320,8-5-32,2 3-865,0-3-608,0 7-3332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5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16528,'-7'6'1537,"5"0"-1601,4-4-641,7-2-63,-2 2-257,0 0-2435,-2 0-2914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6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14478,'0'0'1687,"4"1"-1458,48 5 685,1-1 1,102-5-1,-63-2-198,483 8 208,-556-7-1062,0-1 1,-1-1-1,0 0 0,1-2 0,-2 0 1,1-1-1,0 0 0,-1-2 0,32-19 1,-47 26-2992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6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11851,'2'4'10473,"3"15"-8447,3 26-2369,-3 280 821,-7-180-385,2-113 397,0-20-1832,0-34-10693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7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17424,'0'0'4266,"15"1"-4021,10 5 213,0 2 0,-1 1 0,0 0 0,-1 2 0,43 27-1,-9-7-390,323 180-83,-370-206 7,5 5 15,-15-10-7,0 1 1,0-1 0,0 1 0,0-1 0,0 1-1,0-1 1,0 0 0,0 1 0,0-1 0,0 1-1,0-1 1,0 1 0,-1-1 0,1 0 0,0 1 0,0-1-1,0 1 1,-1-1 0,1 0 0,0 1 0,-1-1-1,1 0 1,0 1 0,-1-1 0,1 0 0,0 1 0,-1-1-1,1 0 1,0 0 0,-1 0 0,1 1 0,-1-1-1,1 0 1,-1 0 0,1 0 0,0 0 0,-1 0-1,1 0 1,-2 0 0,-469 238-21,458-231 23,-30 17 381,-73 29 0,107-49-351,1 0 0,-1 1 1,1 0-1,0 0 0,-10 10 0,-7 4-75,23-18-37,14-3-6100,2-6 4242,-9 4 682,29-22-5204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22:59:37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12268,'4'5'10963,"-2"2"-11575,12 133 1303,-4 196 0,-11-188 514,0-89-3209,1-11-7110,0-68 5644,0-9-806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56EE2-C2DE-4C90-9AB3-8400AF0A7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17448-878A-4F89-8A52-AE0062CAD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A30FC-7F57-4C90-9626-99D74732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A48A5-0FA0-4BF1-BEB3-05FDF20C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D6CBC-7587-47D2-BEF9-F6E351D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68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623D5-CD52-46B4-9F71-CAC9B21F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E98D96-BB53-43AB-8AFF-DB4D32ED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C6611-913C-48C0-9D37-BD6D711B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1E7A06-9A8E-45C5-B121-F7DA20E9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EF93D-0681-44F2-9B38-0C71F47C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27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4A2706-A9CA-4E2A-92D5-388706FCD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2B495B-C472-4339-A7D3-AEFA58CA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E0F4E-3FCB-4A27-B033-205E6B8F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AEA5D-9A07-4595-B45F-077C2FEE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5653D-D2C3-4032-9248-B5422E25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E6DBA-D7CF-48B0-AA23-670D3EEA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735B-FD35-4703-A7D9-FC7A9302D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8015D-8B14-48CD-90A9-FA8AAD7C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66464-13F3-4AB5-B2B3-26F3EB0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34E4AE-0B87-481C-B413-B2BBA41F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8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3A493-3CAB-4F6B-A8A6-E85275C0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D6C076-7F36-4189-A53D-EC3EBA5A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A79771-A2B5-445C-97D6-34A2D277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74CBBF-C91E-432D-9C20-EBE9554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F763B-0407-4609-9AD8-1BB49555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16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15C34-9BE5-4065-B555-2F4308A0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7F488-4E71-4C77-AB1A-B90B01CEA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7951F3-D51E-410B-AC5F-DCB0F98E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17284-7F3C-47C7-A47B-C5D8616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6B270-E1E8-4BD4-8CE3-291A6B19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2AB636-740D-4EB6-BC5C-41FA181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0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65E36-226D-48AC-8191-48AE7D19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7696C-DED4-4219-B297-43B0B0D9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2D51CE-CBCF-4F4D-9BF6-AFD889A5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77C762-D1A3-4E7C-ABDD-DEED2FA37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0DCC8F-55C4-490F-835C-C7EA02E82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8E5A2B-7511-4351-AF4E-20289942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2E1CE3-7212-4AB3-9983-F8C1BA75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32DA62-AE12-46FE-A8F3-F7F0A2D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7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5342C-DD47-4326-8E0C-4E66D7E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879089-3B18-4633-B1CD-3312CEC7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86EEC4-15ED-42C5-9125-CBBFEB7E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E18485-91DE-4B21-86A5-9247F953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12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96FBB6-BB59-46A4-9785-9B8E8F2C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EA3E8E-E9AD-4929-B9C3-070C8931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31C694-13DA-4640-B8C9-B80C66C4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91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C189C-30A8-4D0F-95D9-2CB94FB2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0D584-5C0B-4262-ABF8-2E9E2FA0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5D19DE-E2A7-4A64-90FD-BA6ED6BB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083DA5-A25A-4B61-B292-6F07887F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83D77B-6A26-437E-A4FB-76072C18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19560-2FC6-4077-ABB4-0891D7BC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4095B-6B6D-44BD-90A7-884DC07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885AEB-0A63-4436-A068-5FB2FF978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40874F-E098-4BE4-AB71-01B9F3E85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83E278-57ED-4EBC-B706-CC39B3B2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40FA76-F805-40D0-8427-469C0456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8C459C-BBC6-46C2-8BE8-C06E13CA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45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BB033F-EE57-45DA-8C56-88C1BDD6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09373B-361F-4462-8387-955484C3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A433F0-27B0-467E-AFFD-B6F97B673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4770-3A08-49BC-924D-A1F637BE00C1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10C0F-A1B5-414E-BE77-085C46435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99D47A-B99C-4F4A-AD95-7DF1A9169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7AB3-9C9F-4E5F-9621-E8F5BC10A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279" Type="http://schemas.openxmlformats.org/officeDocument/2006/relationships/customXml" Target="../ink/ink139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48" Type="http://schemas.openxmlformats.org/officeDocument/2006/relationships/image" Target="../media/image124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jpe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5.xml"/><Relationship Id="rId13" Type="http://schemas.openxmlformats.org/officeDocument/2006/relationships/image" Target="../media/image1010.png"/><Relationship Id="rId18" Type="http://schemas.openxmlformats.org/officeDocument/2006/relationships/customXml" Target="../ink/ink160.xml"/><Relationship Id="rId26" Type="http://schemas.openxmlformats.org/officeDocument/2006/relationships/customXml" Target="../ink/ink164.xml"/><Relationship Id="rId3" Type="http://schemas.openxmlformats.org/officeDocument/2006/relationships/image" Target="../media/image510.png"/><Relationship Id="rId21" Type="http://schemas.openxmlformats.org/officeDocument/2006/relationships/image" Target="../media/image1410.png"/><Relationship Id="rId7" Type="http://schemas.openxmlformats.org/officeDocument/2006/relationships/image" Target="../media/image710.png"/><Relationship Id="rId12" Type="http://schemas.openxmlformats.org/officeDocument/2006/relationships/customXml" Target="../ink/ink157.xml"/><Relationship Id="rId17" Type="http://schemas.openxmlformats.org/officeDocument/2006/relationships/image" Target="../media/image1210.png"/><Relationship Id="rId25" Type="http://schemas.openxmlformats.org/officeDocument/2006/relationships/image" Target="../media/image160.png"/><Relationship Id="rId2" Type="http://schemas.openxmlformats.org/officeDocument/2006/relationships/customXml" Target="../ink/ink152.xml"/><Relationship Id="rId16" Type="http://schemas.openxmlformats.org/officeDocument/2006/relationships/customXml" Target="../ink/ink159.xml"/><Relationship Id="rId20" Type="http://schemas.openxmlformats.org/officeDocument/2006/relationships/customXml" Target="../ink/ink161.xml"/><Relationship Id="rId29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4.xml"/><Relationship Id="rId11" Type="http://schemas.openxmlformats.org/officeDocument/2006/relationships/image" Target="../media/image910.png"/><Relationship Id="rId24" Type="http://schemas.openxmlformats.org/officeDocument/2006/relationships/customXml" Target="../ink/ink163.xml"/><Relationship Id="rId5" Type="http://schemas.openxmlformats.org/officeDocument/2006/relationships/image" Target="../media/image610.png"/><Relationship Id="rId15" Type="http://schemas.openxmlformats.org/officeDocument/2006/relationships/image" Target="../media/image1110.png"/><Relationship Id="rId23" Type="http://schemas.openxmlformats.org/officeDocument/2006/relationships/image" Target="../media/image156.png"/><Relationship Id="rId28" Type="http://schemas.openxmlformats.org/officeDocument/2006/relationships/customXml" Target="../ink/ink165.xml"/><Relationship Id="rId10" Type="http://schemas.openxmlformats.org/officeDocument/2006/relationships/customXml" Target="../ink/ink156.xml"/><Relationship Id="rId19" Type="http://schemas.openxmlformats.org/officeDocument/2006/relationships/image" Target="../media/image1310.png"/><Relationship Id="rId31" Type="http://schemas.openxmlformats.org/officeDocument/2006/relationships/image" Target="../media/image190.png"/><Relationship Id="rId4" Type="http://schemas.openxmlformats.org/officeDocument/2006/relationships/customXml" Target="../ink/ink153.xml"/><Relationship Id="rId9" Type="http://schemas.openxmlformats.org/officeDocument/2006/relationships/image" Target="../media/image810.png"/><Relationship Id="rId14" Type="http://schemas.openxmlformats.org/officeDocument/2006/relationships/customXml" Target="../ink/ink158.xml"/><Relationship Id="rId22" Type="http://schemas.openxmlformats.org/officeDocument/2006/relationships/customXml" Target="../ink/ink162.xml"/><Relationship Id="rId27" Type="http://schemas.openxmlformats.org/officeDocument/2006/relationships/image" Target="../media/image170.png"/><Relationship Id="rId30" Type="http://schemas.openxmlformats.org/officeDocument/2006/relationships/customXml" Target="../ink/ink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D1A4A-6A0A-4586-A35E-D0FBEFE4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COMPILADOR PICC CCS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AFE957-9CD9-46AF-9F67-2340D183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Parte 5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Escrevendo em um display</a:t>
            </a:r>
          </a:p>
          <a:p>
            <a:pPr marL="0" indent="0" algn="ctr">
              <a:buNone/>
            </a:pPr>
            <a:r>
              <a:rPr lang="pt-BR" sz="4400" dirty="0"/>
              <a:t>de 7 segmentos</a:t>
            </a:r>
          </a:p>
        </p:txBody>
      </p:sp>
    </p:spTree>
    <p:extLst>
      <p:ext uri="{BB962C8B-B14F-4D97-AF65-F5344CB8AC3E}">
        <p14:creationId xmlns:p14="http://schemas.microsoft.com/office/powerpoint/2010/main" val="394853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EE78A1-C51C-4DBC-81FF-1B9B4E0154F9}"/>
              </a:ext>
            </a:extLst>
          </p:cNvPr>
          <p:cNvSpPr txBox="1"/>
          <p:nvPr/>
        </p:nvSpPr>
        <p:spPr>
          <a:xfrm>
            <a:off x="745958" y="469232"/>
            <a:ext cx="10274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Exemplo_5</a:t>
            </a:r>
          </a:p>
          <a:p>
            <a:endParaRPr lang="pt-BR" dirty="0"/>
          </a:p>
          <a:p>
            <a:r>
              <a:rPr lang="pt-BR" dirty="0"/>
              <a:t>Requisitos: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Escrever um número de 0 a 9 em um display de 7 segmentos com um intervalo de 0,5s, de modo crescente (e depois de modo decrescente, como exercício).</a:t>
            </a:r>
          </a:p>
        </p:txBody>
      </p:sp>
      <p:pic>
        <p:nvPicPr>
          <p:cNvPr id="1026" name="Picture 2" descr="7-segment display | IoT">
            <a:extLst>
              <a:ext uri="{FF2B5EF4-FFF2-40B4-BE49-F238E27FC236}">
                <a16:creationId xmlns:a16="http://schemas.microsoft.com/office/drawing/2014/main" id="{69999882-41B6-45BB-B223-18FB607D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93" y="2013555"/>
            <a:ext cx="4375213" cy="43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F109A06-92CE-4755-AC0F-A12138146D56}"/>
              </a:ext>
            </a:extLst>
          </p:cNvPr>
          <p:cNvGrpSpPr/>
          <p:nvPr/>
        </p:nvGrpSpPr>
        <p:grpSpPr>
          <a:xfrm>
            <a:off x="7179332" y="1955108"/>
            <a:ext cx="499320" cy="643320"/>
            <a:chOff x="7179332" y="1955108"/>
            <a:chExt cx="49932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4C81EE67-AFD0-4391-B3C3-2AAF0517D43A}"/>
                    </a:ext>
                  </a:extLst>
                </p14:cNvPr>
                <p14:cNvContentPartPr/>
                <p14:nvPr/>
              </p14:nvContentPartPr>
              <p14:xfrm>
                <a:off x="7292012" y="2051948"/>
                <a:ext cx="3600" cy="864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4C81EE67-AFD0-4391-B3C3-2AAF0517D4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87692" y="2047628"/>
                  <a:ext cx="122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ED795147-978B-4BF9-955E-B013C7D88D2D}"/>
                    </a:ext>
                  </a:extLst>
                </p14:cNvPr>
                <p14:cNvContentPartPr/>
                <p14:nvPr/>
              </p14:nvContentPartPr>
              <p14:xfrm>
                <a:off x="7272212" y="1955108"/>
                <a:ext cx="79560" cy="2412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ED795147-978B-4BF9-955E-B013C7D88D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892" y="1950788"/>
                  <a:ext cx="88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299F4B13-D80B-4850-B9C8-98D9E8580D84}"/>
                    </a:ext>
                  </a:extLst>
                </p14:cNvPr>
                <p14:cNvContentPartPr/>
                <p14:nvPr/>
              </p14:nvContentPartPr>
              <p14:xfrm>
                <a:off x="7179332" y="2288108"/>
                <a:ext cx="88920" cy="26928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299F4B13-D80B-4850-B9C8-98D9E8580D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75012" y="2283788"/>
                  <a:ext cx="97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170FD21-0D00-40DE-A1FF-62CEC715FAE3}"/>
                    </a:ext>
                  </a:extLst>
                </p14:cNvPr>
                <p14:cNvContentPartPr/>
                <p14:nvPr/>
              </p14:nvContentPartPr>
              <p14:xfrm>
                <a:off x="7459412" y="1960508"/>
                <a:ext cx="219240" cy="219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170FD21-0D00-40DE-A1FF-62CEC715FA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5092" y="1956188"/>
                  <a:ext cx="227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25FC01B-F1A7-4E75-8557-47C736531AE0}"/>
                    </a:ext>
                  </a:extLst>
                </p14:cNvPr>
                <p14:cNvContentPartPr/>
                <p14:nvPr/>
              </p14:nvContentPartPr>
              <p14:xfrm>
                <a:off x="7591532" y="2068868"/>
                <a:ext cx="80640" cy="2581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25FC01B-F1A7-4E75-8557-47C736531A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87212" y="2064548"/>
                  <a:ext cx="892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77C3313D-93AF-41C6-9256-0C93178BE6DC}"/>
                    </a:ext>
                  </a:extLst>
                </p14:cNvPr>
                <p14:cNvContentPartPr/>
                <p14:nvPr/>
              </p14:nvContentPartPr>
              <p14:xfrm>
                <a:off x="7396772" y="2256068"/>
                <a:ext cx="99000" cy="338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77C3313D-93AF-41C6-9256-0C93178BE6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92452" y="2251748"/>
                  <a:ext cx="107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4C048D12-96E2-4672-A2DF-C3716D19FF1C}"/>
                    </a:ext>
                  </a:extLst>
                </p14:cNvPr>
                <p14:cNvContentPartPr/>
                <p14:nvPr/>
              </p14:nvContentPartPr>
              <p14:xfrm>
                <a:off x="7495052" y="2412308"/>
                <a:ext cx="70200" cy="1861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4C048D12-96E2-4672-A2DF-C3716D19FF1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90732" y="2407988"/>
                  <a:ext cx="7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6E79F59-1142-437B-88B8-BD21421CEC94}"/>
              </a:ext>
            </a:extLst>
          </p:cNvPr>
          <p:cNvGrpSpPr/>
          <p:nvPr/>
        </p:nvGrpSpPr>
        <p:grpSpPr>
          <a:xfrm>
            <a:off x="8028572" y="1983548"/>
            <a:ext cx="402480" cy="665640"/>
            <a:chOff x="8028572" y="1983548"/>
            <a:chExt cx="402480" cy="66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87C82AE-1129-42E2-9610-CA0CFE35FE2E}"/>
                    </a:ext>
                  </a:extLst>
                </p14:cNvPr>
                <p14:cNvContentPartPr/>
                <p14:nvPr/>
              </p14:nvContentPartPr>
              <p14:xfrm>
                <a:off x="8201732" y="1983548"/>
                <a:ext cx="2160" cy="3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87C82AE-1129-42E2-9610-CA0CFE35FE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97412" y="1979228"/>
                  <a:ext cx="1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EFD55010-452C-4641-B0BD-D57BEB3851FD}"/>
                    </a:ext>
                  </a:extLst>
                </p14:cNvPr>
                <p14:cNvContentPartPr/>
                <p14:nvPr/>
              </p14:nvContentPartPr>
              <p14:xfrm>
                <a:off x="8108132" y="2003708"/>
                <a:ext cx="113400" cy="3232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EFD55010-452C-4641-B0BD-D57BEB3851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03812" y="1999388"/>
                  <a:ext cx="12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CEA5CF72-6266-46F9-8FE2-67393708ADE9}"/>
                    </a:ext>
                  </a:extLst>
                </p14:cNvPr>
                <p14:cNvContentPartPr/>
                <p14:nvPr/>
              </p14:nvContentPartPr>
              <p14:xfrm>
                <a:off x="8028572" y="2394308"/>
                <a:ext cx="48960" cy="2314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CEA5CF72-6266-46F9-8FE2-67393708AD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4252" y="2389988"/>
                  <a:ext cx="57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FA6A780C-07E9-4B4D-B9CB-5CCA59B72558}"/>
                    </a:ext>
                  </a:extLst>
                </p14:cNvPr>
                <p14:cNvContentPartPr/>
                <p14:nvPr/>
              </p14:nvContentPartPr>
              <p14:xfrm>
                <a:off x="8216852" y="2371988"/>
                <a:ext cx="156600" cy="57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FA6A780C-07E9-4B4D-B9CB-5CCA59B725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12532" y="2367668"/>
                  <a:ext cx="165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F35DE68-E5FD-4E43-A127-1448A4407ADD}"/>
                    </a:ext>
                  </a:extLst>
                </p14:cNvPr>
                <p14:cNvContentPartPr/>
                <p14:nvPr/>
              </p14:nvContentPartPr>
              <p14:xfrm>
                <a:off x="8381372" y="2436788"/>
                <a:ext cx="49680" cy="1674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F35DE68-E5FD-4E43-A127-1448A4407A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77052" y="2432468"/>
                  <a:ext cx="58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F16C078-443E-48BB-9A6C-769B985CD503}"/>
                    </a:ext>
                  </a:extLst>
                </p14:cNvPr>
                <p14:cNvContentPartPr/>
                <p14:nvPr/>
              </p14:nvContentPartPr>
              <p14:xfrm>
                <a:off x="8171852" y="2641268"/>
                <a:ext cx="164160" cy="79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F16C078-443E-48BB-9A6C-769B985CD5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67532" y="2636948"/>
                  <a:ext cx="17280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BF901FE-74C5-4A7C-96C4-33D4F76AF510}"/>
              </a:ext>
            </a:extLst>
          </p:cNvPr>
          <p:cNvGrpSpPr/>
          <p:nvPr/>
        </p:nvGrpSpPr>
        <p:grpSpPr>
          <a:xfrm>
            <a:off x="8644172" y="2112788"/>
            <a:ext cx="441000" cy="563040"/>
            <a:chOff x="8644172" y="2112788"/>
            <a:chExt cx="44100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F11499B-76D0-4EB9-8A07-F953ED00C07A}"/>
                    </a:ext>
                  </a:extLst>
                </p14:cNvPr>
                <p14:cNvContentPartPr/>
                <p14:nvPr/>
              </p14:nvContentPartPr>
              <p14:xfrm>
                <a:off x="8644172" y="2112788"/>
                <a:ext cx="133200" cy="5338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F11499B-76D0-4EB9-8A07-F953ED00C0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39852" y="2108468"/>
                  <a:ext cx="1418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5AE3159-0E50-4481-9887-6D909B10DE3C}"/>
                    </a:ext>
                  </a:extLst>
                </p14:cNvPr>
                <p14:cNvContentPartPr/>
                <p14:nvPr/>
              </p14:nvContentPartPr>
              <p14:xfrm>
                <a:off x="8680892" y="2653148"/>
                <a:ext cx="300600" cy="226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5AE3159-0E50-4481-9887-6D909B10DE3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76572" y="2648828"/>
                  <a:ext cx="309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5B0E7886-9D14-418A-BCA7-5AEE45F2C23D}"/>
                    </a:ext>
                  </a:extLst>
                </p14:cNvPr>
                <p14:cNvContentPartPr/>
                <p14:nvPr/>
              </p14:nvContentPartPr>
              <p14:xfrm>
                <a:off x="8875652" y="2131508"/>
                <a:ext cx="209520" cy="396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5B0E7886-9D14-418A-BCA7-5AEE45F2C23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71332" y="2127188"/>
                  <a:ext cx="218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FED015D-D9A1-4271-AA26-BAE60AECD4E1}"/>
                    </a:ext>
                  </a:extLst>
                </p14:cNvPr>
                <p14:cNvContentPartPr/>
                <p14:nvPr/>
              </p14:nvContentPartPr>
              <p14:xfrm>
                <a:off x="8791412" y="2113148"/>
                <a:ext cx="235800" cy="504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FED015D-D9A1-4271-AA26-BAE60AECD4E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87092" y="2108828"/>
                  <a:ext cx="244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32A54C4-5A61-42B5-9E29-0A9CD9C5B7A3}"/>
                    </a:ext>
                  </a:extLst>
                </p14:cNvPr>
                <p14:cNvContentPartPr/>
                <p14:nvPr/>
              </p14:nvContentPartPr>
              <p14:xfrm>
                <a:off x="8706452" y="2129708"/>
                <a:ext cx="67320" cy="25308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32A54C4-5A61-42B5-9E29-0A9CD9C5B7A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02132" y="2125388"/>
                  <a:ext cx="7596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EE595A6-79A5-4D27-B412-DABF0ABC48E4}"/>
              </a:ext>
            </a:extLst>
          </p:cNvPr>
          <p:cNvGrpSpPr/>
          <p:nvPr/>
        </p:nvGrpSpPr>
        <p:grpSpPr>
          <a:xfrm>
            <a:off x="9286052" y="1964108"/>
            <a:ext cx="709920" cy="679680"/>
            <a:chOff x="9286052" y="1964108"/>
            <a:chExt cx="7099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97C9D3C-BA13-40D3-845B-42140578E992}"/>
                    </a:ext>
                  </a:extLst>
                </p14:cNvPr>
                <p14:cNvContentPartPr/>
                <p14:nvPr/>
              </p14:nvContentPartPr>
              <p14:xfrm>
                <a:off x="9286052" y="2299988"/>
                <a:ext cx="105840" cy="3438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97C9D3C-BA13-40D3-845B-42140578E9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81732" y="2295668"/>
                  <a:ext cx="114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873E2F21-875B-494B-AC3E-BBFD25FBCA28}"/>
                    </a:ext>
                  </a:extLst>
                </p14:cNvPr>
                <p14:cNvContentPartPr/>
                <p14:nvPr/>
              </p14:nvContentPartPr>
              <p14:xfrm>
                <a:off x="9520412" y="2325908"/>
                <a:ext cx="325080" cy="378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873E2F21-875B-494B-AC3E-BBFD25FBCA2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16092" y="2321588"/>
                  <a:ext cx="333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467027B-C89A-489B-8C66-A33FCBE2E483}"/>
                    </a:ext>
                  </a:extLst>
                </p14:cNvPr>
                <p14:cNvContentPartPr/>
                <p14:nvPr/>
              </p14:nvContentPartPr>
              <p14:xfrm>
                <a:off x="9491972" y="2613548"/>
                <a:ext cx="277920" cy="136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467027B-C89A-489B-8C66-A33FCBE2E4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87652" y="2609228"/>
                  <a:ext cx="286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A2886D34-00A8-4F34-A343-01231D45B7D0}"/>
                    </a:ext>
                  </a:extLst>
                </p14:cNvPr>
                <p14:cNvContentPartPr/>
                <p14:nvPr/>
              </p14:nvContentPartPr>
              <p14:xfrm>
                <a:off x="9773852" y="2435708"/>
                <a:ext cx="72720" cy="1580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A2886D34-00A8-4F34-A343-01231D45B7D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69532" y="2431388"/>
                  <a:ext cx="81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B59C138-43D4-4C99-8F10-ED07A9A8545C}"/>
                    </a:ext>
                  </a:extLst>
                </p14:cNvPr>
                <p14:cNvContentPartPr/>
                <p14:nvPr/>
              </p14:nvContentPartPr>
              <p14:xfrm>
                <a:off x="9927212" y="1964108"/>
                <a:ext cx="68760" cy="3229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B59C138-43D4-4C99-8F10-ED07A9A8545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22892" y="1959788"/>
                  <a:ext cx="774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97AA3CF2-A13C-4E70-BFD7-C07BE964A018}"/>
              </a:ext>
            </a:extLst>
          </p:cNvPr>
          <p:cNvGrpSpPr/>
          <p:nvPr/>
        </p:nvGrpSpPr>
        <p:grpSpPr>
          <a:xfrm>
            <a:off x="10154372" y="2011988"/>
            <a:ext cx="443160" cy="633240"/>
            <a:chOff x="10154372" y="2011988"/>
            <a:chExt cx="443160" cy="63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3BA4AC9-A240-4AF3-80C8-E3831F8C93CC}"/>
                    </a:ext>
                  </a:extLst>
                </p14:cNvPr>
                <p14:cNvContentPartPr/>
                <p14:nvPr/>
              </p14:nvContentPartPr>
              <p14:xfrm>
                <a:off x="10188212" y="2011988"/>
                <a:ext cx="108360" cy="3870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3BA4AC9-A240-4AF3-80C8-E3831F8C93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83892" y="2007668"/>
                  <a:ext cx="117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D2A3A206-9DCB-452D-B881-4B86FC2A9C56}"/>
                    </a:ext>
                  </a:extLst>
                </p14:cNvPr>
                <p14:cNvContentPartPr/>
                <p14:nvPr/>
              </p14:nvContentPartPr>
              <p14:xfrm>
                <a:off x="10327892" y="2059148"/>
                <a:ext cx="28080" cy="93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D2A3A206-9DCB-452D-B881-4B86FC2A9C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323572" y="2054828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C59BC068-6961-4A64-A914-0DDD75A5135A}"/>
                    </a:ext>
                  </a:extLst>
                </p14:cNvPr>
                <p14:cNvContentPartPr/>
                <p14:nvPr/>
              </p14:nvContentPartPr>
              <p14:xfrm>
                <a:off x="10327892" y="2056988"/>
                <a:ext cx="269640" cy="532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C59BC068-6961-4A64-A914-0DDD75A5135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23572" y="2052668"/>
                  <a:ext cx="278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C4C37EE-1B36-424B-A6FC-0C064185C4CB}"/>
                    </a:ext>
                  </a:extLst>
                </p14:cNvPr>
                <p14:cNvContentPartPr/>
                <p14:nvPr/>
              </p14:nvContentPartPr>
              <p14:xfrm>
                <a:off x="10296932" y="2360828"/>
                <a:ext cx="191160" cy="309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C4C37EE-1B36-424B-A6FC-0C064185C4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92612" y="2356508"/>
                  <a:ext cx="199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91B1348-11BD-4547-8C36-4F8584C576C0}"/>
                    </a:ext>
                  </a:extLst>
                </p14:cNvPr>
                <p14:cNvContentPartPr/>
                <p14:nvPr/>
              </p14:nvContentPartPr>
              <p14:xfrm>
                <a:off x="10203332" y="2390708"/>
                <a:ext cx="55440" cy="2322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91B1348-11BD-4547-8C36-4F8584C576C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99012" y="2386388"/>
                  <a:ext cx="64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6E58A64-A53B-4229-A953-CDEC339863E8}"/>
                    </a:ext>
                  </a:extLst>
                </p14:cNvPr>
                <p14:cNvContentPartPr/>
                <p14:nvPr/>
              </p14:nvContentPartPr>
              <p14:xfrm>
                <a:off x="10154372" y="2438588"/>
                <a:ext cx="61920" cy="20592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6E58A64-A53B-4229-A953-CDEC339863E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50052" y="2434268"/>
                  <a:ext cx="70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4114DB06-F411-49AD-BFDD-63291F5E60E0}"/>
                    </a:ext>
                  </a:extLst>
                </p14:cNvPr>
                <p14:cNvContentPartPr/>
                <p14:nvPr/>
              </p14:nvContentPartPr>
              <p14:xfrm>
                <a:off x="10251932" y="2635868"/>
                <a:ext cx="246960" cy="936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4114DB06-F411-49AD-BFDD-63291F5E60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47612" y="2631548"/>
                  <a:ext cx="2556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37" name="Tinta 1036">
                <a:extLst>
                  <a:ext uri="{FF2B5EF4-FFF2-40B4-BE49-F238E27FC236}">
                    <a16:creationId xmlns:a16="http://schemas.microsoft.com/office/drawing/2014/main" id="{DBEA8772-C209-43C2-B163-6ABA0E363A3E}"/>
                  </a:ext>
                </a:extLst>
              </p14:cNvPr>
              <p14:cNvContentPartPr/>
              <p14:nvPr/>
            </p14:nvContentPartPr>
            <p14:xfrm>
              <a:off x="9853052" y="6018428"/>
              <a:ext cx="108360" cy="15840"/>
            </p14:xfrm>
          </p:contentPart>
        </mc:Choice>
        <mc:Fallback>
          <p:pic>
            <p:nvPicPr>
              <p:cNvPr id="1037" name="Tinta 1036">
                <a:extLst>
                  <a:ext uri="{FF2B5EF4-FFF2-40B4-BE49-F238E27FC236}">
                    <a16:creationId xmlns:a16="http://schemas.microsoft.com/office/drawing/2014/main" id="{DBEA8772-C209-43C2-B163-6ABA0E363A3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848732" y="6014108"/>
                <a:ext cx="1170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2" name="Agrupar 1051">
            <a:extLst>
              <a:ext uri="{FF2B5EF4-FFF2-40B4-BE49-F238E27FC236}">
                <a16:creationId xmlns:a16="http://schemas.microsoft.com/office/drawing/2014/main" id="{FAC36BC3-3900-472F-804D-D80C8D9165AB}"/>
              </a:ext>
            </a:extLst>
          </p:cNvPr>
          <p:cNvGrpSpPr/>
          <p:nvPr/>
        </p:nvGrpSpPr>
        <p:grpSpPr>
          <a:xfrm>
            <a:off x="10444532" y="3344708"/>
            <a:ext cx="1094040" cy="776160"/>
            <a:chOff x="10444532" y="3344708"/>
            <a:chExt cx="1094040" cy="77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45" name="Tinta 1044">
                  <a:extLst>
                    <a:ext uri="{FF2B5EF4-FFF2-40B4-BE49-F238E27FC236}">
                      <a16:creationId xmlns:a16="http://schemas.microsoft.com/office/drawing/2014/main" id="{8C60177E-BE7D-40F6-98AF-15EA2E67336B}"/>
                    </a:ext>
                  </a:extLst>
                </p14:cNvPr>
                <p14:cNvContentPartPr/>
                <p14:nvPr/>
              </p14:nvContentPartPr>
              <p14:xfrm>
                <a:off x="10444532" y="3457388"/>
                <a:ext cx="164520" cy="158040"/>
              </p14:xfrm>
            </p:contentPart>
          </mc:Choice>
          <mc:Fallback>
            <p:pic>
              <p:nvPicPr>
                <p:cNvPr id="1045" name="Tinta 1044">
                  <a:extLst>
                    <a:ext uri="{FF2B5EF4-FFF2-40B4-BE49-F238E27FC236}">
                      <a16:creationId xmlns:a16="http://schemas.microsoft.com/office/drawing/2014/main" id="{8C60177E-BE7D-40F6-98AF-15EA2E67336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40212" y="3453068"/>
                  <a:ext cx="173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46" name="Tinta 1045">
                  <a:extLst>
                    <a:ext uri="{FF2B5EF4-FFF2-40B4-BE49-F238E27FC236}">
                      <a16:creationId xmlns:a16="http://schemas.microsoft.com/office/drawing/2014/main" id="{77A18AD8-3EBC-4928-AFEB-EA38160B85CF}"/>
                    </a:ext>
                  </a:extLst>
                </p14:cNvPr>
                <p14:cNvContentPartPr/>
                <p14:nvPr/>
              </p14:nvContentPartPr>
              <p14:xfrm>
                <a:off x="10630652" y="3533708"/>
                <a:ext cx="163440" cy="111960"/>
              </p14:xfrm>
            </p:contentPart>
          </mc:Choice>
          <mc:Fallback>
            <p:pic>
              <p:nvPicPr>
                <p:cNvPr id="1046" name="Tinta 1045">
                  <a:extLst>
                    <a:ext uri="{FF2B5EF4-FFF2-40B4-BE49-F238E27FC236}">
                      <a16:creationId xmlns:a16="http://schemas.microsoft.com/office/drawing/2014/main" id="{77A18AD8-3EBC-4928-AFEB-EA38160B85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626332" y="3529388"/>
                  <a:ext cx="172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47" name="Tinta 1046">
                  <a:extLst>
                    <a:ext uri="{FF2B5EF4-FFF2-40B4-BE49-F238E27FC236}">
                      <a16:creationId xmlns:a16="http://schemas.microsoft.com/office/drawing/2014/main" id="{09EC4BC1-D4AC-4A1D-8152-DA4855A848C0}"/>
                    </a:ext>
                  </a:extLst>
                </p14:cNvPr>
                <p14:cNvContentPartPr/>
                <p14:nvPr/>
              </p14:nvContentPartPr>
              <p14:xfrm>
                <a:off x="10856372" y="3344708"/>
                <a:ext cx="25920" cy="338400"/>
              </p14:xfrm>
            </p:contentPart>
          </mc:Choice>
          <mc:Fallback>
            <p:pic>
              <p:nvPicPr>
                <p:cNvPr id="1047" name="Tinta 1046">
                  <a:extLst>
                    <a:ext uri="{FF2B5EF4-FFF2-40B4-BE49-F238E27FC236}">
                      <a16:creationId xmlns:a16="http://schemas.microsoft.com/office/drawing/2014/main" id="{09EC4BC1-D4AC-4A1D-8152-DA4855A848C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52052" y="3340388"/>
                  <a:ext cx="34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48" name="Tinta 1047">
                  <a:extLst>
                    <a:ext uri="{FF2B5EF4-FFF2-40B4-BE49-F238E27FC236}">
                      <a16:creationId xmlns:a16="http://schemas.microsoft.com/office/drawing/2014/main" id="{E9B1AC7C-1E85-4470-97E3-3D554D5730B2}"/>
                    </a:ext>
                  </a:extLst>
                </p14:cNvPr>
                <p14:cNvContentPartPr/>
                <p14:nvPr/>
              </p14:nvContentPartPr>
              <p14:xfrm>
                <a:off x="10791932" y="3517868"/>
                <a:ext cx="150840" cy="7200"/>
              </p14:xfrm>
            </p:contentPart>
          </mc:Choice>
          <mc:Fallback>
            <p:pic>
              <p:nvPicPr>
                <p:cNvPr id="1048" name="Tinta 1047">
                  <a:extLst>
                    <a:ext uri="{FF2B5EF4-FFF2-40B4-BE49-F238E27FC236}">
                      <a16:creationId xmlns:a16="http://schemas.microsoft.com/office/drawing/2014/main" id="{E9B1AC7C-1E85-4470-97E3-3D554D5730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87612" y="3513548"/>
                  <a:ext cx="1594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49" name="Tinta 1048">
                  <a:extLst>
                    <a:ext uri="{FF2B5EF4-FFF2-40B4-BE49-F238E27FC236}">
                      <a16:creationId xmlns:a16="http://schemas.microsoft.com/office/drawing/2014/main" id="{53689B31-DE22-4169-B1B5-0B39D5BBCD97}"/>
                    </a:ext>
                  </a:extLst>
                </p14:cNvPr>
                <p14:cNvContentPartPr/>
                <p14:nvPr/>
              </p14:nvContentPartPr>
              <p14:xfrm>
                <a:off x="10943852" y="3567188"/>
                <a:ext cx="79200" cy="115920"/>
              </p14:xfrm>
            </p:contentPart>
          </mc:Choice>
          <mc:Fallback>
            <p:pic>
              <p:nvPicPr>
                <p:cNvPr id="1049" name="Tinta 1048">
                  <a:extLst>
                    <a:ext uri="{FF2B5EF4-FFF2-40B4-BE49-F238E27FC236}">
                      <a16:creationId xmlns:a16="http://schemas.microsoft.com/office/drawing/2014/main" id="{53689B31-DE22-4169-B1B5-0B39D5BBCD9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939532" y="3562868"/>
                  <a:ext cx="87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50" name="Tinta 1049">
                  <a:extLst>
                    <a:ext uri="{FF2B5EF4-FFF2-40B4-BE49-F238E27FC236}">
                      <a16:creationId xmlns:a16="http://schemas.microsoft.com/office/drawing/2014/main" id="{DEF32249-E445-4733-88C3-679BF861F4BF}"/>
                    </a:ext>
                  </a:extLst>
                </p14:cNvPr>
                <p14:cNvContentPartPr/>
                <p14:nvPr/>
              </p14:nvContentPartPr>
              <p14:xfrm>
                <a:off x="11055452" y="3428588"/>
                <a:ext cx="340200" cy="305280"/>
              </p14:xfrm>
            </p:contentPart>
          </mc:Choice>
          <mc:Fallback>
            <p:pic>
              <p:nvPicPr>
                <p:cNvPr id="1050" name="Tinta 1049">
                  <a:extLst>
                    <a:ext uri="{FF2B5EF4-FFF2-40B4-BE49-F238E27FC236}">
                      <a16:creationId xmlns:a16="http://schemas.microsoft.com/office/drawing/2014/main" id="{DEF32249-E445-4733-88C3-679BF861F4B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051132" y="3424268"/>
                  <a:ext cx="348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51" name="Tinta 1050">
                  <a:extLst>
                    <a:ext uri="{FF2B5EF4-FFF2-40B4-BE49-F238E27FC236}">
                      <a16:creationId xmlns:a16="http://schemas.microsoft.com/office/drawing/2014/main" id="{FF59643E-A059-4237-8489-434EE84520E7}"/>
                    </a:ext>
                  </a:extLst>
                </p14:cNvPr>
                <p14:cNvContentPartPr/>
                <p14:nvPr/>
              </p14:nvContentPartPr>
              <p14:xfrm>
                <a:off x="10478372" y="3800468"/>
                <a:ext cx="1060200" cy="320400"/>
              </p14:xfrm>
            </p:contentPart>
          </mc:Choice>
          <mc:Fallback>
            <p:pic>
              <p:nvPicPr>
                <p:cNvPr id="1051" name="Tinta 1050">
                  <a:extLst>
                    <a:ext uri="{FF2B5EF4-FFF2-40B4-BE49-F238E27FC236}">
                      <a16:creationId xmlns:a16="http://schemas.microsoft.com/office/drawing/2014/main" id="{FF59643E-A059-4237-8489-434EE84520E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74052" y="3796148"/>
                  <a:ext cx="106884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4" name="Agrupar 1063">
            <a:extLst>
              <a:ext uri="{FF2B5EF4-FFF2-40B4-BE49-F238E27FC236}">
                <a16:creationId xmlns:a16="http://schemas.microsoft.com/office/drawing/2014/main" id="{AAE1E333-BBB0-4942-9E20-B1023E97B2C8}"/>
              </a:ext>
            </a:extLst>
          </p:cNvPr>
          <p:cNvGrpSpPr/>
          <p:nvPr/>
        </p:nvGrpSpPr>
        <p:grpSpPr>
          <a:xfrm>
            <a:off x="7542572" y="5553668"/>
            <a:ext cx="1468080" cy="931680"/>
            <a:chOff x="7542572" y="5553668"/>
            <a:chExt cx="1468080" cy="93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53" name="Tinta 1052">
                  <a:extLst>
                    <a:ext uri="{FF2B5EF4-FFF2-40B4-BE49-F238E27FC236}">
                      <a16:creationId xmlns:a16="http://schemas.microsoft.com/office/drawing/2014/main" id="{A0C4DF1F-F1DE-4EB6-9B2C-A91387FA1A2D}"/>
                    </a:ext>
                  </a:extLst>
                </p14:cNvPr>
                <p14:cNvContentPartPr/>
                <p14:nvPr/>
              </p14:nvContentPartPr>
              <p14:xfrm>
                <a:off x="7622492" y="5592548"/>
                <a:ext cx="234360" cy="393480"/>
              </p14:xfrm>
            </p:contentPart>
          </mc:Choice>
          <mc:Fallback>
            <p:pic>
              <p:nvPicPr>
                <p:cNvPr id="1053" name="Tinta 1052">
                  <a:extLst>
                    <a:ext uri="{FF2B5EF4-FFF2-40B4-BE49-F238E27FC236}">
                      <a16:creationId xmlns:a16="http://schemas.microsoft.com/office/drawing/2014/main" id="{A0C4DF1F-F1DE-4EB6-9B2C-A91387FA1A2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18172" y="5588228"/>
                  <a:ext cx="2430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4" name="Tinta 1053">
                  <a:extLst>
                    <a:ext uri="{FF2B5EF4-FFF2-40B4-BE49-F238E27FC236}">
                      <a16:creationId xmlns:a16="http://schemas.microsoft.com/office/drawing/2014/main" id="{B61961AE-0C79-463D-AFEC-7EC1976D13BB}"/>
                    </a:ext>
                  </a:extLst>
                </p14:cNvPr>
                <p14:cNvContentPartPr/>
                <p14:nvPr/>
              </p14:nvContentPartPr>
              <p14:xfrm>
                <a:off x="7542572" y="5553668"/>
                <a:ext cx="156240" cy="123480"/>
              </p14:xfrm>
            </p:contentPart>
          </mc:Choice>
          <mc:Fallback>
            <p:pic>
              <p:nvPicPr>
                <p:cNvPr id="1054" name="Tinta 1053">
                  <a:extLst>
                    <a:ext uri="{FF2B5EF4-FFF2-40B4-BE49-F238E27FC236}">
                      <a16:creationId xmlns:a16="http://schemas.microsoft.com/office/drawing/2014/main" id="{B61961AE-0C79-463D-AFEC-7EC1976D13B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38252" y="5549348"/>
                  <a:ext cx="164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55" name="Tinta 1054">
                  <a:extLst>
                    <a:ext uri="{FF2B5EF4-FFF2-40B4-BE49-F238E27FC236}">
                      <a16:creationId xmlns:a16="http://schemas.microsoft.com/office/drawing/2014/main" id="{9B6B16AD-A9CE-42B6-9E18-247F3B0E4676}"/>
                    </a:ext>
                  </a:extLst>
                </p14:cNvPr>
                <p14:cNvContentPartPr/>
                <p14:nvPr/>
              </p14:nvContentPartPr>
              <p14:xfrm>
                <a:off x="7923092" y="5919428"/>
                <a:ext cx="115920" cy="165600"/>
              </p14:xfrm>
            </p:contentPart>
          </mc:Choice>
          <mc:Fallback>
            <p:pic>
              <p:nvPicPr>
                <p:cNvPr id="1055" name="Tinta 1054">
                  <a:extLst>
                    <a:ext uri="{FF2B5EF4-FFF2-40B4-BE49-F238E27FC236}">
                      <a16:creationId xmlns:a16="http://schemas.microsoft.com/office/drawing/2014/main" id="{9B6B16AD-A9CE-42B6-9E18-247F3B0E467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918772" y="5915108"/>
                  <a:ext cx="124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56" name="Tinta 1055">
                  <a:extLst>
                    <a:ext uri="{FF2B5EF4-FFF2-40B4-BE49-F238E27FC236}">
                      <a16:creationId xmlns:a16="http://schemas.microsoft.com/office/drawing/2014/main" id="{DD64BBB0-E095-4DD9-B779-B976736E30D2}"/>
                    </a:ext>
                  </a:extLst>
                </p14:cNvPr>
                <p14:cNvContentPartPr/>
                <p14:nvPr/>
              </p14:nvContentPartPr>
              <p14:xfrm>
                <a:off x="8043692" y="5969468"/>
                <a:ext cx="131760" cy="151920"/>
              </p14:xfrm>
            </p:contentPart>
          </mc:Choice>
          <mc:Fallback>
            <p:pic>
              <p:nvPicPr>
                <p:cNvPr id="1056" name="Tinta 1055">
                  <a:extLst>
                    <a:ext uri="{FF2B5EF4-FFF2-40B4-BE49-F238E27FC236}">
                      <a16:creationId xmlns:a16="http://schemas.microsoft.com/office/drawing/2014/main" id="{DD64BBB0-E095-4DD9-B779-B976736E30D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39372" y="5965148"/>
                  <a:ext cx="140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57" name="Tinta 1056">
                  <a:extLst>
                    <a:ext uri="{FF2B5EF4-FFF2-40B4-BE49-F238E27FC236}">
                      <a16:creationId xmlns:a16="http://schemas.microsoft.com/office/drawing/2014/main" id="{F9970869-A8B9-4DEA-BBFA-14AB2ED21CFB}"/>
                    </a:ext>
                  </a:extLst>
                </p14:cNvPr>
                <p14:cNvContentPartPr/>
                <p14:nvPr/>
              </p14:nvContentPartPr>
              <p14:xfrm>
                <a:off x="8185892" y="6024188"/>
                <a:ext cx="360" cy="6480"/>
              </p14:xfrm>
            </p:contentPart>
          </mc:Choice>
          <mc:Fallback>
            <p:pic>
              <p:nvPicPr>
                <p:cNvPr id="1057" name="Tinta 1056">
                  <a:extLst>
                    <a:ext uri="{FF2B5EF4-FFF2-40B4-BE49-F238E27FC236}">
                      <a16:creationId xmlns:a16="http://schemas.microsoft.com/office/drawing/2014/main" id="{F9970869-A8B9-4DEA-BBFA-14AB2ED21CF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81572" y="6019868"/>
                  <a:ext cx="9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8" name="Tinta 1057">
                  <a:extLst>
                    <a:ext uri="{FF2B5EF4-FFF2-40B4-BE49-F238E27FC236}">
                      <a16:creationId xmlns:a16="http://schemas.microsoft.com/office/drawing/2014/main" id="{B03B0F77-F59B-4F73-BE6F-7DD19A42146E}"/>
                    </a:ext>
                  </a:extLst>
                </p14:cNvPr>
                <p14:cNvContentPartPr/>
                <p14:nvPr/>
              </p14:nvContentPartPr>
              <p14:xfrm>
                <a:off x="8160692" y="5991788"/>
                <a:ext cx="132480" cy="144720"/>
              </p14:xfrm>
            </p:contentPart>
          </mc:Choice>
          <mc:Fallback>
            <p:pic>
              <p:nvPicPr>
                <p:cNvPr id="1058" name="Tinta 1057">
                  <a:extLst>
                    <a:ext uri="{FF2B5EF4-FFF2-40B4-BE49-F238E27FC236}">
                      <a16:creationId xmlns:a16="http://schemas.microsoft.com/office/drawing/2014/main" id="{B03B0F77-F59B-4F73-BE6F-7DD19A4214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56372" y="5987468"/>
                  <a:ext cx="141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59" name="Tinta 1058">
                  <a:extLst>
                    <a:ext uri="{FF2B5EF4-FFF2-40B4-BE49-F238E27FC236}">
                      <a16:creationId xmlns:a16="http://schemas.microsoft.com/office/drawing/2014/main" id="{4FC4D0D1-E3F6-4DBD-8F81-DE847CAE1C91}"/>
                    </a:ext>
                  </a:extLst>
                </p14:cNvPr>
                <p14:cNvContentPartPr/>
                <p14:nvPr/>
              </p14:nvContentPartPr>
              <p14:xfrm>
                <a:off x="8293892" y="5764988"/>
                <a:ext cx="41040" cy="386640"/>
              </p14:xfrm>
            </p:contentPart>
          </mc:Choice>
          <mc:Fallback>
            <p:pic>
              <p:nvPicPr>
                <p:cNvPr id="1059" name="Tinta 1058">
                  <a:extLst>
                    <a:ext uri="{FF2B5EF4-FFF2-40B4-BE49-F238E27FC236}">
                      <a16:creationId xmlns:a16="http://schemas.microsoft.com/office/drawing/2014/main" id="{4FC4D0D1-E3F6-4DBD-8F81-DE847CAE1C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89572" y="5760668"/>
                  <a:ext cx="496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60" name="Tinta 1059">
                  <a:extLst>
                    <a:ext uri="{FF2B5EF4-FFF2-40B4-BE49-F238E27FC236}">
                      <a16:creationId xmlns:a16="http://schemas.microsoft.com/office/drawing/2014/main" id="{19B30DA9-FFEB-4029-B84B-B23B59243E68}"/>
                    </a:ext>
                  </a:extLst>
                </p14:cNvPr>
                <p14:cNvContentPartPr/>
                <p14:nvPr/>
              </p14:nvContentPartPr>
              <p14:xfrm>
                <a:off x="8261852" y="5977388"/>
                <a:ext cx="157680" cy="39600"/>
              </p14:xfrm>
            </p:contentPart>
          </mc:Choice>
          <mc:Fallback>
            <p:pic>
              <p:nvPicPr>
                <p:cNvPr id="1060" name="Tinta 1059">
                  <a:extLst>
                    <a:ext uri="{FF2B5EF4-FFF2-40B4-BE49-F238E27FC236}">
                      <a16:creationId xmlns:a16="http://schemas.microsoft.com/office/drawing/2014/main" id="{19B30DA9-FFEB-4029-B84B-B23B59243E6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57532" y="5973068"/>
                  <a:ext cx="166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61" name="Tinta 1060">
                  <a:extLst>
                    <a:ext uri="{FF2B5EF4-FFF2-40B4-BE49-F238E27FC236}">
                      <a16:creationId xmlns:a16="http://schemas.microsoft.com/office/drawing/2014/main" id="{7E6204F2-2E3F-4560-951C-9094B9F42302}"/>
                    </a:ext>
                  </a:extLst>
                </p14:cNvPr>
                <p14:cNvContentPartPr/>
                <p14:nvPr/>
              </p14:nvContentPartPr>
              <p14:xfrm>
                <a:off x="8420612" y="5996828"/>
                <a:ext cx="111600" cy="177840"/>
              </p14:xfrm>
            </p:contentPart>
          </mc:Choice>
          <mc:Fallback>
            <p:pic>
              <p:nvPicPr>
                <p:cNvPr id="1061" name="Tinta 1060">
                  <a:extLst>
                    <a:ext uri="{FF2B5EF4-FFF2-40B4-BE49-F238E27FC236}">
                      <a16:creationId xmlns:a16="http://schemas.microsoft.com/office/drawing/2014/main" id="{7E6204F2-2E3F-4560-951C-9094B9F4230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16292" y="5992508"/>
                  <a:ext cx="120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62" name="Tinta 1061">
                  <a:extLst>
                    <a:ext uri="{FF2B5EF4-FFF2-40B4-BE49-F238E27FC236}">
                      <a16:creationId xmlns:a16="http://schemas.microsoft.com/office/drawing/2014/main" id="{A66298A3-9A78-443C-ACF1-1F86D1F1F449}"/>
                    </a:ext>
                  </a:extLst>
                </p14:cNvPr>
                <p14:cNvContentPartPr/>
                <p14:nvPr/>
              </p14:nvContentPartPr>
              <p14:xfrm>
                <a:off x="8535452" y="5803868"/>
                <a:ext cx="340920" cy="372240"/>
              </p14:xfrm>
            </p:contentPart>
          </mc:Choice>
          <mc:Fallback>
            <p:pic>
              <p:nvPicPr>
                <p:cNvPr id="1062" name="Tinta 1061">
                  <a:extLst>
                    <a:ext uri="{FF2B5EF4-FFF2-40B4-BE49-F238E27FC236}">
                      <a16:creationId xmlns:a16="http://schemas.microsoft.com/office/drawing/2014/main" id="{A66298A3-9A78-443C-ACF1-1F86D1F1F44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31132" y="5799548"/>
                  <a:ext cx="3495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63" name="Tinta 1062">
                  <a:extLst>
                    <a:ext uri="{FF2B5EF4-FFF2-40B4-BE49-F238E27FC236}">
                      <a16:creationId xmlns:a16="http://schemas.microsoft.com/office/drawing/2014/main" id="{339C4C0B-99FF-48FD-9421-1097FF56D322}"/>
                    </a:ext>
                  </a:extLst>
                </p14:cNvPr>
                <p14:cNvContentPartPr/>
                <p14:nvPr/>
              </p14:nvContentPartPr>
              <p14:xfrm>
                <a:off x="7922732" y="6224348"/>
                <a:ext cx="1087920" cy="261000"/>
              </p14:xfrm>
            </p:contentPart>
          </mc:Choice>
          <mc:Fallback>
            <p:pic>
              <p:nvPicPr>
                <p:cNvPr id="1063" name="Tinta 1062">
                  <a:extLst>
                    <a:ext uri="{FF2B5EF4-FFF2-40B4-BE49-F238E27FC236}">
                      <a16:creationId xmlns:a16="http://schemas.microsoft.com/office/drawing/2014/main" id="{339C4C0B-99FF-48FD-9421-1097FF56D32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18412" y="6220028"/>
                  <a:ext cx="10965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7" name="Agrupar 1066">
            <a:extLst>
              <a:ext uri="{FF2B5EF4-FFF2-40B4-BE49-F238E27FC236}">
                <a16:creationId xmlns:a16="http://schemas.microsoft.com/office/drawing/2014/main" id="{B238F3A6-9558-416E-B5E6-2DE8516D83AC}"/>
              </a:ext>
            </a:extLst>
          </p:cNvPr>
          <p:cNvGrpSpPr/>
          <p:nvPr/>
        </p:nvGrpSpPr>
        <p:grpSpPr>
          <a:xfrm>
            <a:off x="9009572" y="3143468"/>
            <a:ext cx="1041840" cy="2716200"/>
            <a:chOff x="9009572" y="3143468"/>
            <a:chExt cx="1041840" cy="271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DC2C550A-3C24-4971-BB44-ED0FC122C7C6}"/>
                    </a:ext>
                  </a:extLst>
                </p14:cNvPr>
                <p14:cNvContentPartPr/>
                <p14:nvPr/>
              </p14:nvContentPartPr>
              <p14:xfrm>
                <a:off x="9414932" y="4519028"/>
                <a:ext cx="7920" cy="396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DC2C550A-3C24-4971-BB44-ED0FC122C7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10612" y="4514708"/>
                  <a:ext cx="16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FC7EEE8-C8C5-4653-8077-579A6214A6E6}"/>
                    </a:ext>
                  </a:extLst>
                </p14:cNvPr>
                <p14:cNvContentPartPr/>
                <p14:nvPr/>
              </p14:nvContentPartPr>
              <p14:xfrm>
                <a:off x="9384692" y="4760228"/>
                <a:ext cx="15480" cy="932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FC7EEE8-C8C5-4653-8077-579A6214A6E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80372" y="4755908"/>
                  <a:ext cx="24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E7A5A6D2-BB9E-4C56-9766-7338ED5C5758}"/>
                    </a:ext>
                  </a:extLst>
                </p14:cNvPr>
                <p14:cNvContentPartPr/>
                <p14:nvPr/>
              </p14:nvContentPartPr>
              <p14:xfrm>
                <a:off x="9009572" y="5136428"/>
                <a:ext cx="298800" cy="648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E7A5A6D2-BB9E-4C56-9766-7338ED5C575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05252" y="5132108"/>
                  <a:ext cx="3074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58732F1F-D1EA-4933-B9C5-2545ABAD9167}"/>
                    </a:ext>
                  </a:extLst>
                </p14:cNvPr>
                <p14:cNvContentPartPr/>
                <p14:nvPr/>
              </p14:nvContentPartPr>
              <p14:xfrm>
                <a:off x="9296492" y="5050028"/>
                <a:ext cx="29880" cy="26640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58732F1F-D1EA-4933-B9C5-2545ABAD91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92172" y="5045708"/>
                  <a:ext cx="38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20B9E6B-1FBB-4C9B-88FF-CD04E5DEE742}"/>
                    </a:ext>
                  </a:extLst>
                </p14:cNvPr>
                <p14:cNvContentPartPr/>
                <p14:nvPr/>
              </p14:nvContentPartPr>
              <p14:xfrm>
                <a:off x="9313772" y="5058308"/>
                <a:ext cx="203040" cy="2559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20B9E6B-1FBB-4C9B-88FF-CD04E5DEE74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09452" y="5053988"/>
                  <a:ext cx="211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24" name="Tinta 1023">
                  <a:extLst>
                    <a:ext uri="{FF2B5EF4-FFF2-40B4-BE49-F238E27FC236}">
                      <a16:creationId xmlns:a16="http://schemas.microsoft.com/office/drawing/2014/main" id="{CB64F5D5-B2B7-4D4F-AB08-2080EBA1181A}"/>
                    </a:ext>
                  </a:extLst>
                </p14:cNvPr>
                <p14:cNvContentPartPr/>
                <p14:nvPr/>
              </p14:nvContentPartPr>
              <p14:xfrm>
                <a:off x="9524732" y="5023388"/>
                <a:ext cx="25560" cy="311760"/>
              </p14:xfrm>
            </p:contentPart>
          </mc:Choice>
          <mc:Fallback>
            <p:pic>
              <p:nvPicPr>
                <p:cNvPr id="1024" name="Tinta 1023">
                  <a:extLst>
                    <a:ext uri="{FF2B5EF4-FFF2-40B4-BE49-F238E27FC236}">
                      <a16:creationId xmlns:a16="http://schemas.microsoft.com/office/drawing/2014/main" id="{CB64F5D5-B2B7-4D4F-AB08-2080EBA118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20412" y="5019068"/>
                  <a:ext cx="34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25" name="Tinta 1024">
                  <a:extLst>
                    <a:ext uri="{FF2B5EF4-FFF2-40B4-BE49-F238E27FC236}">
                      <a16:creationId xmlns:a16="http://schemas.microsoft.com/office/drawing/2014/main" id="{772C0C39-0881-4073-A8C7-D1D6FC8F7BFB}"/>
                    </a:ext>
                  </a:extLst>
                </p14:cNvPr>
                <p14:cNvContentPartPr/>
                <p14:nvPr/>
              </p14:nvContentPartPr>
              <p14:xfrm>
                <a:off x="9536252" y="5227148"/>
                <a:ext cx="486000" cy="23400"/>
              </p14:xfrm>
            </p:contentPart>
          </mc:Choice>
          <mc:Fallback>
            <p:pic>
              <p:nvPicPr>
                <p:cNvPr id="1025" name="Tinta 1024">
                  <a:extLst>
                    <a:ext uri="{FF2B5EF4-FFF2-40B4-BE49-F238E27FC236}">
                      <a16:creationId xmlns:a16="http://schemas.microsoft.com/office/drawing/2014/main" id="{772C0C39-0881-4073-A8C7-D1D6FC8F7BF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531932" y="5222828"/>
                  <a:ext cx="494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2" name="Tinta 1031">
                  <a:extLst>
                    <a:ext uri="{FF2B5EF4-FFF2-40B4-BE49-F238E27FC236}">
                      <a16:creationId xmlns:a16="http://schemas.microsoft.com/office/drawing/2014/main" id="{93B4653D-C278-4A84-A160-A873E9AE0A8F}"/>
                    </a:ext>
                  </a:extLst>
                </p14:cNvPr>
                <p14:cNvContentPartPr/>
                <p14:nvPr/>
              </p14:nvContentPartPr>
              <p14:xfrm>
                <a:off x="9882212" y="3507428"/>
                <a:ext cx="129240" cy="1731600"/>
              </p14:xfrm>
            </p:contentPart>
          </mc:Choice>
          <mc:Fallback>
            <p:pic>
              <p:nvPicPr>
                <p:cNvPr id="1032" name="Tinta 1031">
                  <a:extLst>
                    <a:ext uri="{FF2B5EF4-FFF2-40B4-BE49-F238E27FC236}">
                      <a16:creationId xmlns:a16="http://schemas.microsoft.com/office/drawing/2014/main" id="{93B4653D-C278-4A84-A160-A873E9AE0A8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77892" y="3503108"/>
                  <a:ext cx="137880" cy="17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33" name="Tinta 1032">
                  <a:extLst>
                    <a:ext uri="{FF2B5EF4-FFF2-40B4-BE49-F238E27FC236}">
                      <a16:creationId xmlns:a16="http://schemas.microsoft.com/office/drawing/2014/main" id="{EFC96784-1C4A-43A6-B7BE-7CD8F7CED89B}"/>
                    </a:ext>
                  </a:extLst>
                </p14:cNvPr>
                <p14:cNvContentPartPr/>
                <p14:nvPr/>
              </p14:nvContentPartPr>
              <p14:xfrm>
                <a:off x="9875372" y="5171348"/>
                <a:ext cx="76680" cy="85320"/>
              </p14:xfrm>
            </p:contentPart>
          </mc:Choice>
          <mc:Fallback>
            <p:pic>
              <p:nvPicPr>
                <p:cNvPr id="1033" name="Tinta 1032">
                  <a:extLst>
                    <a:ext uri="{FF2B5EF4-FFF2-40B4-BE49-F238E27FC236}">
                      <a16:creationId xmlns:a16="http://schemas.microsoft.com/office/drawing/2014/main" id="{EFC96784-1C4A-43A6-B7BE-7CD8F7CED89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71052" y="5167028"/>
                  <a:ext cx="85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34" name="Tinta 1033">
                  <a:extLst>
                    <a:ext uri="{FF2B5EF4-FFF2-40B4-BE49-F238E27FC236}">
                      <a16:creationId xmlns:a16="http://schemas.microsoft.com/office/drawing/2014/main" id="{CBCACA8A-E0D3-4127-9026-307437EA8541}"/>
                    </a:ext>
                  </a:extLst>
                </p14:cNvPr>
                <p14:cNvContentPartPr/>
                <p14:nvPr/>
              </p14:nvContentPartPr>
              <p14:xfrm>
                <a:off x="9876452" y="5208428"/>
                <a:ext cx="37080" cy="460440"/>
              </p14:xfrm>
            </p:contentPart>
          </mc:Choice>
          <mc:Fallback>
            <p:pic>
              <p:nvPicPr>
                <p:cNvPr id="1034" name="Tinta 1033">
                  <a:extLst>
                    <a:ext uri="{FF2B5EF4-FFF2-40B4-BE49-F238E27FC236}">
                      <a16:creationId xmlns:a16="http://schemas.microsoft.com/office/drawing/2014/main" id="{CBCACA8A-E0D3-4127-9026-307437EA854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72132" y="5204108"/>
                  <a:ext cx="457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5" name="Tinta 1034">
                  <a:extLst>
                    <a:ext uri="{FF2B5EF4-FFF2-40B4-BE49-F238E27FC236}">
                      <a16:creationId xmlns:a16="http://schemas.microsoft.com/office/drawing/2014/main" id="{0F372AEA-6B02-4223-B50F-6C3EDBDE5C32}"/>
                    </a:ext>
                  </a:extLst>
                </p14:cNvPr>
                <p14:cNvContentPartPr/>
                <p14:nvPr/>
              </p14:nvContentPartPr>
              <p14:xfrm>
                <a:off x="9633812" y="5716388"/>
                <a:ext cx="417600" cy="37800"/>
              </p14:xfrm>
            </p:contentPart>
          </mc:Choice>
          <mc:Fallback>
            <p:pic>
              <p:nvPicPr>
                <p:cNvPr id="1035" name="Tinta 1034">
                  <a:extLst>
                    <a:ext uri="{FF2B5EF4-FFF2-40B4-BE49-F238E27FC236}">
                      <a16:creationId xmlns:a16="http://schemas.microsoft.com/office/drawing/2014/main" id="{0F372AEA-6B02-4223-B50F-6C3EDBDE5C3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29492" y="5712068"/>
                  <a:ext cx="426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36" name="Tinta 1035">
                  <a:extLst>
                    <a:ext uri="{FF2B5EF4-FFF2-40B4-BE49-F238E27FC236}">
                      <a16:creationId xmlns:a16="http://schemas.microsoft.com/office/drawing/2014/main" id="{1D7DCC99-455B-40AB-A49D-B43DD468C318}"/>
                    </a:ext>
                  </a:extLst>
                </p14:cNvPr>
                <p14:cNvContentPartPr/>
                <p14:nvPr/>
              </p14:nvContentPartPr>
              <p14:xfrm>
                <a:off x="9863132" y="5849588"/>
                <a:ext cx="119880" cy="10080"/>
              </p14:xfrm>
            </p:contentPart>
          </mc:Choice>
          <mc:Fallback>
            <p:pic>
              <p:nvPicPr>
                <p:cNvPr id="1036" name="Tinta 1035">
                  <a:extLst>
                    <a:ext uri="{FF2B5EF4-FFF2-40B4-BE49-F238E27FC236}">
                      <a16:creationId xmlns:a16="http://schemas.microsoft.com/office/drawing/2014/main" id="{1D7DCC99-455B-40AB-A49D-B43DD468C31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58812" y="5845268"/>
                  <a:ext cx="128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38" name="Tinta 1037">
                  <a:extLst>
                    <a:ext uri="{FF2B5EF4-FFF2-40B4-BE49-F238E27FC236}">
                      <a16:creationId xmlns:a16="http://schemas.microsoft.com/office/drawing/2014/main" id="{44065E89-5E4E-48F8-88C3-E9A7BA4B2287}"/>
                    </a:ext>
                  </a:extLst>
                </p14:cNvPr>
                <p14:cNvContentPartPr/>
                <p14:nvPr/>
              </p14:nvContentPartPr>
              <p14:xfrm>
                <a:off x="9929012" y="5389868"/>
                <a:ext cx="14400" cy="34560"/>
              </p14:xfrm>
            </p:contentPart>
          </mc:Choice>
          <mc:Fallback>
            <p:pic>
              <p:nvPicPr>
                <p:cNvPr id="1038" name="Tinta 1037">
                  <a:extLst>
                    <a:ext uri="{FF2B5EF4-FFF2-40B4-BE49-F238E27FC236}">
                      <a16:creationId xmlns:a16="http://schemas.microsoft.com/office/drawing/2014/main" id="{44065E89-5E4E-48F8-88C3-E9A7BA4B228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24692" y="5385548"/>
                  <a:ext cx="23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417FD98-FA6D-457E-8B1E-C595D8590577}"/>
                    </a:ext>
                  </a:extLst>
                </p14:cNvPr>
                <p14:cNvContentPartPr/>
                <p14:nvPr/>
              </p14:nvContentPartPr>
              <p14:xfrm>
                <a:off x="9036932" y="3520028"/>
                <a:ext cx="348120" cy="655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417FD98-FA6D-457E-8B1E-C595D859057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32612" y="3515708"/>
                  <a:ext cx="356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A11792C-3FE6-4796-B90F-EAA4B36F0EED}"/>
                    </a:ext>
                  </a:extLst>
                </p14:cNvPr>
                <p14:cNvContentPartPr/>
                <p14:nvPr/>
              </p14:nvContentPartPr>
              <p14:xfrm>
                <a:off x="9367412" y="3451268"/>
                <a:ext cx="57600" cy="22464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A11792C-3FE6-4796-B90F-EAA4B36F0EE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63092" y="3446948"/>
                  <a:ext cx="66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607D7FDE-3C57-4F7E-B8BF-7D3731AF8918}"/>
                    </a:ext>
                  </a:extLst>
                </p14:cNvPr>
                <p14:cNvContentPartPr/>
                <p14:nvPr/>
              </p14:nvContentPartPr>
              <p14:xfrm>
                <a:off x="9367412" y="3397628"/>
                <a:ext cx="263880" cy="30924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607D7FDE-3C57-4F7E-B8BF-7D3731AF891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63092" y="3393308"/>
                  <a:ext cx="272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11E673BA-2BD7-48D7-AD5D-F063D8140A71}"/>
                    </a:ext>
                  </a:extLst>
                </p14:cNvPr>
                <p14:cNvContentPartPr/>
                <p14:nvPr/>
              </p14:nvContentPartPr>
              <p14:xfrm>
                <a:off x="9572972" y="3385028"/>
                <a:ext cx="60120" cy="3862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11E673BA-2BD7-48D7-AD5D-F063D8140A7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68652" y="3380708"/>
                  <a:ext cx="68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B0DCC99-9093-4D8F-AC43-EC8CFEE0D325}"/>
                    </a:ext>
                  </a:extLst>
                </p14:cNvPr>
                <p14:cNvContentPartPr/>
                <p14:nvPr/>
              </p14:nvContentPartPr>
              <p14:xfrm>
                <a:off x="9629492" y="3504548"/>
                <a:ext cx="256680" cy="3168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B0DCC99-9093-4D8F-AC43-EC8CFEE0D3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625172" y="3500228"/>
                  <a:ext cx="265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05212969-BC76-4D30-8E86-F8115EBF3F30}"/>
                    </a:ext>
                  </a:extLst>
                </p14:cNvPr>
                <p14:cNvContentPartPr/>
                <p14:nvPr/>
              </p14:nvContentPartPr>
              <p14:xfrm>
                <a:off x="9142412" y="3973268"/>
                <a:ext cx="245160" cy="212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05212969-BC76-4D30-8E86-F8115EBF3F3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38092" y="3968948"/>
                  <a:ext cx="253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70F1E011-68A4-43DF-8782-678B9B60527B}"/>
                    </a:ext>
                  </a:extLst>
                </p14:cNvPr>
                <p14:cNvContentPartPr/>
                <p14:nvPr/>
              </p14:nvContentPartPr>
              <p14:xfrm>
                <a:off x="9368132" y="3830708"/>
                <a:ext cx="55440" cy="2628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70F1E011-68A4-43DF-8782-678B9B60527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63812" y="3826388"/>
                  <a:ext cx="64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C5262E6-5000-4A8D-84C9-CD732435B877}"/>
                    </a:ext>
                  </a:extLst>
                </p14:cNvPr>
                <p14:cNvContentPartPr/>
                <p14:nvPr/>
              </p14:nvContentPartPr>
              <p14:xfrm>
                <a:off x="9392612" y="3847988"/>
                <a:ext cx="205920" cy="2271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C5262E6-5000-4A8D-84C9-CD732435B87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88292" y="3843668"/>
                  <a:ext cx="21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CCBD78E-EF90-46B7-A4B4-EF44A70C9F98}"/>
                    </a:ext>
                  </a:extLst>
                </p14:cNvPr>
                <p14:cNvContentPartPr/>
                <p14:nvPr/>
              </p14:nvContentPartPr>
              <p14:xfrm>
                <a:off x="9608972" y="3828548"/>
                <a:ext cx="58680" cy="3034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CCBD78E-EF90-46B7-A4B4-EF44A70C9F9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04652" y="3824228"/>
                  <a:ext cx="67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095B0730-A764-4928-A911-6EED450C17CB}"/>
                    </a:ext>
                  </a:extLst>
                </p14:cNvPr>
                <p14:cNvContentPartPr/>
                <p14:nvPr/>
              </p14:nvContentPartPr>
              <p14:xfrm>
                <a:off x="9633092" y="3991988"/>
                <a:ext cx="259200" cy="590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095B0730-A764-4928-A911-6EED450C17C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28772" y="3987668"/>
                  <a:ext cx="267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3233276-74BA-485C-9947-25037AC8191F}"/>
                    </a:ext>
                  </a:extLst>
                </p14:cNvPr>
                <p14:cNvContentPartPr/>
                <p14:nvPr/>
              </p14:nvContentPartPr>
              <p14:xfrm>
                <a:off x="9454172" y="4220228"/>
                <a:ext cx="13680" cy="8064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3233276-74BA-485C-9947-25037AC8191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49852" y="4215908"/>
                  <a:ext cx="22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29" name="Tinta 1028">
                  <a:extLst>
                    <a:ext uri="{FF2B5EF4-FFF2-40B4-BE49-F238E27FC236}">
                      <a16:creationId xmlns:a16="http://schemas.microsoft.com/office/drawing/2014/main" id="{4C018B75-E8D5-48BB-9E53-99B4607AC32E}"/>
                    </a:ext>
                  </a:extLst>
                </p14:cNvPr>
                <p14:cNvContentPartPr/>
                <p14:nvPr/>
              </p14:nvContentPartPr>
              <p14:xfrm>
                <a:off x="9877172" y="3521468"/>
                <a:ext cx="154440" cy="55440"/>
              </p14:xfrm>
            </p:contentPart>
          </mc:Choice>
          <mc:Fallback>
            <p:pic>
              <p:nvPicPr>
                <p:cNvPr id="1029" name="Tinta 1028">
                  <a:extLst>
                    <a:ext uri="{FF2B5EF4-FFF2-40B4-BE49-F238E27FC236}">
                      <a16:creationId xmlns:a16="http://schemas.microsoft.com/office/drawing/2014/main" id="{4C018B75-E8D5-48BB-9E53-99B4607AC32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72852" y="3517148"/>
                  <a:ext cx="163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0" name="Tinta 1029">
                  <a:extLst>
                    <a:ext uri="{FF2B5EF4-FFF2-40B4-BE49-F238E27FC236}">
                      <a16:creationId xmlns:a16="http://schemas.microsoft.com/office/drawing/2014/main" id="{3BE21150-994A-4733-A844-75D72F3A76A2}"/>
                    </a:ext>
                  </a:extLst>
                </p14:cNvPr>
                <p14:cNvContentPartPr/>
                <p14:nvPr/>
              </p14:nvContentPartPr>
              <p14:xfrm>
                <a:off x="9790412" y="4010708"/>
                <a:ext cx="169200" cy="56160"/>
              </p14:xfrm>
            </p:contentPart>
          </mc:Choice>
          <mc:Fallback>
            <p:pic>
              <p:nvPicPr>
                <p:cNvPr id="1030" name="Tinta 1029">
                  <a:extLst>
                    <a:ext uri="{FF2B5EF4-FFF2-40B4-BE49-F238E27FC236}">
                      <a16:creationId xmlns:a16="http://schemas.microsoft.com/office/drawing/2014/main" id="{3BE21150-994A-4733-A844-75D72F3A76A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86092" y="4006388"/>
                  <a:ext cx="177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39" name="Tinta 1038">
                  <a:extLst>
                    <a:ext uri="{FF2B5EF4-FFF2-40B4-BE49-F238E27FC236}">
                      <a16:creationId xmlns:a16="http://schemas.microsoft.com/office/drawing/2014/main" id="{12A7D047-9550-48FD-B875-325B599954C6}"/>
                    </a:ext>
                  </a:extLst>
                </p14:cNvPr>
                <p14:cNvContentPartPr/>
                <p14:nvPr/>
              </p14:nvContentPartPr>
              <p14:xfrm>
                <a:off x="9199292" y="3143468"/>
                <a:ext cx="97920" cy="191160"/>
              </p14:xfrm>
            </p:contentPart>
          </mc:Choice>
          <mc:Fallback>
            <p:pic>
              <p:nvPicPr>
                <p:cNvPr id="1039" name="Tinta 1038">
                  <a:extLst>
                    <a:ext uri="{FF2B5EF4-FFF2-40B4-BE49-F238E27FC236}">
                      <a16:creationId xmlns:a16="http://schemas.microsoft.com/office/drawing/2014/main" id="{12A7D047-9550-48FD-B875-325B599954C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194972" y="3139148"/>
                  <a:ext cx="106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40" name="Tinta 1039">
                  <a:extLst>
                    <a:ext uri="{FF2B5EF4-FFF2-40B4-BE49-F238E27FC236}">
                      <a16:creationId xmlns:a16="http://schemas.microsoft.com/office/drawing/2014/main" id="{200DF0FD-43E5-426F-82C2-47F52CE13A53}"/>
                    </a:ext>
                  </a:extLst>
                </p14:cNvPr>
                <p14:cNvContentPartPr/>
                <p14:nvPr/>
              </p14:nvContentPartPr>
              <p14:xfrm>
                <a:off x="9240332" y="3246788"/>
                <a:ext cx="98280" cy="2520"/>
              </p14:xfrm>
            </p:contentPart>
          </mc:Choice>
          <mc:Fallback>
            <p:pic>
              <p:nvPicPr>
                <p:cNvPr id="1040" name="Tinta 1039">
                  <a:extLst>
                    <a:ext uri="{FF2B5EF4-FFF2-40B4-BE49-F238E27FC236}">
                      <a16:creationId xmlns:a16="http://schemas.microsoft.com/office/drawing/2014/main" id="{200DF0FD-43E5-426F-82C2-47F52CE13A5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36012" y="3242468"/>
                  <a:ext cx="1069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41" name="Tinta 1040">
                  <a:extLst>
                    <a:ext uri="{FF2B5EF4-FFF2-40B4-BE49-F238E27FC236}">
                      <a16:creationId xmlns:a16="http://schemas.microsoft.com/office/drawing/2014/main" id="{665F2388-26F3-48BE-8522-25CE6CE64145}"/>
                    </a:ext>
                  </a:extLst>
                </p14:cNvPr>
                <p14:cNvContentPartPr/>
                <p14:nvPr/>
              </p14:nvContentPartPr>
              <p14:xfrm>
                <a:off x="9701492" y="3189548"/>
                <a:ext cx="104760" cy="179280"/>
              </p14:xfrm>
            </p:contentPart>
          </mc:Choice>
          <mc:Fallback>
            <p:pic>
              <p:nvPicPr>
                <p:cNvPr id="1041" name="Tinta 1040">
                  <a:extLst>
                    <a:ext uri="{FF2B5EF4-FFF2-40B4-BE49-F238E27FC236}">
                      <a16:creationId xmlns:a16="http://schemas.microsoft.com/office/drawing/2014/main" id="{665F2388-26F3-48BE-8522-25CE6CE6414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97172" y="3185228"/>
                  <a:ext cx="113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2" name="Tinta 1041">
                  <a:extLst>
                    <a:ext uri="{FF2B5EF4-FFF2-40B4-BE49-F238E27FC236}">
                      <a16:creationId xmlns:a16="http://schemas.microsoft.com/office/drawing/2014/main" id="{856526F3-69F6-4422-9833-D82E8AE8D8BD}"/>
                    </a:ext>
                  </a:extLst>
                </p14:cNvPr>
                <p14:cNvContentPartPr/>
                <p14:nvPr/>
              </p14:nvContentPartPr>
              <p14:xfrm>
                <a:off x="9765932" y="3293588"/>
                <a:ext cx="97200" cy="117000"/>
              </p14:xfrm>
            </p:contentPart>
          </mc:Choice>
          <mc:Fallback>
            <p:pic>
              <p:nvPicPr>
                <p:cNvPr id="1042" name="Tinta 1041">
                  <a:extLst>
                    <a:ext uri="{FF2B5EF4-FFF2-40B4-BE49-F238E27FC236}">
                      <a16:creationId xmlns:a16="http://schemas.microsoft.com/office/drawing/2014/main" id="{856526F3-69F6-4422-9833-D82E8AE8D8B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61612" y="3289268"/>
                  <a:ext cx="105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5" name="Tinta 1064">
                  <a:extLst>
                    <a:ext uri="{FF2B5EF4-FFF2-40B4-BE49-F238E27FC236}">
                      <a16:creationId xmlns:a16="http://schemas.microsoft.com/office/drawing/2014/main" id="{E82A808C-E778-4DFE-B5C4-7F9CD8504631}"/>
                    </a:ext>
                  </a:extLst>
                </p14:cNvPr>
                <p14:cNvContentPartPr/>
                <p14:nvPr/>
              </p14:nvContentPartPr>
              <p14:xfrm>
                <a:off x="9884372" y="5164508"/>
                <a:ext cx="66960" cy="102240"/>
              </p14:xfrm>
            </p:contentPart>
          </mc:Choice>
          <mc:Fallback>
            <p:pic>
              <p:nvPicPr>
                <p:cNvPr id="1065" name="Tinta 1064">
                  <a:extLst>
                    <a:ext uri="{FF2B5EF4-FFF2-40B4-BE49-F238E27FC236}">
                      <a16:creationId xmlns:a16="http://schemas.microsoft.com/office/drawing/2014/main" id="{E82A808C-E778-4DFE-B5C4-7F9CD85046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80052" y="5160188"/>
                  <a:ext cx="7560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66" name="Tinta 1065">
                <a:extLst>
                  <a:ext uri="{FF2B5EF4-FFF2-40B4-BE49-F238E27FC236}">
                    <a16:creationId xmlns:a16="http://schemas.microsoft.com/office/drawing/2014/main" id="{A1C58331-81FC-437D-8101-1CD68183DDBD}"/>
                  </a:ext>
                </a:extLst>
              </p14:cNvPr>
              <p14:cNvContentPartPr/>
              <p14:nvPr/>
            </p14:nvContentPartPr>
            <p14:xfrm>
              <a:off x="7310732" y="5503268"/>
              <a:ext cx="28080" cy="24120"/>
            </p14:xfrm>
          </p:contentPart>
        </mc:Choice>
        <mc:Fallback>
          <p:pic>
            <p:nvPicPr>
              <p:cNvPr id="1066" name="Tinta 1065">
                <a:extLst>
                  <a:ext uri="{FF2B5EF4-FFF2-40B4-BE49-F238E27FC236}">
                    <a16:creationId xmlns:a16="http://schemas.microsoft.com/office/drawing/2014/main" id="{A1C58331-81FC-437D-8101-1CD68183DDB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306412" y="5498948"/>
                <a:ext cx="3672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9" name="Agrupar 1148">
            <a:extLst>
              <a:ext uri="{FF2B5EF4-FFF2-40B4-BE49-F238E27FC236}">
                <a16:creationId xmlns:a16="http://schemas.microsoft.com/office/drawing/2014/main" id="{89327D33-80FA-4905-B4CA-C63036D9E116}"/>
              </a:ext>
            </a:extLst>
          </p:cNvPr>
          <p:cNvGrpSpPr/>
          <p:nvPr/>
        </p:nvGrpSpPr>
        <p:grpSpPr>
          <a:xfrm>
            <a:off x="709412" y="2514548"/>
            <a:ext cx="2657160" cy="3272400"/>
            <a:chOff x="709412" y="2514548"/>
            <a:chExt cx="2657160" cy="32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8" name="Tinta 1067">
                  <a:extLst>
                    <a:ext uri="{FF2B5EF4-FFF2-40B4-BE49-F238E27FC236}">
                      <a16:creationId xmlns:a16="http://schemas.microsoft.com/office/drawing/2014/main" id="{7CE25E7D-5D1C-417C-8EBA-F36771355AF3}"/>
                    </a:ext>
                  </a:extLst>
                </p14:cNvPr>
                <p14:cNvContentPartPr/>
                <p14:nvPr/>
              </p14:nvContentPartPr>
              <p14:xfrm>
                <a:off x="1193252" y="3422108"/>
                <a:ext cx="402120" cy="39600"/>
              </p14:xfrm>
            </p:contentPart>
          </mc:Choice>
          <mc:Fallback>
            <p:pic>
              <p:nvPicPr>
                <p:cNvPr id="1068" name="Tinta 1067">
                  <a:extLst>
                    <a:ext uri="{FF2B5EF4-FFF2-40B4-BE49-F238E27FC236}">
                      <a16:creationId xmlns:a16="http://schemas.microsoft.com/office/drawing/2014/main" id="{7CE25E7D-5D1C-417C-8EBA-F36771355AF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88932" y="3417788"/>
                  <a:ext cx="410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9" name="Tinta 1068">
                  <a:extLst>
                    <a:ext uri="{FF2B5EF4-FFF2-40B4-BE49-F238E27FC236}">
                      <a16:creationId xmlns:a16="http://schemas.microsoft.com/office/drawing/2014/main" id="{D5C1A34F-9833-4C65-AFA7-7C4600486736}"/>
                    </a:ext>
                  </a:extLst>
                </p14:cNvPr>
                <p14:cNvContentPartPr/>
                <p14:nvPr/>
              </p14:nvContentPartPr>
              <p14:xfrm>
                <a:off x="1538492" y="3299348"/>
                <a:ext cx="57960" cy="327240"/>
              </p14:xfrm>
            </p:contentPart>
          </mc:Choice>
          <mc:Fallback>
            <p:pic>
              <p:nvPicPr>
                <p:cNvPr id="1069" name="Tinta 1068">
                  <a:extLst>
                    <a:ext uri="{FF2B5EF4-FFF2-40B4-BE49-F238E27FC236}">
                      <a16:creationId xmlns:a16="http://schemas.microsoft.com/office/drawing/2014/main" id="{D5C1A34F-9833-4C65-AFA7-7C460048673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534172" y="3295028"/>
                  <a:ext cx="66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0" name="Tinta 1069">
                  <a:extLst>
                    <a:ext uri="{FF2B5EF4-FFF2-40B4-BE49-F238E27FC236}">
                      <a16:creationId xmlns:a16="http://schemas.microsoft.com/office/drawing/2014/main" id="{6396498A-44FB-4F2B-A5DC-E1B5BC45C98B}"/>
                    </a:ext>
                  </a:extLst>
                </p14:cNvPr>
                <p14:cNvContentPartPr/>
                <p14:nvPr/>
              </p14:nvContentPartPr>
              <p14:xfrm>
                <a:off x="1548212" y="3344708"/>
                <a:ext cx="186120" cy="231480"/>
              </p14:xfrm>
            </p:contentPart>
          </mc:Choice>
          <mc:Fallback>
            <p:pic>
              <p:nvPicPr>
                <p:cNvPr id="1070" name="Tinta 1069">
                  <a:extLst>
                    <a:ext uri="{FF2B5EF4-FFF2-40B4-BE49-F238E27FC236}">
                      <a16:creationId xmlns:a16="http://schemas.microsoft.com/office/drawing/2014/main" id="{6396498A-44FB-4F2B-A5DC-E1B5BC45C98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43892" y="3340388"/>
                  <a:ext cx="194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1" name="Tinta 1070">
                  <a:extLst>
                    <a:ext uri="{FF2B5EF4-FFF2-40B4-BE49-F238E27FC236}">
                      <a16:creationId xmlns:a16="http://schemas.microsoft.com/office/drawing/2014/main" id="{846F5625-4F8D-4DE0-9476-6DA786080DE5}"/>
                    </a:ext>
                  </a:extLst>
                </p14:cNvPr>
                <p14:cNvContentPartPr/>
                <p14:nvPr/>
              </p14:nvContentPartPr>
              <p14:xfrm>
                <a:off x="1735772" y="3333548"/>
                <a:ext cx="47160" cy="325080"/>
              </p14:xfrm>
            </p:contentPart>
          </mc:Choice>
          <mc:Fallback>
            <p:pic>
              <p:nvPicPr>
                <p:cNvPr id="1071" name="Tinta 1070">
                  <a:extLst>
                    <a:ext uri="{FF2B5EF4-FFF2-40B4-BE49-F238E27FC236}">
                      <a16:creationId xmlns:a16="http://schemas.microsoft.com/office/drawing/2014/main" id="{846F5625-4F8D-4DE0-9476-6DA786080DE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31452" y="3329228"/>
                  <a:ext cx="55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2" name="Tinta 1071">
                  <a:extLst>
                    <a:ext uri="{FF2B5EF4-FFF2-40B4-BE49-F238E27FC236}">
                      <a16:creationId xmlns:a16="http://schemas.microsoft.com/office/drawing/2014/main" id="{164099C2-8013-4AB7-B6A4-A19C0D34B5A5}"/>
                    </a:ext>
                  </a:extLst>
                </p14:cNvPr>
                <p14:cNvContentPartPr/>
                <p14:nvPr/>
              </p14:nvContentPartPr>
              <p14:xfrm>
                <a:off x="1741532" y="3465308"/>
                <a:ext cx="210240" cy="38880"/>
              </p14:xfrm>
            </p:contentPart>
          </mc:Choice>
          <mc:Fallback>
            <p:pic>
              <p:nvPicPr>
                <p:cNvPr id="1072" name="Tinta 1071">
                  <a:extLst>
                    <a:ext uri="{FF2B5EF4-FFF2-40B4-BE49-F238E27FC236}">
                      <a16:creationId xmlns:a16="http://schemas.microsoft.com/office/drawing/2014/main" id="{164099C2-8013-4AB7-B6A4-A19C0D34B5A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37212" y="3460988"/>
                  <a:ext cx="21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3" name="Tinta 1072">
                  <a:extLst>
                    <a:ext uri="{FF2B5EF4-FFF2-40B4-BE49-F238E27FC236}">
                      <a16:creationId xmlns:a16="http://schemas.microsoft.com/office/drawing/2014/main" id="{17B686E8-4DA0-47DF-9BEF-554DA3875E0A}"/>
                    </a:ext>
                  </a:extLst>
                </p14:cNvPr>
                <p14:cNvContentPartPr/>
                <p14:nvPr/>
              </p14:nvContentPartPr>
              <p14:xfrm>
                <a:off x="1197572" y="3885788"/>
                <a:ext cx="291240" cy="30240"/>
              </p14:xfrm>
            </p:contentPart>
          </mc:Choice>
          <mc:Fallback>
            <p:pic>
              <p:nvPicPr>
                <p:cNvPr id="1073" name="Tinta 1072">
                  <a:extLst>
                    <a:ext uri="{FF2B5EF4-FFF2-40B4-BE49-F238E27FC236}">
                      <a16:creationId xmlns:a16="http://schemas.microsoft.com/office/drawing/2014/main" id="{17B686E8-4DA0-47DF-9BEF-554DA3875E0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93252" y="3881468"/>
                  <a:ext cx="299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4" name="Tinta 1073">
                  <a:extLst>
                    <a:ext uri="{FF2B5EF4-FFF2-40B4-BE49-F238E27FC236}">
                      <a16:creationId xmlns:a16="http://schemas.microsoft.com/office/drawing/2014/main" id="{8C9937D1-DE25-47B3-9507-FE0D68264BAC}"/>
                    </a:ext>
                  </a:extLst>
                </p14:cNvPr>
                <p14:cNvContentPartPr/>
                <p14:nvPr/>
              </p14:nvContentPartPr>
              <p14:xfrm>
                <a:off x="1498532" y="3789308"/>
                <a:ext cx="12240" cy="225360"/>
              </p14:xfrm>
            </p:contentPart>
          </mc:Choice>
          <mc:Fallback>
            <p:pic>
              <p:nvPicPr>
                <p:cNvPr id="1074" name="Tinta 1073">
                  <a:extLst>
                    <a:ext uri="{FF2B5EF4-FFF2-40B4-BE49-F238E27FC236}">
                      <a16:creationId xmlns:a16="http://schemas.microsoft.com/office/drawing/2014/main" id="{8C9937D1-DE25-47B3-9507-FE0D68264BA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494212" y="3784988"/>
                  <a:ext cx="20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5" name="Tinta 1074">
                  <a:extLst>
                    <a:ext uri="{FF2B5EF4-FFF2-40B4-BE49-F238E27FC236}">
                      <a16:creationId xmlns:a16="http://schemas.microsoft.com/office/drawing/2014/main" id="{2F6BDE7E-E5FB-45DF-89A7-932E130CABF2}"/>
                    </a:ext>
                  </a:extLst>
                </p14:cNvPr>
                <p14:cNvContentPartPr/>
                <p14:nvPr/>
              </p14:nvContentPartPr>
              <p14:xfrm>
                <a:off x="1524452" y="3757988"/>
                <a:ext cx="164520" cy="225360"/>
              </p14:xfrm>
            </p:contentPart>
          </mc:Choice>
          <mc:Fallback>
            <p:pic>
              <p:nvPicPr>
                <p:cNvPr id="1075" name="Tinta 1074">
                  <a:extLst>
                    <a:ext uri="{FF2B5EF4-FFF2-40B4-BE49-F238E27FC236}">
                      <a16:creationId xmlns:a16="http://schemas.microsoft.com/office/drawing/2014/main" id="{2F6BDE7E-E5FB-45DF-89A7-932E130CABF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520132" y="3753668"/>
                  <a:ext cx="173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6" name="Tinta 1075">
                  <a:extLst>
                    <a:ext uri="{FF2B5EF4-FFF2-40B4-BE49-F238E27FC236}">
                      <a16:creationId xmlns:a16="http://schemas.microsoft.com/office/drawing/2014/main" id="{8ACCEA5E-D2E1-4781-A371-9BAF1001F08B}"/>
                    </a:ext>
                  </a:extLst>
                </p14:cNvPr>
                <p14:cNvContentPartPr/>
                <p14:nvPr/>
              </p14:nvContentPartPr>
              <p14:xfrm>
                <a:off x="1709132" y="3739988"/>
                <a:ext cx="27000" cy="305280"/>
              </p14:xfrm>
            </p:contentPart>
          </mc:Choice>
          <mc:Fallback>
            <p:pic>
              <p:nvPicPr>
                <p:cNvPr id="1076" name="Tinta 1075">
                  <a:extLst>
                    <a:ext uri="{FF2B5EF4-FFF2-40B4-BE49-F238E27FC236}">
                      <a16:creationId xmlns:a16="http://schemas.microsoft.com/office/drawing/2014/main" id="{8ACCEA5E-D2E1-4781-A371-9BAF1001F08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704812" y="3735668"/>
                  <a:ext cx="356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7" name="Tinta 1076">
                  <a:extLst>
                    <a:ext uri="{FF2B5EF4-FFF2-40B4-BE49-F238E27FC236}">
                      <a16:creationId xmlns:a16="http://schemas.microsoft.com/office/drawing/2014/main" id="{6AB7BBB8-7834-45A1-8C08-178681B3CE03}"/>
                    </a:ext>
                  </a:extLst>
                </p14:cNvPr>
                <p14:cNvContentPartPr/>
                <p14:nvPr/>
              </p14:nvContentPartPr>
              <p14:xfrm>
                <a:off x="1704092" y="3887948"/>
                <a:ext cx="264600" cy="59760"/>
              </p14:xfrm>
            </p:contentPart>
          </mc:Choice>
          <mc:Fallback>
            <p:pic>
              <p:nvPicPr>
                <p:cNvPr id="1077" name="Tinta 1076">
                  <a:extLst>
                    <a:ext uri="{FF2B5EF4-FFF2-40B4-BE49-F238E27FC236}">
                      <a16:creationId xmlns:a16="http://schemas.microsoft.com/office/drawing/2014/main" id="{6AB7BBB8-7834-45A1-8C08-178681B3CE0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699772" y="3883628"/>
                  <a:ext cx="273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78" name="Tinta 1077">
                  <a:extLst>
                    <a:ext uri="{FF2B5EF4-FFF2-40B4-BE49-F238E27FC236}">
                      <a16:creationId xmlns:a16="http://schemas.microsoft.com/office/drawing/2014/main" id="{DEC339F6-9426-45F4-9DF5-426EDCFD32D2}"/>
                    </a:ext>
                  </a:extLst>
                </p14:cNvPr>
                <p14:cNvContentPartPr/>
                <p14:nvPr/>
              </p14:nvContentPartPr>
              <p14:xfrm>
                <a:off x="1559372" y="4121948"/>
                <a:ext cx="5400" cy="40320"/>
              </p14:xfrm>
            </p:contentPart>
          </mc:Choice>
          <mc:Fallback>
            <p:pic>
              <p:nvPicPr>
                <p:cNvPr id="1078" name="Tinta 1077">
                  <a:extLst>
                    <a:ext uri="{FF2B5EF4-FFF2-40B4-BE49-F238E27FC236}">
                      <a16:creationId xmlns:a16="http://schemas.microsoft.com/office/drawing/2014/main" id="{DEC339F6-9426-45F4-9DF5-426EDCFD32D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555052" y="4117628"/>
                  <a:ext cx="14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79" name="Tinta 1078">
                  <a:extLst>
                    <a:ext uri="{FF2B5EF4-FFF2-40B4-BE49-F238E27FC236}">
                      <a16:creationId xmlns:a16="http://schemas.microsoft.com/office/drawing/2014/main" id="{CA618434-086E-4B18-937A-0D44ECF4178F}"/>
                    </a:ext>
                  </a:extLst>
                </p14:cNvPr>
                <p14:cNvContentPartPr/>
                <p14:nvPr/>
              </p14:nvContentPartPr>
              <p14:xfrm>
                <a:off x="1511132" y="4376828"/>
                <a:ext cx="3600" cy="2520"/>
              </p14:xfrm>
            </p:contentPart>
          </mc:Choice>
          <mc:Fallback>
            <p:pic>
              <p:nvPicPr>
                <p:cNvPr id="1079" name="Tinta 1078">
                  <a:extLst>
                    <a:ext uri="{FF2B5EF4-FFF2-40B4-BE49-F238E27FC236}">
                      <a16:creationId xmlns:a16="http://schemas.microsoft.com/office/drawing/2014/main" id="{CA618434-086E-4B18-937A-0D44ECF4178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506812" y="4372508"/>
                  <a:ext cx="122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80" name="Tinta 1079">
                  <a:extLst>
                    <a:ext uri="{FF2B5EF4-FFF2-40B4-BE49-F238E27FC236}">
                      <a16:creationId xmlns:a16="http://schemas.microsoft.com/office/drawing/2014/main" id="{5CE5B403-3DFD-43BB-8BEA-A2D4BC10D0D4}"/>
                    </a:ext>
                  </a:extLst>
                </p14:cNvPr>
                <p14:cNvContentPartPr/>
                <p14:nvPr/>
              </p14:nvContentPartPr>
              <p14:xfrm>
                <a:off x="1446692" y="4557548"/>
                <a:ext cx="65520" cy="260280"/>
              </p14:xfrm>
            </p:contentPart>
          </mc:Choice>
          <mc:Fallback>
            <p:pic>
              <p:nvPicPr>
                <p:cNvPr id="1080" name="Tinta 1079">
                  <a:extLst>
                    <a:ext uri="{FF2B5EF4-FFF2-40B4-BE49-F238E27FC236}">
                      <a16:creationId xmlns:a16="http://schemas.microsoft.com/office/drawing/2014/main" id="{5CE5B403-3DFD-43BB-8BEA-A2D4BC10D0D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42372" y="4553228"/>
                  <a:ext cx="74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81" name="Tinta 1080">
                  <a:extLst>
                    <a:ext uri="{FF2B5EF4-FFF2-40B4-BE49-F238E27FC236}">
                      <a16:creationId xmlns:a16="http://schemas.microsoft.com/office/drawing/2014/main" id="{240A6284-FCD1-4E1C-B501-FC1E96BEE675}"/>
                    </a:ext>
                  </a:extLst>
                </p14:cNvPr>
                <p14:cNvContentPartPr/>
                <p14:nvPr/>
              </p14:nvContentPartPr>
              <p14:xfrm>
                <a:off x="1460732" y="5081348"/>
                <a:ext cx="11160" cy="7920"/>
              </p14:xfrm>
            </p:contentPart>
          </mc:Choice>
          <mc:Fallback>
            <p:pic>
              <p:nvPicPr>
                <p:cNvPr id="1081" name="Tinta 1080">
                  <a:extLst>
                    <a:ext uri="{FF2B5EF4-FFF2-40B4-BE49-F238E27FC236}">
                      <a16:creationId xmlns:a16="http://schemas.microsoft.com/office/drawing/2014/main" id="{240A6284-FCD1-4E1C-B501-FC1E96BEE67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456412" y="5077028"/>
                  <a:ext cx="198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82" name="Tinta 1081">
                  <a:extLst>
                    <a:ext uri="{FF2B5EF4-FFF2-40B4-BE49-F238E27FC236}">
                      <a16:creationId xmlns:a16="http://schemas.microsoft.com/office/drawing/2014/main" id="{211AC9ED-4EDD-4C36-BF6A-C654900E2583}"/>
                    </a:ext>
                  </a:extLst>
                </p14:cNvPr>
                <p14:cNvContentPartPr/>
                <p14:nvPr/>
              </p14:nvContentPartPr>
              <p14:xfrm>
                <a:off x="1120532" y="5159468"/>
                <a:ext cx="412560" cy="24840"/>
              </p14:xfrm>
            </p:contentPart>
          </mc:Choice>
          <mc:Fallback>
            <p:pic>
              <p:nvPicPr>
                <p:cNvPr id="1082" name="Tinta 1081">
                  <a:extLst>
                    <a:ext uri="{FF2B5EF4-FFF2-40B4-BE49-F238E27FC236}">
                      <a16:creationId xmlns:a16="http://schemas.microsoft.com/office/drawing/2014/main" id="{211AC9ED-4EDD-4C36-BF6A-C654900E258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16212" y="5155148"/>
                  <a:ext cx="421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83" name="Tinta 1082">
                  <a:extLst>
                    <a:ext uri="{FF2B5EF4-FFF2-40B4-BE49-F238E27FC236}">
                      <a16:creationId xmlns:a16="http://schemas.microsoft.com/office/drawing/2014/main" id="{89A7EBD7-47F0-406C-A29F-9FA0CC654A7F}"/>
                    </a:ext>
                  </a:extLst>
                </p14:cNvPr>
                <p14:cNvContentPartPr/>
                <p14:nvPr/>
              </p14:nvContentPartPr>
              <p14:xfrm>
                <a:off x="1473332" y="5054708"/>
                <a:ext cx="7920" cy="209880"/>
              </p14:xfrm>
            </p:contentPart>
          </mc:Choice>
          <mc:Fallback>
            <p:pic>
              <p:nvPicPr>
                <p:cNvPr id="1083" name="Tinta 1082">
                  <a:extLst>
                    <a:ext uri="{FF2B5EF4-FFF2-40B4-BE49-F238E27FC236}">
                      <a16:creationId xmlns:a16="http://schemas.microsoft.com/office/drawing/2014/main" id="{89A7EBD7-47F0-406C-A29F-9FA0CC654A7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469012" y="5050388"/>
                  <a:ext cx="16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84" name="Tinta 1083">
                  <a:extLst>
                    <a:ext uri="{FF2B5EF4-FFF2-40B4-BE49-F238E27FC236}">
                      <a16:creationId xmlns:a16="http://schemas.microsoft.com/office/drawing/2014/main" id="{ABDA7F11-D5F7-41AD-A170-B2E1628DECF5}"/>
                    </a:ext>
                  </a:extLst>
                </p14:cNvPr>
                <p14:cNvContentPartPr/>
                <p14:nvPr/>
              </p14:nvContentPartPr>
              <p14:xfrm>
                <a:off x="1457492" y="5004668"/>
                <a:ext cx="267120" cy="263520"/>
              </p14:xfrm>
            </p:contentPart>
          </mc:Choice>
          <mc:Fallback>
            <p:pic>
              <p:nvPicPr>
                <p:cNvPr id="1084" name="Tinta 1083">
                  <a:extLst>
                    <a:ext uri="{FF2B5EF4-FFF2-40B4-BE49-F238E27FC236}">
                      <a16:creationId xmlns:a16="http://schemas.microsoft.com/office/drawing/2014/main" id="{ABDA7F11-D5F7-41AD-A170-B2E1628DECF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53172" y="5000348"/>
                  <a:ext cx="275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85" name="Tinta 1084">
                  <a:extLst>
                    <a:ext uri="{FF2B5EF4-FFF2-40B4-BE49-F238E27FC236}">
                      <a16:creationId xmlns:a16="http://schemas.microsoft.com/office/drawing/2014/main" id="{AB267ACA-D4B8-48C1-AC0F-1BACFFDB91CF}"/>
                    </a:ext>
                  </a:extLst>
                </p14:cNvPr>
                <p14:cNvContentPartPr/>
                <p14:nvPr/>
              </p14:nvContentPartPr>
              <p14:xfrm>
                <a:off x="1729292" y="4973708"/>
                <a:ext cx="11160" cy="267840"/>
              </p14:xfrm>
            </p:contentPart>
          </mc:Choice>
          <mc:Fallback>
            <p:pic>
              <p:nvPicPr>
                <p:cNvPr id="1085" name="Tinta 1084">
                  <a:extLst>
                    <a:ext uri="{FF2B5EF4-FFF2-40B4-BE49-F238E27FC236}">
                      <a16:creationId xmlns:a16="http://schemas.microsoft.com/office/drawing/2014/main" id="{AB267ACA-D4B8-48C1-AC0F-1BACFFDB91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724972" y="4969388"/>
                  <a:ext cx="19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86" name="Tinta 1085">
                  <a:extLst>
                    <a:ext uri="{FF2B5EF4-FFF2-40B4-BE49-F238E27FC236}">
                      <a16:creationId xmlns:a16="http://schemas.microsoft.com/office/drawing/2014/main" id="{342CEE21-52E1-493F-8FAF-C2A26C6DC4B0}"/>
                    </a:ext>
                  </a:extLst>
                </p14:cNvPr>
                <p14:cNvContentPartPr/>
                <p14:nvPr/>
              </p14:nvContentPartPr>
              <p14:xfrm>
                <a:off x="1763492" y="5103308"/>
                <a:ext cx="278640" cy="10800"/>
              </p14:xfrm>
            </p:contentPart>
          </mc:Choice>
          <mc:Fallback>
            <p:pic>
              <p:nvPicPr>
                <p:cNvPr id="1086" name="Tinta 1085">
                  <a:extLst>
                    <a:ext uri="{FF2B5EF4-FFF2-40B4-BE49-F238E27FC236}">
                      <a16:creationId xmlns:a16="http://schemas.microsoft.com/office/drawing/2014/main" id="{342CEE21-52E1-493F-8FAF-C2A26C6DC4B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59172" y="5098988"/>
                  <a:ext cx="2872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89" name="Tinta 1088">
                  <a:extLst>
                    <a:ext uri="{FF2B5EF4-FFF2-40B4-BE49-F238E27FC236}">
                      <a16:creationId xmlns:a16="http://schemas.microsoft.com/office/drawing/2014/main" id="{92F5F3FC-8268-4466-9670-716A0E5C305A}"/>
                    </a:ext>
                  </a:extLst>
                </p14:cNvPr>
                <p14:cNvContentPartPr/>
                <p14:nvPr/>
              </p14:nvContentPartPr>
              <p14:xfrm>
                <a:off x="1112972" y="3429308"/>
                <a:ext cx="114120" cy="1725120"/>
              </p14:xfrm>
            </p:contentPart>
          </mc:Choice>
          <mc:Fallback>
            <p:pic>
              <p:nvPicPr>
                <p:cNvPr id="1089" name="Tinta 1088">
                  <a:extLst>
                    <a:ext uri="{FF2B5EF4-FFF2-40B4-BE49-F238E27FC236}">
                      <a16:creationId xmlns:a16="http://schemas.microsoft.com/office/drawing/2014/main" id="{92F5F3FC-8268-4466-9670-716A0E5C305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08652" y="3424988"/>
                  <a:ext cx="122760" cy="17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090" name="Tinta 1089">
                  <a:extLst>
                    <a:ext uri="{FF2B5EF4-FFF2-40B4-BE49-F238E27FC236}">
                      <a16:creationId xmlns:a16="http://schemas.microsoft.com/office/drawing/2014/main" id="{651AC5C8-DE02-43FA-AFFE-CEDE363E96C2}"/>
                    </a:ext>
                  </a:extLst>
                </p14:cNvPr>
                <p14:cNvContentPartPr/>
                <p14:nvPr/>
              </p14:nvContentPartPr>
              <p14:xfrm>
                <a:off x="1230332" y="3901988"/>
                <a:ext cx="7560" cy="20520"/>
              </p14:xfrm>
            </p:contentPart>
          </mc:Choice>
          <mc:Fallback>
            <p:pic>
              <p:nvPicPr>
                <p:cNvPr id="1090" name="Tinta 1089">
                  <a:extLst>
                    <a:ext uri="{FF2B5EF4-FFF2-40B4-BE49-F238E27FC236}">
                      <a16:creationId xmlns:a16="http://schemas.microsoft.com/office/drawing/2014/main" id="{651AC5C8-DE02-43FA-AFFE-CEDE363E96C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26012" y="3897668"/>
                  <a:ext cx="16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091" name="Tinta 1090">
                  <a:extLst>
                    <a:ext uri="{FF2B5EF4-FFF2-40B4-BE49-F238E27FC236}">
                      <a16:creationId xmlns:a16="http://schemas.microsoft.com/office/drawing/2014/main" id="{055018DF-85B2-457D-96D9-6381768511E1}"/>
                    </a:ext>
                  </a:extLst>
                </p14:cNvPr>
                <p14:cNvContentPartPr/>
                <p14:nvPr/>
              </p14:nvContentPartPr>
              <p14:xfrm>
                <a:off x="1136372" y="3881468"/>
                <a:ext cx="106920" cy="41400"/>
              </p14:xfrm>
            </p:contentPart>
          </mc:Choice>
          <mc:Fallback>
            <p:pic>
              <p:nvPicPr>
                <p:cNvPr id="1091" name="Tinta 1090">
                  <a:extLst>
                    <a:ext uri="{FF2B5EF4-FFF2-40B4-BE49-F238E27FC236}">
                      <a16:creationId xmlns:a16="http://schemas.microsoft.com/office/drawing/2014/main" id="{055018DF-85B2-457D-96D9-6381768511E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32052" y="3877148"/>
                  <a:ext cx="115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093" name="Tinta 1092">
                  <a:extLst>
                    <a:ext uri="{FF2B5EF4-FFF2-40B4-BE49-F238E27FC236}">
                      <a16:creationId xmlns:a16="http://schemas.microsoft.com/office/drawing/2014/main" id="{AB8D55F4-8B0D-4B25-AAE0-5ADF492B3E84}"/>
                    </a:ext>
                  </a:extLst>
                </p14:cNvPr>
                <p14:cNvContentPartPr/>
                <p14:nvPr/>
              </p14:nvContentPartPr>
              <p14:xfrm>
                <a:off x="1201532" y="2749268"/>
                <a:ext cx="50760" cy="667800"/>
              </p14:xfrm>
            </p:contentPart>
          </mc:Choice>
          <mc:Fallback>
            <p:pic>
              <p:nvPicPr>
                <p:cNvPr id="1093" name="Tinta 1092">
                  <a:extLst>
                    <a:ext uri="{FF2B5EF4-FFF2-40B4-BE49-F238E27FC236}">
                      <a16:creationId xmlns:a16="http://schemas.microsoft.com/office/drawing/2014/main" id="{AB8D55F4-8B0D-4B25-AAE0-5ADF492B3E8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97212" y="2744948"/>
                  <a:ext cx="594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094" name="Tinta 1093">
                  <a:extLst>
                    <a:ext uri="{FF2B5EF4-FFF2-40B4-BE49-F238E27FC236}">
                      <a16:creationId xmlns:a16="http://schemas.microsoft.com/office/drawing/2014/main" id="{89CE7093-7FCC-4765-BF2E-4C008B0222F3}"/>
                    </a:ext>
                  </a:extLst>
                </p14:cNvPr>
                <p14:cNvContentPartPr/>
                <p14:nvPr/>
              </p14:nvContentPartPr>
              <p14:xfrm>
                <a:off x="1169852" y="3352988"/>
                <a:ext cx="79920" cy="143640"/>
              </p14:xfrm>
            </p:contentPart>
          </mc:Choice>
          <mc:Fallback>
            <p:pic>
              <p:nvPicPr>
                <p:cNvPr id="1094" name="Tinta 1093">
                  <a:extLst>
                    <a:ext uri="{FF2B5EF4-FFF2-40B4-BE49-F238E27FC236}">
                      <a16:creationId xmlns:a16="http://schemas.microsoft.com/office/drawing/2014/main" id="{89CE7093-7FCC-4765-BF2E-4C008B0222F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65532" y="3348668"/>
                  <a:ext cx="88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095" name="Tinta 1094">
                  <a:extLst>
                    <a:ext uri="{FF2B5EF4-FFF2-40B4-BE49-F238E27FC236}">
                      <a16:creationId xmlns:a16="http://schemas.microsoft.com/office/drawing/2014/main" id="{A982A4CE-94B6-47E7-B3E5-DAFAEAE204F6}"/>
                    </a:ext>
                  </a:extLst>
                </p14:cNvPr>
                <p14:cNvContentPartPr/>
                <p14:nvPr/>
              </p14:nvContentPartPr>
              <p14:xfrm>
                <a:off x="1056812" y="2609228"/>
                <a:ext cx="140040" cy="44280"/>
              </p14:xfrm>
            </p:contentPart>
          </mc:Choice>
          <mc:Fallback>
            <p:pic>
              <p:nvPicPr>
                <p:cNvPr id="1095" name="Tinta 1094">
                  <a:extLst>
                    <a:ext uri="{FF2B5EF4-FFF2-40B4-BE49-F238E27FC236}">
                      <a16:creationId xmlns:a16="http://schemas.microsoft.com/office/drawing/2014/main" id="{A982A4CE-94B6-47E7-B3E5-DAFAEAE204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2492" y="2604908"/>
                  <a:ext cx="148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096" name="Tinta 1095">
                  <a:extLst>
                    <a:ext uri="{FF2B5EF4-FFF2-40B4-BE49-F238E27FC236}">
                      <a16:creationId xmlns:a16="http://schemas.microsoft.com/office/drawing/2014/main" id="{E41103C8-51AD-44FF-B9E9-558F2A31200F}"/>
                    </a:ext>
                  </a:extLst>
                </p14:cNvPr>
                <p14:cNvContentPartPr/>
                <p14:nvPr/>
              </p14:nvContentPartPr>
              <p14:xfrm>
                <a:off x="1164812" y="2582228"/>
                <a:ext cx="11160" cy="137880"/>
              </p14:xfrm>
            </p:contentPart>
          </mc:Choice>
          <mc:Fallback>
            <p:pic>
              <p:nvPicPr>
                <p:cNvPr id="1096" name="Tinta 1095">
                  <a:extLst>
                    <a:ext uri="{FF2B5EF4-FFF2-40B4-BE49-F238E27FC236}">
                      <a16:creationId xmlns:a16="http://schemas.microsoft.com/office/drawing/2014/main" id="{E41103C8-51AD-44FF-B9E9-558F2A31200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60492" y="2577908"/>
                  <a:ext cx="19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97" name="Tinta 1096">
                  <a:extLst>
                    <a:ext uri="{FF2B5EF4-FFF2-40B4-BE49-F238E27FC236}">
                      <a16:creationId xmlns:a16="http://schemas.microsoft.com/office/drawing/2014/main" id="{96D62246-8DDD-40D9-88C2-199A44EDBA44}"/>
                    </a:ext>
                  </a:extLst>
                </p14:cNvPr>
                <p14:cNvContentPartPr/>
                <p14:nvPr/>
              </p14:nvContentPartPr>
              <p14:xfrm>
                <a:off x="1257332" y="2552708"/>
                <a:ext cx="87840" cy="191160"/>
              </p14:xfrm>
            </p:contentPart>
          </mc:Choice>
          <mc:Fallback>
            <p:pic>
              <p:nvPicPr>
                <p:cNvPr id="1097" name="Tinta 1096">
                  <a:extLst>
                    <a:ext uri="{FF2B5EF4-FFF2-40B4-BE49-F238E27FC236}">
                      <a16:creationId xmlns:a16="http://schemas.microsoft.com/office/drawing/2014/main" id="{96D62246-8DDD-40D9-88C2-199A44EDBA4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53012" y="2548388"/>
                  <a:ext cx="96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098" name="Tinta 1097">
                  <a:extLst>
                    <a:ext uri="{FF2B5EF4-FFF2-40B4-BE49-F238E27FC236}">
                      <a16:creationId xmlns:a16="http://schemas.microsoft.com/office/drawing/2014/main" id="{44D9F634-56C9-40AF-A2D0-5051767C43C8}"/>
                    </a:ext>
                  </a:extLst>
                </p14:cNvPr>
                <p14:cNvContentPartPr/>
                <p14:nvPr/>
              </p14:nvContentPartPr>
              <p14:xfrm>
                <a:off x="1268492" y="2565308"/>
                <a:ext cx="102240" cy="10080"/>
              </p14:xfrm>
            </p:contentPart>
          </mc:Choice>
          <mc:Fallback>
            <p:pic>
              <p:nvPicPr>
                <p:cNvPr id="1098" name="Tinta 1097">
                  <a:extLst>
                    <a:ext uri="{FF2B5EF4-FFF2-40B4-BE49-F238E27FC236}">
                      <a16:creationId xmlns:a16="http://schemas.microsoft.com/office/drawing/2014/main" id="{44D9F634-56C9-40AF-A2D0-5051767C43C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264172" y="2560988"/>
                  <a:ext cx="11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099" name="Tinta 1098">
                  <a:extLst>
                    <a:ext uri="{FF2B5EF4-FFF2-40B4-BE49-F238E27FC236}">
                      <a16:creationId xmlns:a16="http://schemas.microsoft.com/office/drawing/2014/main" id="{2F428007-4212-45A5-ABEF-7F9F41F06013}"/>
                    </a:ext>
                  </a:extLst>
                </p14:cNvPr>
                <p14:cNvContentPartPr/>
                <p14:nvPr/>
              </p14:nvContentPartPr>
              <p14:xfrm>
                <a:off x="1494932" y="2514548"/>
                <a:ext cx="159120" cy="273600"/>
              </p14:xfrm>
            </p:contentPart>
          </mc:Choice>
          <mc:Fallback>
            <p:pic>
              <p:nvPicPr>
                <p:cNvPr id="1099" name="Tinta 1098">
                  <a:extLst>
                    <a:ext uri="{FF2B5EF4-FFF2-40B4-BE49-F238E27FC236}">
                      <a16:creationId xmlns:a16="http://schemas.microsoft.com/office/drawing/2014/main" id="{2F428007-4212-45A5-ABEF-7F9F41F0601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490612" y="2510228"/>
                  <a:ext cx="167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100" name="Tinta 1099">
                  <a:extLst>
                    <a:ext uri="{FF2B5EF4-FFF2-40B4-BE49-F238E27FC236}">
                      <a16:creationId xmlns:a16="http://schemas.microsoft.com/office/drawing/2014/main" id="{D9C9B2AF-53FD-4029-9FFC-993FD0538738}"/>
                    </a:ext>
                  </a:extLst>
                </p14:cNvPr>
                <p14:cNvContentPartPr/>
                <p14:nvPr/>
              </p14:nvContentPartPr>
              <p14:xfrm>
                <a:off x="1924772" y="3402308"/>
                <a:ext cx="549720" cy="130320"/>
              </p14:xfrm>
            </p:contentPart>
          </mc:Choice>
          <mc:Fallback>
            <p:pic>
              <p:nvPicPr>
                <p:cNvPr id="1100" name="Tinta 1099">
                  <a:extLst>
                    <a:ext uri="{FF2B5EF4-FFF2-40B4-BE49-F238E27FC236}">
                      <a16:creationId xmlns:a16="http://schemas.microsoft.com/office/drawing/2014/main" id="{D9C9B2AF-53FD-4029-9FFC-993FD053873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920452" y="3397988"/>
                  <a:ext cx="558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101" name="Tinta 1100">
                  <a:extLst>
                    <a:ext uri="{FF2B5EF4-FFF2-40B4-BE49-F238E27FC236}">
                      <a16:creationId xmlns:a16="http://schemas.microsoft.com/office/drawing/2014/main" id="{CD2F77A2-2507-4E74-ABAE-E7D6F368E309}"/>
                    </a:ext>
                  </a:extLst>
                </p14:cNvPr>
                <p14:cNvContentPartPr/>
                <p14:nvPr/>
              </p14:nvContentPartPr>
              <p14:xfrm>
                <a:off x="1997132" y="3833588"/>
                <a:ext cx="452160" cy="150480"/>
              </p14:xfrm>
            </p:contentPart>
          </mc:Choice>
          <mc:Fallback>
            <p:pic>
              <p:nvPicPr>
                <p:cNvPr id="1101" name="Tinta 1100">
                  <a:extLst>
                    <a:ext uri="{FF2B5EF4-FFF2-40B4-BE49-F238E27FC236}">
                      <a16:creationId xmlns:a16="http://schemas.microsoft.com/office/drawing/2014/main" id="{CD2F77A2-2507-4E74-ABAE-E7D6F368E30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2812" y="3829268"/>
                  <a:ext cx="460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103" name="Tinta 1102">
                  <a:extLst>
                    <a:ext uri="{FF2B5EF4-FFF2-40B4-BE49-F238E27FC236}">
                      <a16:creationId xmlns:a16="http://schemas.microsoft.com/office/drawing/2014/main" id="{4B28825C-4576-4D65-AFDC-975B1B3DF074}"/>
                    </a:ext>
                  </a:extLst>
                </p14:cNvPr>
                <p14:cNvContentPartPr/>
                <p14:nvPr/>
              </p14:nvContentPartPr>
              <p14:xfrm>
                <a:off x="1982372" y="4966148"/>
                <a:ext cx="511920" cy="173160"/>
              </p14:xfrm>
            </p:contentPart>
          </mc:Choice>
          <mc:Fallback>
            <p:pic>
              <p:nvPicPr>
                <p:cNvPr id="1103" name="Tinta 1102">
                  <a:extLst>
                    <a:ext uri="{FF2B5EF4-FFF2-40B4-BE49-F238E27FC236}">
                      <a16:creationId xmlns:a16="http://schemas.microsoft.com/office/drawing/2014/main" id="{4B28825C-4576-4D65-AFDC-975B1B3DF07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978052" y="4961828"/>
                  <a:ext cx="520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104" name="Tinta 1103">
                  <a:extLst>
                    <a:ext uri="{FF2B5EF4-FFF2-40B4-BE49-F238E27FC236}">
                      <a16:creationId xmlns:a16="http://schemas.microsoft.com/office/drawing/2014/main" id="{FE101636-019C-4667-928C-BEA395E72841}"/>
                    </a:ext>
                  </a:extLst>
                </p14:cNvPr>
                <p14:cNvContentPartPr/>
                <p14:nvPr/>
              </p14:nvContentPartPr>
              <p14:xfrm>
                <a:off x="2459732" y="3483668"/>
                <a:ext cx="189360" cy="49320"/>
              </p14:xfrm>
            </p:contentPart>
          </mc:Choice>
          <mc:Fallback>
            <p:pic>
              <p:nvPicPr>
                <p:cNvPr id="1104" name="Tinta 1103">
                  <a:extLst>
                    <a:ext uri="{FF2B5EF4-FFF2-40B4-BE49-F238E27FC236}">
                      <a16:creationId xmlns:a16="http://schemas.microsoft.com/office/drawing/2014/main" id="{FE101636-019C-4667-928C-BEA395E7284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455412" y="3479348"/>
                  <a:ext cx="198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105" name="Tinta 1104">
                  <a:extLst>
                    <a:ext uri="{FF2B5EF4-FFF2-40B4-BE49-F238E27FC236}">
                      <a16:creationId xmlns:a16="http://schemas.microsoft.com/office/drawing/2014/main" id="{7FC091BC-EF54-4441-A732-9BC76F4737F1}"/>
                    </a:ext>
                  </a:extLst>
                </p14:cNvPr>
                <p14:cNvContentPartPr/>
                <p14:nvPr/>
              </p14:nvContentPartPr>
              <p14:xfrm>
                <a:off x="2454332" y="3457028"/>
                <a:ext cx="204120" cy="73080"/>
              </p14:xfrm>
            </p:contentPart>
          </mc:Choice>
          <mc:Fallback>
            <p:pic>
              <p:nvPicPr>
                <p:cNvPr id="1105" name="Tinta 1104">
                  <a:extLst>
                    <a:ext uri="{FF2B5EF4-FFF2-40B4-BE49-F238E27FC236}">
                      <a16:creationId xmlns:a16="http://schemas.microsoft.com/office/drawing/2014/main" id="{7FC091BC-EF54-4441-A732-9BC76F4737F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50012" y="3452708"/>
                  <a:ext cx="212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106" name="Tinta 1105">
                  <a:extLst>
                    <a:ext uri="{FF2B5EF4-FFF2-40B4-BE49-F238E27FC236}">
                      <a16:creationId xmlns:a16="http://schemas.microsoft.com/office/drawing/2014/main" id="{FF53FDBF-CEFE-4524-8864-CED48568ADB0}"/>
                    </a:ext>
                  </a:extLst>
                </p14:cNvPr>
                <p14:cNvContentPartPr/>
                <p14:nvPr/>
              </p14:nvContentPartPr>
              <p14:xfrm>
                <a:off x="2613452" y="3398348"/>
                <a:ext cx="240480" cy="102960"/>
              </p14:xfrm>
            </p:contentPart>
          </mc:Choice>
          <mc:Fallback>
            <p:pic>
              <p:nvPicPr>
                <p:cNvPr id="1106" name="Tinta 1105">
                  <a:extLst>
                    <a:ext uri="{FF2B5EF4-FFF2-40B4-BE49-F238E27FC236}">
                      <a16:creationId xmlns:a16="http://schemas.microsoft.com/office/drawing/2014/main" id="{FF53FDBF-CEFE-4524-8864-CED48568ADB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09132" y="3394028"/>
                  <a:ext cx="249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107" name="Tinta 1106">
                  <a:extLst>
                    <a:ext uri="{FF2B5EF4-FFF2-40B4-BE49-F238E27FC236}">
                      <a16:creationId xmlns:a16="http://schemas.microsoft.com/office/drawing/2014/main" id="{A011054D-CE2A-45EC-A1EE-DC9A8F3D1339}"/>
                    </a:ext>
                  </a:extLst>
                </p14:cNvPr>
                <p14:cNvContentPartPr/>
                <p14:nvPr/>
              </p14:nvContentPartPr>
              <p14:xfrm>
                <a:off x="2844572" y="3344708"/>
                <a:ext cx="109080" cy="163080"/>
              </p14:xfrm>
            </p:contentPart>
          </mc:Choice>
          <mc:Fallback>
            <p:pic>
              <p:nvPicPr>
                <p:cNvPr id="1107" name="Tinta 1106">
                  <a:extLst>
                    <a:ext uri="{FF2B5EF4-FFF2-40B4-BE49-F238E27FC236}">
                      <a16:creationId xmlns:a16="http://schemas.microsoft.com/office/drawing/2014/main" id="{A011054D-CE2A-45EC-A1EE-DC9A8F3D133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840252" y="3340388"/>
                  <a:ext cx="117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108" name="Tinta 1107">
                  <a:extLst>
                    <a:ext uri="{FF2B5EF4-FFF2-40B4-BE49-F238E27FC236}">
                      <a16:creationId xmlns:a16="http://schemas.microsoft.com/office/drawing/2014/main" id="{2AD7AF33-7237-4B23-8691-CDF9E7664BC1}"/>
                    </a:ext>
                  </a:extLst>
                </p14:cNvPr>
                <p14:cNvContentPartPr/>
                <p14:nvPr/>
              </p14:nvContentPartPr>
              <p14:xfrm>
                <a:off x="2995412" y="3518948"/>
                <a:ext cx="81360" cy="87120"/>
              </p14:xfrm>
            </p:contentPart>
          </mc:Choice>
          <mc:Fallback>
            <p:pic>
              <p:nvPicPr>
                <p:cNvPr id="1108" name="Tinta 1107">
                  <a:extLst>
                    <a:ext uri="{FF2B5EF4-FFF2-40B4-BE49-F238E27FC236}">
                      <a16:creationId xmlns:a16="http://schemas.microsoft.com/office/drawing/2014/main" id="{2AD7AF33-7237-4B23-8691-CDF9E7664BC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991092" y="3514628"/>
                  <a:ext cx="90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109" name="Tinta 1108">
                  <a:extLst>
                    <a:ext uri="{FF2B5EF4-FFF2-40B4-BE49-F238E27FC236}">
                      <a16:creationId xmlns:a16="http://schemas.microsoft.com/office/drawing/2014/main" id="{C9E090B4-FBC1-49DB-90B0-7F8FD6217EA2}"/>
                    </a:ext>
                  </a:extLst>
                </p14:cNvPr>
                <p14:cNvContentPartPr/>
                <p14:nvPr/>
              </p14:nvContentPartPr>
              <p14:xfrm>
                <a:off x="3060572" y="3572228"/>
                <a:ext cx="304560" cy="874080"/>
              </p14:xfrm>
            </p:contentPart>
          </mc:Choice>
          <mc:Fallback>
            <p:pic>
              <p:nvPicPr>
                <p:cNvPr id="1109" name="Tinta 1108">
                  <a:extLst>
                    <a:ext uri="{FF2B5EF4-FFF2-40B4-BE49-F238E27FC236}">
                      <a16:creationId xmlns:a16="http://schemas.microsoft.com/office/drawing/2014/main" id="{C9E090B4-FBC1-49DB-90B0-7F8FD6217EA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056252" y="3567908"/>
                  <a:ext cx="31320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10" name="Tinta 1109">
                  <a:extLst>
                    <a:ext uri="{FF2B5EF4-FFF2-40B4-BE49-F238E27FC236}">
                      <a16:creationId xmlns:a16="http://schemas.microsoft.com/office/drawing/2014/main" id="{056BAB92-EACA-41EB-B803-1457A89BB9FC}"/>
                    </a:ext>
                  </a:extLst>
                </p14:cNvPr>
                <p14:cNvContentPartPr/>
                <p14:nvPr/>
              </p14:nvContentPartPr>
              <p14:xfrm>
                <a:off x="2423012" y="3940148"/>
                <a:ext cx="20520" cy="3960"/>
              </p14:xfrm>
            </p:contentPart>
          </mc:Choice>
          <mc:Fallback>
            <p:pic>
              <p:nvPicPr>
                <p:cNvPr id="1110" name="Tinta 1109">
                  <a:extLst>
                    <a:ext uri="{FF2B5EF4-FFF2-40B4-BE49-F238E27FC236}">
                      <a16:creationId xmlns:a16="http://schemas.microsoft.com/office/drawing/2014/main" id="{056BAB92-EACA-41EB-B803-1457A89BB9F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418692" y="3935828"/>
                  <a:ext cx="29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11" name="Tinta 1110">
                  <a:extLst>
                    <a:ext uri="{FF2B5EF4-FFF2-40B4-BE49-F238E27FC236}">
                      <a16:creationId xmlns:a16="http://schemas.microsoft.com/office/drawing/2014/main" id="{FB9FB9F7-FE7E-493C-B117-13CE3D8944ED}"/>
                    </a:ext>
                  </a:extLst>
                </p14:cNvPr>
                <p14:cNvContentPartPr/>
                <p14:nvPr/>
              </p14:nvContentPartPr>
              <p14:xfrm>
                <a:off x="2432372" y="3914588"/>
                <a:ext cx="33840" cy="18360"/>
              </p14:xfrm>
            </p:contentPart>
          </mc:Choice>
          <mc:Fallback>
            <p:pic>
              <p:nvPicPr>
                <p:cNvPr id="1111" name="Tinta 1110">
                  <a:extLst>
                    <a:ext uri="{FF2B5EF4-FFF2-40B4-BE49-F238E27FC236}">
                      <a16:creationId xmlns:a16="http://schemas.microsoft.com/office/drawing/2014/main" id="{FB9FB9F7-FE7E-493C-B117-13CE3D8944E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28052" y="3910268"/>
                  <a:ext cx="42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112" name="Tinta 1111">
                  <a:extLst>
                    <a:ext uri="{FF2B5EF4-FFF2-40B4-BE49-F238E27FC236}">
                      <a16:creationId xmlns:a16="http://schemas.microsoft.com/office/drawing/2014/main" id="{6CA3C806-ED1B-4C5C-BC8A-6D40A4706EFA}"/>
                    </a:ext>
                  </a:extLst>
                </p14:cNvPr>
                <p14:cNvContentPartPr/>
                <p14:nvPr/>
              </p14:nvContentPartPr>
              <p14:xfrm>
                <a:off x="2420132" y="3814868"/>
                <a:ext cx="440280" cy="171000"/>
              </p14:xfrm>
            </p:contentPart>
          </mc:Choice>
          <mc:Fallback>
            <p:pic>
              <p:nvPicPr>
                <p:cNvPr id="1112" name="Tinta 1111">
                  <a:extLst>
                    <a:ext uri="{FF2B5EF4-FFF2-40B4-BE49-F238E27FC236}">
                      <a16:creationId xmlns:a16="http://schemas.microsoft.com/office/drawing/2014/main" id="{6CA3C806-ED1B-4C5C-BC8A-6D40A4706E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15812" y="3810548"/>
                  <a:ext cx="448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113" name="Tinta 1112">
                  <a:extLst>
                    <a:ext uri="{FF2B5EF4-FFF2-40B4-BE49-F238E27FC236}">
                      <a16:creationId xmlns:a16="http://schemas.microsoft.com/office/drawing/2014/main" id="{EE3A1A0D-2416-4770-9F39-9D63F3F22279}"/>
                    </a:ext>
                  </a:extLst>
                </p14:cNvPr>
                <p14:cNvContentPartPr/>
                <p14:nvPr/>
              </p14:nvContentPartPr>
              <p14:xfrm>
                <a:off x="2822612" y="3772748"/>
                <a:ext cx="92880" cy="168120"/>
              </p14:xfrm>
            </p:contentPart>
          </mc:Choice>
          <mc:Fallback>
            <p:pic>
              <p:nvPicPr>
                <p:cNvPr id="1113" name="Tinta 1112">
                  <a:extLst>
                    <a:ext uri="{FF2B5EF4-FFF2-40B4-BE49-F238E27FC236}">
                      <a16:creationId xmlns:a16="http://schemas.microsoft.com/office/drawing/2014/main" id="{EE3A1A0D-2416-4770-9F39-9D63F3F2227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818292" y="3768428"/>
                  <a:ext cx="101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114" name="Tinta 1113">
                  <a:extLst>
                    <a:ext uri="{FF2B5EF4-FFF2-40B4-BE49-F238E27FC236}">
                      <a16:creationId xmlns:a16="http://schemas.microsoft.com/office/drawing/2014/main" id="{AEFE110A-7010-4219-8D05-022261FBEE32}"/>
                    </a:ext>
                  </a:extLst>
                </p14:cNvPr>
                <p14:cNvContentPartPr/>
                <p14:nvPr/>
              </p14:nvContentPartPr>
              <p14:xfrm>
                <a:off x="2922692" y="3943388"/>
                <a:ext cx="432000" cy="138600"/>
              </p14:xfrm>
            </p:contentPart>
          </mc:Choice>
          <mc:Fallback>
            <p:pic>
              <p:nvPicPr>
                <p:cNvPr id="1114" name="Tinta 1113">
                  <a:extLst>
                    <a:ext uri="{FF2B5EF4-FFF2-40B4-BE49-F238E27FC236}">
                      <a16:creationId xmlns:a16="http://schemas.microsoft.com/office/drawing/2014/main" id="{AEFE110A-7010-4219-8D05-022261FBEE3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18372" y="3939068"/>
                  <a:ext cx="440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117" name="Tinta 1116">
                  <a:extLst>
                    <a:ext uri="{FF2B5EF4-FFF2-40B4-BE49-F238E27FC236}">
                      <a16:creationId xmlns:a16="http://schemas.microsoft.com/office/drawing/2014/main" id="{B3025BE2-4FDD-4A03-A53A-AE0FC3C5E3D8}"/>
                    </a:ext>
                  </a:extLst>
                </p14:cNvPr>
                <p14:cNvContentPartPr/>
                <p14:nvPr/>
              </p14:nvContentPartPr>
              <p14:xfrm>
                <a:off x="2837732" y="4167308"/>
                <a:ext cx="7920" cy="46440"/>
              </p14:xfrm>
            </p:contentPart>
          </mc:Choice>
          <mc:Fallback>
            <p:pic>
              <p:nvPicPr>
                <p:cNvPr id="1117" name="Tinta 1116">
                  <a:extLst>
                    <a:ext uri="{FF2B5EF4-FFF2-40B4-BE49-F238E27FC236}">
                      <a16:creationId xmlns:a16="http://schemas.microsoft.com/office/drawing/2014/main" id="{B3025BE2-4FDD-4A03-A53A-AE0FC3C5E3D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33412" y="4162988"/>
                  <a:ext cx="16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118" name="Tinta 1117">
                  <a:extLst>
                    <a:ext uri="{FF2B5EF4-FFF2-40B4-BE49-F238E27FC236}">
                      <a16:creationId xmlns:a16="http://schemas.microsoft.com/office/drawing/2014/main" id="{0AAE0461-CB85-45BB-A649-5310692F7800}"/>
                    </a:ext>
                  </a:extLst>
                </p14:cNvPr>
                <p14:cNvContentPartPr/>
                <p14:nvPr/>
              </p14:nvContentPartPr>
              <p14:xfrm>
                <a:off x="2774372" y="4480148"/>
                <a:ext cx="6120" cy="27000"/>
              </p14:xfrm>
            </p:contentPart>
          </mc:Choice>
          <mc:Fallback>
            <p:pic>
              <p:nvPicPr>
                <p:cNvPr id="1118" name="Tinta 1117">
                  <a:extLst>
                    <a:ext uri="{FF2B5EF4-FFF2-40B4-BE49-F238E27FC236}">
                      <a16:creationId xmlns:a16="http://schemas.microsoft.com/office/drawing/2014/main" id="{0AAE0461-CB85-45BB-A649-5310692F780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70052" y="4475828"/>
                  <a:ext cx="14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116" name="Tinta 1115">
                  <a:extLst>
                    <a:ext uri="{FF2B5EF4-FFF2-40B4-BE49-F238E27FC236}">
                      <a16:creationId xmlns:a16="http://schemas.microsoft.com/office/drawing/2014/main" id="{92F07F1F-9A73-4A78-87E5-A2CFAAD0ECBA}"/>
                    </a:ext>
                  </a:extLst>
                </p14:cNvPr>
                <p14:cNvContentPartPr/>
                <p14:nvPr/>
              </p14:nvContentPartPr>
              <p14:xfrm>
                <a:off x="2450732" y="5125268"/>
                <a:ext cx="14400" cy="3960"/>
              </p14:xfrm>
            </p:contentPart>
          </mc:Choice>
          <mc:Fallback>
            <p:pic>
              <p:nvPicPr>
                <p:cNvPr id="1116" name="Tinta 1115">
                  <a:extLst>
                    <a:ext uri="{FF2B5EF4-FFF2-40B4-BE49-F238E27FC236}">
                      <a16:creationId xmlns:a16="http://schemas.microsoft.com/office/drawing/2014/main" id="{92F07F1F-9A73-4A78-87E5-A2CFAAD0ECB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446412" y="5120948"/>
                  <a:ext cx="23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119" name="Tinta 1118">
                  <a:extLst>
                    <a:ext uri="{FF2B5EF4-FFF2-40B4-BE49-F238E27FC236}">
                      <a16:creationId xmlns:a16="http://schemas.microsoft.com/office/drawing/2014/main" id="{2227C7F7-0121-43EA-96FD-6D0E4A187E08}"/>
                    </a:ext>
                  </a:extLst>
                </p14:cNvPr>
                <p14:cNvContentPartPr/>
                <p14:nvPr/>
              </p14:nvContentPartPr>
              <p14:xfrm>
                <a:off x="2690492" y="4648268"/>
                <a:ext cx="52920" cy="306360"/>
              </p14:xfrm>
            </p:contentPart>
          </mc:Choice>
          <mc:Fallback>
            <p:pic>
              <p:nvPicPr>
                <p:cNvPr id="1119" name="Tinta 1118">
                  <a:extLst>
                    <a:ext uri="{FF2B5EF4-FFF2-40B4-BE49-F238E27FC236}">
                      <a16:creationId xmlns:a16="http://schemas.microsoft.com/office/drawing/2014/main" id="{2227C7F7-0121-43EA-96FD-6D0E4A187E0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686172" y="4643948"/>
                  <a:ext cx="61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120" name="Tinta 1119">
                  <a:extLst>
                    <a:ext uri="{FF2B5EF4-FFF2-40B4-BE49-F238E27FC236}">
                      <a16:creationId xmlns:a16="http://schemas.microsoft.com/office/drawing/2014/main" id="{09395BE6-F0F3-4CF1-AF22-4727DEC977A8}"/>
                    </a:ext>
                  </a:extLst>
                </p14:cNvPr>
                <p14:cNvContentPartPr/>
                <p14:nvPr/>
              </p14:nvContentPartPr>
              <p14:xfrm>
                <a:off x="2479892" y="4930508"/>
                <a:ext cx="205200" cy="187560"/>
              </p14:xfrm>
            </p:contentPart>
          </mc:Choice>
          <mc:Fallback>
            <p:pic>
              <p:nvPicPr>
                <p:cNvPr id="1120" name="Tinta 1119">
                  <a:extLst>
                    <a:ext uri="{FF2B5EF4-FFF2-40B4-BE49-F238E27FC236}">
                      <a16:creationId xmlns:a16="http://schemas.microsoft.com/office/drawing/2014/main" id="{09395BE6-F0F3-4CF1-AF22-4727DEC977A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75572" y="4926188"/>
                  <a:ext cx="213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121" name="Tinta 1120">
                  <a:extLst>
                    <a:ext uri="{FF2B5EF4-FFF2-40B4-BE49-F238E27FC236}">
                      <a16:creationId xmlns:a16="http://schemas.microsoft.com/office/drawing/2014/main" id="{F8D1F68B-9345-4A7E-9D9C-93F2D9F62845}"/>
                    </a:ext>
                  </a:extLst>
                </p14:cNvPr>
                <p14:cNvContentPartPr/>
                <p14:nvPr/>
              </p14:nvContentPartPr>
              <p14:xfrm>
                <a:off x="2670692" y="4863908"/>
                <a:ext cx="93600" cy="114840"/>
              </p14:xfrm>
            </p:contentPart>
          </mc:Choice>
          <mc:Fallback>
            <p:pic>
              <p:nvPicPr>
                <p:cNvPr id="1121" name="Tinta 1120">
                  <a:extLst>
                    <a:ext uri="{FF2B5EF4-FFF2-40B4-BE49-F238E27FC236}">
                      <a16:creationId xmlns:a16="http://schemas.microsoft.com/office/drawing/2014/main" id="{F8D1F68B-9345-4A7E-9D9C-93F2D9F6284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666372" y="4859588"/>
                  <a:ext cx="102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124" name="Tinta 1123">
                  <a:extLst>
                    <a:ext uri="{FF2B5EF4-FFF2-40B4-BE49-F238E27FC236}">
                      <a16:creationId xmlns:a16="http://schemas.microsoft.com/office/drawing/2014/main" id="{C64A9057-C813-49C6-A249-6483DD0DE85C}"/>
                    </a:ext>
                  </a:extLst>
                </p14:cNvPr>
                <p14:cNvContentPartPr/>
                <p14:nvPr/>
              </p14:nvContentPartPr>
              <p14:xfrm>
                <a:off x="2786252" y="5064068"/>
                <a:ext cx="343800" cy="106560"/>
              </p14:xfrm>
            </p:contentPart>
          </mc:Choice>
          <mc:Fallback>
            <p:pic>
              <p:nvPicPr>
                <p:cNvPr id="1124" name="Tinta 1123">
                  <a:extLst>
                    <a:ext uri="{FF2B5EF4-FFF2-40B4-BE49-F238E27FC236}">
                      <a16:creationId xmlns:a16="http://schemas.microsoft.com/office/drawing/2014/main" id="{C64A9057-C813-49C6-A249-6483DD0DE85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781932" y="5059748"/>
                  <a:ext cx="352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125" name="Tinta 1124">
                  <a:extLst>
                    <a:ext uri="{FF2B5EF4-FFF2-40B4-BE49-F238E27FC236}">
                      <a16:creationId xmlns:a16="http://schemas.microsoft.com/office/drawing/2014/main" id="{7D094E92-B316-48E9-BE0E-C7C0068A0D73}"/>
                    </a:ext>
                  </a:extLst>
                </p14:cNvPr>
                <p14:cNvContentPartPr/>
                <p14:nvPr/>
              </p14:nvContentPartPr>
              <p14:xfrm>
                <a:off x="3280892" y="4336868"/>
                <a:ext cx="85680" cy="879480"/>
              </p14:xfrm>
            </p:contentPart>
          </mc:Choice>
          <mc:Fallback>
            <p:pic>
              <p:nvPicPr>
                <p:cNvPr id="1125" name="Tinta 1124">
                  <a:extLst>
                    <a:ext uri="{FF2B5EF4-FFF2-40B4-BE49-F238E27FC236}">
                      <a16:creationId xmlns:a16="http://schemas.microsoft.com/office/drawing/2014/main" id="{7D094E92-B316-48E9-BE0E-C7C0068A0D7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276572" y="4332548"/>
                  <a:ext cx="9432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127" name="Tinta 1126">
                  <a:extLst>
                    <a:ext uri="{FF2B5EF4-FFF2-40B4-BE49-F238E27FC236}">
                      <a16:creationId xmlns:a16="http://schemas.microsoft.com/office/drawing/2014/main" id="{94845500-4A54-4920-8B11-F12A67596147}"/>
                    </a:ext>
                  </a:extLst>
                </p14:cNvPr>
                <p14:cNvContentPartPr/>
                <p14:nvPr/>
              </p14:nvContentPartPr>
              <p14:xfrm>
                <a:off x="3092612" y="5084948"/>
                <a:ext cx="214560" cy="55440"/>
              </p14:xfrm>
            </p:contentPart>
          </mc:Choice>
          <mc:Fallback>
            <p:pic>
              <p:nvPicPr>
                <p:cNvPr id="1127" name="Tinta 1126">
                  <a:extLst>
                    <a:ext uri="{FF2B5EF4-FFF2-40B4-BE49-F238E27FC236}">
                      <a16:creationId xmlns:a16="http://schemas.microsoft.com/office/drawing/2014/main" id="{94845500-4A54-4920-8B11-F12A6759614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088292" y="5080628"/>
                  <a:ext cx="223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128" name="Tinta 1127">
                  <a:extLst>
                    <a:ext uri="{FF2B5EF4-FFF2-40B4-BE49-F238E27FC236}">
                      <a16:creationId xmlns:a16="http://schemas.microsoft.com/office/drawing/2014/main" id="{9F048E78-E782-44D2-A9B0-2C37E59EB3BA}"/>
                    </a:ext>
                  </a:extLst>
                </p14:cNvPr>
                <p14:cNvContentPartPr/>
                <p14:nvPr/>
              </p14:nvContentPartPr>
              <p14:xfrm>
                <a:off x="3232292" y="5131748"/>
                <a:ext cx="54720" cy="520560"/>
              </p14:xfrm>
            </p:contentPart>
          </mc:Choice>
          <mc:Fallback>
            <p:pic>
              <p:nvPicPr>
                <p:cNvPr id="1128" name="Tinta 1127">
                  <a:extLst>
                    <a:ext uri="{FF2B5EF4-FFF2-40B4-BE49-F238E27FC236}">
                      <a16:creationId xmlns:a16="http://schemas.microsoft.com/office/drawing/2014/main" id="{9F048E78-E782-44D2-A9B0-2C37E59EB3B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227972" y="5127428"/>
                  <a:ext cx="633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129" name="Tinta 1128">
                  <a:extLst>
                    <a:ext uri="{FF2B5EF4-FFF2-40B4-BE49-F238E27FC236}">
                      <a16:creationId xmlns:a16="http://schemas.microsoft.com/office/drawing/2014/main" id="{B09F5445-FEEA-4D06-B67F-B64775B86FB6}"/>
                    </a:ext>
                  </a:extLst>
                </p14:cNvPr>
                <p14:cNvContentPartPr/>
                <p14:nvPr/>
              </p14:nvContentPartPr>
              <p14:xfrm>
                <a:off x="3046892" y="5611268"/>
                <a:ext cx="278640" cy="22320"/>
              </p14:xfrm>
            </p:contentPart>
          </mc:Choice>
          <mc:Fallback>
            <p:pic>
              <p:nvPicPr>
                <p:cNvPr id="1129" name="Tinta 1128">
                  <a:extLst>
                    <a:ext uri="{FF2B5EF4-FFF2-40B4-BE49-F238E27FC236}">
                      <a16:creationId xmlns:a16="http://schemas.microsoft.com/office/drawing/2014/main" id="{B09F5445-FEEA-4D06-B67F-B64775B86FB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42572" y="5606948"/>
                  <a:ext cx="287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30" name="Tinta 1129">
                  <a:extLst>
                    <a:ext uri="{FF2B5EF4-FFF2-40B4-BE49-F238E27FC236}">
                      <a16:creationId xmlns:a16="http://schemas.microsoft.com/office/drawing/2014/main" id="{099DCE7D-6976-4B69-A379-D2623A385948}"/>
                    </a:ext>
                  </a:extLst>
                </p14:cNvPr>
                <p14:cNvContentPartPr/>
                <p14:nvPr/>
              </p14:nvContentPartPr>
              <p14:xfrm>
                <a:off x="3150572" y="5690108"/>
                <a:ext cx="160920" cy="24120"/>
              </p14:xfrm>
            </p:contentPart>
          </mc:Choice>
          <mc:Fallback>
            <p:pic>
              <p:nvPicPr>
                <p:cNvPr id="1130" name="Tinta 1129">
                  <a:extLst>
                    <a:ext uri="{FF2B5EF4-FFF2-40B4-BE49-F238E27FC236}">
                      <a16:creationId xmlns:a16="http://schemas.microsoft.com/office/drawing/2014/main" id="{099DCE7D-6976-4B69-A379-D2623A38594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146252" y="5685788"/>
                  <a:ext cx="169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131" name="Tinta 1130">
                  <a:extLst>
                    <a:ext uri="{FF2B5EF4-FFF2-40B4-BE49-F238E27FC236}">
                      <a16:creationId xmlns:a16="http://schemas.microsoft.com/office/drawing/2014/main" id="{0C5F34E3-9EF6-44AA-B15A-8B987971EAAA}"/>
                    </a:ext>
                  </a:extLst>
                </p14:cNvPr>
                <p14:cNvContentPartPr/>
                <p14:nvPr/>
              </p14:nvContentPartPr>
              <p14:xfrm>
                <a:off x="3207452" y="5737628"/>
                <a:ext cx="42840" cy="49320"/>
              </p14:xfrm>
            </p:contentPart>
          </mc:Choice>
          <mc:Fallback>
            <p:pic>
              <p:nvPicPr>
                <p:cNvPr id="1131" name="Tinta 1130">
                  <a:extLst>
                    <a:ext uri="{FF2B5EF4-FFF2-40B4-BE49-F238E27FC236}">
                      <a16:creationId xmlns:a16="http://schemas.microsoft.com/office/drawing/2014/main" id="{0C5F34E3-9EF6-44AA-B15A-8B987971EAA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03132" y="5733308"/>
                  <a:ext cx="51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132" name="Tinta 1131">
                  <a:extLst>
                    <a:ext uri="{FF2B5EF4-FFF2-40B4-BE49-F238E27FC236}">
                      <a16:creationId xmlns:a16="http://schemas.microsoft.com/office/drawing/2014/main" id="{4E284EF2-93DE-43D9-B08E-F3F848850921}"/>
                    </a:ext>
                  </a:extLst>
                </p14:cNvPr>
                <p14:cNvContentPartPr/>
                <p14:nvPr/>
              </p14:nvContentPartPr>
              <p14:xfrm>
                <a:off x="2978492" y="5077028"/>
                <a:ext cx="252720" cy="70200"/>
              </p14:xfrm>
            </p:contentPart>
          </mc:Choice>
          <mc:Fallback>
            <p:pic>
              <p:nvPicPr>
                <p:cNvPr id="1132" name="Tinta 1131">
                  <a:extLst>
                    <a:ext uri="{FF2B5EF4-FFF2-40B4-BE49-F238E27FC236}">
                      <a16:creationId xmlns:a16="http://schemas.microsoft.com/office/drawing/2014/main" id="{4E284EF2-93DE-43D9-B08E-F3F84885092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974172" y="5072708"/>
                  <a:ext cx="261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133" name="Tinta 1132">
                  <a:extLst>
                    <a:ext uri="{FF2B5EF4-FFF2-40B4-BE49-F238E27FC236}">
                      <a16:creationId xmlns:a16="http://schemas.microsoft.com/office/drawing/2014/main" id="{34C8B181-771A-411D-B686-98F3275973E7}"/>
                    </a:ext>
                  </a:extLst>
                </p14:cNvPr>
                <p14:cNvContentPartPr/>
                <p14:nvPr/>
              </p14:nvContentPartPr>
              <p14:xfrm>
                <a:off x="3271532" y="5116988"/>
                <a:ext cx="21960" cy="49320"/>
              </p14:xfrm>
            </p:contentPart>
          </mc:Choice>
          <mc:Fallback>
            <p:pic>
              <p:nvPicPr>
                <p:cNvPr id="1133" name="Tinta 1132">
                  <a:extLst>
                    <a:ext uri="{FF2B5EF4-FFF2-40B4-BE49-F238E27FC236}">
                      <a16:creationId xmlns:a16="http://schemas.microsoft.com/office/drawing/2014/main" id="{34C8B181-771A-411D-B686-98F3275973E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267212" y="5112668"/>
                  <a:ext cx="3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135" name="Tinta 1134">
                  <a:extLst>
                    <a:ext uri="{FF2B5EF4-FFF2-40B4-BE49-F238E27FC236}">
                      <a16:creationId xmlns:a16="http://schemas.microsoft.com/office/drawing/2014/main" id="{42112E57-F8C9-4269-8F76-7B4DC50723B7}"/>
                    </a:ext>
                  </a:extLst>
                </p14:cNvPr>
                <p14:cNvContentPartPr/>
                <p14:nvPr/>
              </p14:nvContentPartPr>
              <p14:xfrm>
                <a:off x="709412" y="3068588"/>
                <a:ext cx="1382760" cy="2333520"/>
              </p14:xfrm>
            </p:contentPart>
          </mc:Choice>
          <mc:Fallback>
            <p:pic>
              <p:nvPicPr>
                <p:cNvPr id="1135" name="Tinta 1134">
                  <a:extLst>
                    <a:ext uri="{FF2B5EF4-FFF2-40B4-BE49-F238E27FC236}">
                      <a16:creationId xmlns:a16="http://schemas.microsoft.com/office/drawing/2014/main" id="{42112E57-F8C9-4269-8F76-7B4DC50723B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05092" y="3064268"/>
                  <a:ext cx="1391400" cy="23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137" name="Tinta 1136">
                  <a:extLst>
                    <a:ext uri="{FF2B5EF4-FFF2-40B4-BE49-F238E27FC236}">
                      <a16:creationId xmlns:a16="http://schemas.microsoft.com/office/drawing/2014/main" id="{E7C7455A-3DA2-4C5E-8F40-88DC1B612CEA}"/>
                    </a:ext>
                  </a:extLst>
                </p14:cNvPr>
                <p14:cNvContentPartPr/>
                <p14:nvPr/>
              </p14:nvContentPartPr>
              <p14:xfrm>
                <a:off x="1451732" y="3213668"/>
                <a:ext cx="72360" cy="127800"/>
              </p14:xfrm>
            </p:contentPart>
          </mc:Choice>
          <mc:Fallback>
            <p:pic>
              <p:nvPicPr>
                <p:cNvPr id="1137" name="Tinta 1136">
                  <a:extLst>
                    <a:ext uri="{FF2B5EF4-FFF2-40B4-BE49-F238E27FC236}">
                      <a16:creationId xmlns:a16="http://schemas.microsoft.com/office/drawing/2014/main" id="{E7C7455A-3DA2-4C5E-8F40-88DC1B612CE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447412" y="3209348"/>
                  <a:ext cx="81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138" name="Tinta 1137">
                  <a:extLst>
                    <a:ext uri="{FF2B5EF4-FFF2-40B4-BE49-F238E27FC236}">
                      <a16:creationId xmlns:a16="http://schemas.microsoft.com/office/drawing/2014/main" id="{1D9537AE-A508-4825-BB42-A51585B91091}"/>
                    </a:ext>
                  </a:extLst>
                </p14:cNvPr>
                <p14:cNvContentPartPr/>
                <p14:nvPr/>
              </p14:nvContentPartPr>
              <p14:xfrm>
                <a:off x="1451732" y="3291428"/>
                <a:ext cx="123120" cy="30960"/>
              </p14:xfrm>
            </p:contentPart>
          </mc:Choice>
          <mc:Fallback>
            <p:pic>
              <p:nvPicPr>
                <p:cNvPr id="1138" name="Tinta 1137">
                  <a:extLst>
                    <a:ext uri="{FF2B5EF4-FFF2-40B4-BE49-F238E27FC236}">
                      <a16:creationId xmlns:a16="http://schemas.microsoft.com/office/drawing/2014/main" id="{1D9537AE-A508-4825-BB42-A51585B9109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447412" y="3287108"/>
                  <a:ext cx="131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139" name="Tinta 1138">
                  <a:extLst>
                    <a:ext uri="{FF2B5EF4-FFF2-40B4-BE49-F238E27FC236}">
                      <a16:creationId xmlns:a16="http://schemas.microsoft.com/office/drawing/2014/main" id="{EA0E09ED-80F1-4922-A12B-62606BBFC708}"/>
                    </a:ext>
                  </a:extLst>
                </p14:cNvPr>
                <p14:cNvContentPartPr/>
                <p14:nvPr/>
              </p14:nvContentPartPr>
              <p14:xfrm>
                <a:off x="1714172" y="3278468"/>
                <a:ext cx="75600" cy="89280"/>
              </p14:xfrm>
            </p:contentPart>
          </mc:Choice>
          <mc:Fallback>
            <p:pic>
              <p:nvPicPr>
                <p:cNvPr id="1139" name="Tinta 1138">
                  <a:extLst>
                    <a:ext uri="{FF2B5EF4-FFF2-40B4-BE49-F238E27FC236}">
                      <a16:creationId xmlns:a16="http://schemas.microsoft.com/office/drawing/2014/main" id="{EA0E09ED-80F1-4922-A12B-62606BBFC70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709852" y="3274148"/>
                  <a:ext cx="84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140" name="Tinta 1139">
                  <a:extLst>
                    <a:ext uri="{FF2B5EF4-FFF2-40B4-BE49-F238E27FC236}">
                      <a16:creationId xmlns:a16="http://schemas.microsoft.com/office/drawing/2014/main" id="{B98AD716-3C43-4E17-9CE2-76A319C5F632}"/>
                    </a:ext>
                  </a:extLst>
                </p14:cNvPr>
                <p14:cNvContentPartPr/>
                <p14:nvPr/>
              </p14:nvContentPartPr>
              <p14:xfrm>
                <a:off x="1743332" y="3331388"/>
                <a:ext cx="80640" cy="14400"/>
              </p14:xfrm>
            </p:contentPart>
          </mc:Choice>
          <mc:Fallback>
            <p:pic>
              <p:nvPicPr>
                <p:cNvPr id="1140" name="Tinta 1139">
                  <a:extLst>
                    <a:ext uri="{FF2B5EF4-FFF2-40B4-BE49-F238E27FC236}">
                      <a16:creationId xmlns:a16="http://schemas.microsoft.com/office/drawing/2014/main" id="{B98AD716-3C43-4E17-9CE2-76A319C5F63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739012" y="3327068"/>
                  <a:ext cx="89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142" name="Tinta 1141">
                  <a:extLst>
                    <a:ext uri="{FF2B5EF4-FFF2-40B4-BE49-F238E27FC236}">
                      <a16:creationId xmlns:a16="http://schemas.microsoft.com/office/drawing/2014/main" id="{D1FA8038-CD6B-4433-AE2A-F36335EA0BAA}"/>
                    </a:ext>
                  </a:extLst>
                </p14:cNvPr>
                <p14:cNvContentPartPr/>
                <p14:nvPr/>
              </p14:nvContentPartPr>
              <p14:xfrm>
                <a:off x="1437332" y="2761508"/>
                <a:ext cx="270360" cy="152640"/>
              </p14:xfrm>
            </p:contentPart>
          </mc:Choice>
          <mc:Fallback>
            <p:pic>
              <p:nvPicPr>
                <p:cNvPr id="1142" name="Tinta 1141">
                  <a:extLst>
                    <a:ext uri="{FF2B5EF4-FFF2-40B4-BE49-F238E27FC236}">
                      <a16:creationId xmlns:a16="http://schemas.microsoft.com/office/drawing/2014/main" id="{D1FA8038-CD6B-4433-AE2A-F36335EA0BA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433012" y="2757188"/>
                  <a:ext cx="279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143" name="Tinta 1142">
                  <a:extLst>
                    <a:ext uri="{FF2B5EF4-FFF2-40B4-BE49-F238E27FC236}">
                      <a16:creationId xmlns:a16="http://schemas.microsoft.com/office/drawing/2014/main" id="{9621B93E-D57E-4A45-B9DA-106F2FC535C7}"/>
                    </a:ext>
                  </a:extLst>
                </p14:cNvPr>
                <p14:cNvContentPartPr/>
                <p14:nvPr/>
              </p14:nvContentPartPr>
              <p14:xfrm>
                <a:off x="1358852" y="2802188"/>
                <a:ext cx="180360" cy="153720"/>
              </p14:xfrm>
            </p:contentPart>
          </mc:Choice>
          <mc:Fallback>
            <p:pic>
              <p:nvPicPr>
                <p:cNvPr id="1143" name="Tinta 1142">
                  <a:extLst>
                    <a:ext uri="{FF2B5EF4-FFF2-40B4-BE49-F238E27FC236}">
                      <a16:creationId xmlns:a16="http://schemas.microsoft.com/office/drawing/2014/main" id="{9621B93E-D57E-4A45-B9DA-106F2FC535C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354532" y="2797868"/>
                  <a:ext cx="189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144" name="Tinta 1143">
                  <a:extLst>
                    <a:ext uri="{FF2B5EF4-FFF2-40B4-BE49-F238E27FC236}">
                      <a16:creationId xmlns:a16="http://schemas.microsoft.com/office/drawing/2014/main" id="{95A2A912-7D05-49D5-AFC7-6B8169F66C6E}"/>
                    </a:ext>
                  </a:extLst>
                </p14:cNvPr>
                <p14:cNvContentPartPr/>
                <p14:nvPr/>
              </p14:nvContentPartPr>
              <p14:xfrm>
                <a:off x="1854212" y="2614268"/>
                <a:ext cx="113400" cy="238320"/>
              </p14:xfrm>
            </p:contentPart>
          </mc:Choice>
          <mc:Fallback>
            <p:pic>
              <p:nvPicPr>
                <p:cNvPr id="1144" name="Tinta 1143">
                  <a:extLst>
                    <a:ext uri="{FF2B5EF4-FFF2-40B4-BE49-F238E27FC236}">
                      <a16:creationId xmlns:a16="http://schemas.microsoft.com/office/drawing/2014/main" id="{95A2A912-7D05-49D5-AFC7-6B8169F66C6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849892" y="2609948"/>
                  <a:ext cx="122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145" name="Tinta 1144">
                  <a:extLst>
                    <a:ext uri="{FF2B5EF4-FFF2-40B4-BE49-F238E27FC236}">
                      <a16:creationId xmlns:a16="http://schemas.microsoft.com/office/drawing/2014/main" id="{27E286BC-B6E8-433A-AB4F-A652A8138EE7}"/>
                    </a:ext>
                  </a:extLst>
                </p14:cNvPr>
                <p14:cNvContentPartPr/>
                <p14:nvPr/>
              </p14:nvContentPartPr>
              <p14:xfrm>
                <a:off x="1875452" y="2703548"/>
                <a:ext cx="101520" cy="31680"/>
              </p14:xfrm>
            </p:contentPart>
          </mc:Choice>
          <mc:Fallback>
            <p:pic>
              <p:nvPicPr>
                <p:cNvPr id="1145" name="Tinta 1144">
                  <a:extLst>
                    <a:ext uri="{FF2B5EF4-FFF2-40B4-BE49-F238E27FC236}">
                      <a16:creationId xmlns:a16="http://schemas.microsoft.com/office/drawing/2014/main" id="{27E286BC-B6E8-433A-AB4F-A652A8138EE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871132" y="2699228"/>
                  <a:ext cx="110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146" name="Tinta 1145">
                  <a:extLst>
                    <a:ext uri="{FF2B5EF4-FFF2-40B4-BE49-F238E27FC236}">
                      <a16:creationId xmlns:a16="http://schemas.microsoft.com/office/drawing/2014/main" id="{6185CD29-79B7-4839-84F6-0E775108F155}"/>
                    </a:ext>
                  </a:extLst>
                </p14:cNvPr>
                <p14:cNvContentPartPr/>
                <p14:nvPr/>
              </p14:nvContentPartPr>
              <p14:xfrm>
                <a:off x="2000732" y="2726588"/>
                <a:ext cx="298080" cy="117720"/>
              </p14:xfrm>
            </p:contentPart>
          </mc:Choice>
          <mc:Fallback>
            <p:pic>
              <p:nvPicPr>
                <p:cNvPr id="1146" name="Tinta 1145">
                  <a:extLst>
                    <a:ext uri="{FF2B5EF4-FFF2-40B4-BE49-F238E27FC236}">
                      <a16:creationId xmlns:a16="http://schemas.microsoft.com/office/drawing/2014/main" id="{6185CD29-79B7-4839-84F6-0E775108F15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96412" y="2722268"/>
                  <a:ext cx="30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147" name="Tinta 1146">
                  <a:extLst>
                    <a:ext uri="{FF2B5EF4-FFF2-40B4-BE49-F238E27FC236}">
                      <a16:creationId xmlns:a16="http://schemas.microsoft.com/office/drawing/2014/main" id="{E821BB56-AE09-44BF-88C4-4CE5772DBBCF}"/>
                    </a:ext>
                  </a:extLst>
                </p14:cNvPr>
                <p14:cNvContentPartPr/>
                <p14:nvPr/>
              </p14:nvContentPartPr>
              <p14:xfrm>
                <a:off x="2317172" y="2575748"/>
                <a:ext cx="295920" cy="280800"/>
              </p14:xfrm>
            </p:contentPart>
          </mc:Choice>
          <mc:Fallback>
            <p:pic>
              <p:nvPicPr>
                <p:cNvPr id="1147" name="Tinta 1146">
                  <a:extLst>
                    <a:ext uri="{FF2B5EF4-FFF2-40B4-BE49-F238E27FC236}">
                      <a16:creationId xmlns:a16="http://schemas.microsoft.com/office/drawing/2014/main" id="{E821BB56-AE09-44BF-88C4-4CE5772DBBC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312852" y="2571428"/>
                  <a:ext cx="304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148" name="Tinta 1147">
                  <a:extLst>
                    <a:ext uri="{FF2B5EF4-FFF2-40B4-BE49-F238E27FC236}">
                      <a16:creationId xmlns:a16="http://schemas.microsoft.com/office/drawing/2014/main" id="{618AB521-0327-4DFE-B7FD-142FB23F36A0}"/>
                    </a:ext>
                  </a:extLst>
                </p14:cNvPr>
                <p14:cNvContentPartPr/>
                <p14:nvPr/>
              </p14:nvContentPartPr>
              <p14:xfrm>
                <a:off x="2342732" y="2987228"/>
                <a:ext cx="869040" cy="171360"/>
              </p14:xfrm>
            </p:contentPart>
          </mc:Choice>
          <mc:Fallback>
            <p:pic>
              <p:nvPicPr>
                <p:cNvPr id="1148" name="Tinta 1147">
                  <a:extLst>
                    <a:ext uri="{FF2B5EF4-FFF2-40B4-BE49-F238E27FC236}">
                      <a16:creationId xmlns:a16="http://schemas.microsoft.com/office/drawing/2014/main" id="{618AB521-0327-4DFE-B7FD-142FB23F36A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338412" y="2982908"/>
                  <a:ext cx="877680" cy="18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360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4CCC420-0569-4F2D-A78E-DBEA984F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EF9EEEE-555F-4990-B134-75E99EE9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Esquemático, Gráfico de caixa estreita&#10;&#10;Descrição gerada automaticamente">
            <a:extLst>
              <a:ext uri="{FF2B5EF4-FFF2-40B4-BE49-F238E27FC236}">
                <a16:creationId xmlns:a16="http://schemas.microsoft.com/office/drawing/2014/main" id="{632D16FE-CC7F-49AC-8FA2-8991E3E6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8615C-D675-4AD3-B9E2-2BCBC5B55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9A2B2-2F3E-423A-87C8-CFFA5D538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30FE8ED-114B-47AA-BA66-86DE10235682}"/>
              </a:ext>
            </a:extLst>
          </p:cNvPr>
          <p:cNvGrpSpPr/>
          <p:nvPr/>
        </p:nvGrpSpPr>
        <p:grpSpPr>
          <a:xfrm>
            <a:off x="2418916" y="1768731"/>
            <a:ext cx="830160" cy="513360"/>
            <a:chOff x="2418916" y="1768731"/>
            <a:chExt cx="83016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F08BAB0-ECD0-4F5A-931B-CAB3FC5FC38A}"/>
                    </a:ext>
                  </a:extLst>
                </p14:cNvPr>
                <p14:cNvContentPartPr/>
                <p14:nvPr/>
              </p14:nvContentPartPr>
              <p14:xfrm>
                <a:off x="2418916" y="1768731"/>
                <a:ext cx="179280" cy="513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F08BAB0-ECD0-4F5A-931B-CAB3FC5FC3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4596" y="1764411"/>
                  <a:ext cx="1879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D260A1F7-4167-4733-A8F4-426DD3E7BCD2}"/>
                    </a:ext>
                  </a:extLst>
                </p14:cNvPr>
                <p14:cNvContentPartPr/>
                <p14:nvPr/>
              </p14:nvContentPartPr>
              <p14:xfrm>
                <a:off x="2602876" y="1940451"/>
                <a:ext cx="621720" cy="2588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D260A1F7-4167-4733-A8F4-426DD3E7BC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8556" y="1936131"/>
                  <a:ext cx="630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14A26FE-E304-4D2B-A1DA-1337A1736B0A}"/>
                    </a:ext>
                  </a:extLst>
                </p14:cNvPr>
                <p14:cNvContentPartPr/>
                <p14:nvPr/>
              </p14:nvContentPartPr>
              <p14:xfrm>
                <a:off x="3233956" y="1898691"/>
                <a:ext cx="15120" cy="172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14A26FE-E304-4D2B-A1DA-1337A1736B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9636" y="1894371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CFDF5BAE-E525-41E0-9806-A1BABCFB0677}"/>
                    </a:ext>
                  </a:extLst>
                </p14:cNvPr>
                <p14:cNvContentPartPr/>
                <p14:nvPr/>
              </p14:nvContentPartPr>
              <p14:xfrm>
                <a:off x="3215236" y="1805451"/>
                <a:ext cx="13320" cy="237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CFDF5BAE-E525-41E0-9806-A1BABCFB06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10916" y="1801131"/>
                  <a:ext cx="219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A831EA2-5DD4-4570-996C-EEE646A27BFA}"/>
              </a:ext>
            </a:extLst>
          </p:cNvPr>
          <p:cNvGrpSpPr/>
          <p:nvPr/>
        </p:nvGrpSpPr>
        <p:grpSpPr>
          <a:xfrm>
            <a:off x="3559756" y="1786011"/>
            <a:ext cx="783720" cy="479520"/>
            <a:chOff x="3559756" y="1786011"/>
            <a:chExt cx="78372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9D6E76E-2384-4BE0-ABE0-2233DE7055F2}"/>
                    </a:ext>
                  </a:extLst>
                </p14:cNvPr>
                <p14:cNvContentPartPr/>
                <p14:nvPr/>
              </p14:nvContentPartPr>
              <p14:xfrm>
                <a:off x="3559756" y="1882131"/>
                <a:ext cx="152280" cy="1432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9D6E76E-2384-4BE0-ABE0-2233DE7055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5436" y="1877811"/>
                  <a:ext cx="160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3943A59A-F81B-411A-9CF6-25843B8620B9}"/>
                    </a:ext>
                  </a:extLst>
                </p14:cNvPr>
                <p14:cNvContentPartPr/>
                <p14:nvPr/>
              </p14:nvContentPartPr>
              <p14:xfrm>
                <a:off x="3736516" y="1866651"/>
                <a:ext cx="488880" cy="3988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3943A59A-F81B-411A-9CF6-25843B8620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2196" y="1862331"/>
                  <a:ext cx="4975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0F1624B1-5138-4D0E-89CF-4B07473047FB}"/>
                    </a:ext>
                  </a:extLst>
                </p14:cNvPr>
                <p14:cNvContentPartPr/>
                <p14:nvPr/>
              </p14:nvContentPartPr>
              <p14:xfrm>
                <a:off x="4339876" y="1786011"/>
                <a:ext cx="3600" cy="252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0F1624B1-5138-4D0E-89CF-4B07473047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35556" y="1781691"/>
                  <a:ext cx="1224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51FA98F1-4547-4FB9-BDE9-F6BFD0E0BABD}"/>
                  </a:ext>
                </a:extLst>
              </p14:cNvPr>
              <p14:cNvContentPartPr/>
              <p14:nvPr/>
            </p14:nvContentPartPr>
            <p14:xfrm>
              <a:off x="4959076" y="1831371"/>
              <a:ext cx="650880" cy="1965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51FA98F1-4547-4FB9-BDE9-F6BFD0E0BA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4756" y="1827051"/>
                <a:ext cx="65952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12A3E92-2C50-4908-88B6-B1FF88F5C0ED}"/>
              </a:ext>
            </a:extLst>
          </p:cNvPr>
          <p:cNvGrpSpPr/>
          <p:nvPr/>
        </p:nvGrpSpPr>
        <p:grpSpPr>
          <a:xfrm>
            <a:off x="6335716" y="1514931"/>
            <a:ext cx="979560" cy="523080"/>
            <a:chOff x="6335716" y="1514931"/>
            <a:chExt cx="97956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5532559F-9734-49DE-8EE6-51C7C3728385}"/>
                    </a:ext>
                  </a:extLst>
                </p14:cNvPr>
                <p14:cNvContentPartPr/>
                <p14:nvPr/>
              </p14:nvContentPartPr>
              <p14:xfrm>
                <a:off x="6335716" y="1693131"/>
                <a:ext cx="304920" cy="2703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5532559F-9734-49DE-8EE6-51C7C37283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31396" y="1688811"/>
                  <a:ext cx="313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AB7E42F-DBAD-4185-99A7-7CD1EFD37A6F}"/>
                    </a:ext>
                  </a:extLst>
                </p14:cNvPr>
                <p14:cNvContentPartPr/>
                <p14:nvPr/>
              </p14:nvContentPartPr>
              <p14:xfrm>
                <a:off x="6578356" y="1638771"/>
                <a:ext cx="173880" cy="3524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AB7E42F-DBAD-4185-99A7-7CD1EFD37A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74036" y="1634451"/>
                  <a:ext cx="182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226CA6A-37AB-4306-A31C-5ACC1528CBC9}"/>
                    </a:ext>
                  </a:extLst>
                </p14:cNvPr>
                <p14:cNvContentPartPr/>
                <p14:nvPr/>
              </p14:nvContentPartPr>
              <p14:xfrm>
                <a:off x="6822796" y="1607451"/>
                <a:ext cx="123120" cy="4305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226CA6A-37AB-4306-A31C-5ACC1528CB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18476" y="1603131"/>
                  <a:ext cx="1317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D1C2B32-EBD4-40CD-B70C-46213EB4714E}"/>
                    </a:ext>
                  </a:extLst>
                </p14:cNvPr>
                <p14:cNvContentPartPr/>
                <p14:nvPr/>
              </p14:nvContentPartPr>
              <p14:xfrm>
                <a:off x="6981556" y="1672971"/>
                <a:ext cx="167400" cy="2426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D1C2B32-EBD4-40CD-B70C-46213EB471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77236" y="1668651"/>
                  <a:ext cx="176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DD59470-11D4-4F55-9F77-4AAEE186CA25}"/>
                    </a:ext>
                  </a:extLst>
                </p14:cNvPr>
                <p14:cNvContentPartPr/>
                <p14:nvPr/>
              </p14:nvContentPartPr>
              <p14:xfrm>
                <a:off x="7154356" y="1514931"/>
                <a:ext cx="160920" cy="5072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DD59470-11D4-4F55-9F77-4AAEE186CA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0036" y="1510611"/>
                  <a:ext cx="169560" cy="51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2270EE5-7FD0-4F60-BC30-88B135B414EE}"/>
              </a:ext>
            </a:extLst>
          </p:cNvPr>
          <p:cNvGrpSpPr/>
          <p:nvPr/>
        </p:nvGrpSpPr>
        <p:grpSpPr>
          <a:xfrm>
            <a:off x="7575916" y="1632291"/>
            <a:ext cx="401400" cy="360000"/>
            <a:chOff x="7575916" y="1632291"/>
            <a:chExt cx="40140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A239BAA-A79F-428C-8CD3-C35F64403682}"/>
                    </a:ext>
                  </a:extLst>
                </p14:cNvPr>
                <p14:cNvContentPartPr/>
                <p14:nvPr/>
              </p14:nvContentPartPr>
              <p14:xfrm>
                <a:off x="7575916" y="1687011"/>
                <a:ext cx="259920" cy="2034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A239BAA-A79F-428C-8CD3-C35F644036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71596" y="1682691"/>
                  <a:ext cx="268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E3BA6D4-528F-45AF-AC17-E670E0D85EE2}"/>
                    </a:ext>
                  </a:extLst>
                </p14:cNvPr>
                <p14:cNvContentPartPr/>
                <p14:nvPr/>
              </p14:nvContentPartPr>
              <p14:xfrm>
                <a:off x="7948156" y="1632291"/>
                <a:ext cx="29160" cy="3600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E3BA6D4-528F-45AF-AC17-E670E0D85E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3836" y="1627971"/>
                  <a:ext cx="37800" cy="36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1989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823B51-7E83-419E-AC67-9A5B081867D6}"/>
</file>

<file path=customXml/itemProps2.xml><?xml version="1.0" encoding="utf-8"?>
<ds:datastoreItem xmlns:ds="http://schemas.openxmlformats.org/officeDocument/2006/customXml" ds:itemID="{E83D541C-D5B5-406A-8E38-179620D03FB4}"/>
</file>

<file path=customXml/itemProps3.xml><?xml version="1.0" encoding="utf-8"?>
<ds:datastoreItem xmlns:ds="http://schemas.openxmlformats.org/officeDocument/2006/customXml" ds:itemID="{B504DEA6-D505-4AC5-AAB2-D3B8A27E9D03}"/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COMPILADOR PICC CCS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VAIRO DOS SANTOS</dc:creator>
  <cp:lastModifiedBy>WILLIAM VAIRO DOS SANTOS</cp:lastModifiedBy>
  <cp:revision>30</cp:revision>
  <dcterms:created xsi:type="dcterms:W3CDTF">2021-08-20T10:45:43Z</dcterms:created>
  <dcterms:modified xsi:type="dcterms:W3CDTF">2021-12-17T23:07:15Z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0x01010071FDED2EDA72CB4D8972F2F33A472ADB</vt:lpwstr>
  </property>
</Properties>
</file>