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5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3363,'0'0'4661,"21"-2"74,40-4 1753,31 7-6221,-24 2-66,-64-3-152,0 0-1,0 0 1,0 1 0,0-1 0,0 1 0,0 0 0,0 1 0,0-1 0,0 1 0,0-1-1,-1 1 1,1 1 0,-1-1 0,1 0 0,-1 1 0,0-1 0,0 1 0,5 6 0,6-2-413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2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89 7271,'-1'-4'962,"1"0"1,1 0 0,-1 0-1,1 0 1,-1 0-1,1 0 1,3-6-1,-3 7-836,1 0-1,0 1 1,0-1 0,0 1-1,0-1 1,1 1 0,-1 0-1,0 0 1,1 0 0,0 0-1,-1 1 1,1-1 0,0 1-1,0-1 1,5-1-1,4 0-77,-1-1 0,1 2-1,0-1 1,0 2 0,0 0-1,0 0 1,16 1 0,-22 0-51,-5 1 17,0-1 1,0 1-1,0-1 0,0 1 0,0 0 0,0-1 0,0 1 0,0 0 0,0 0 0,0 0 0,0-1 0,0 1 0,-1 0 0,1 0 0,0 0 0,-1 0 0,1 0 1,-1 1-1,1-1 0,-1 0 0,1 0 0,-1 0 0,0 0 0,0 1 0,1-1 0,-1 0 0,0 0 0,0 0 0,0 1 0,0-1 0,-1 0 0,1 2 0,0 1 72,0-1-1,0 1 1,-1-1-1,1 1 1,-1-1-1,0 1 1,0-1-1,0 1 0,0-1 1,-1 0-1,-2 5 1,-6 2-67,0-1 0,-1-1 1,0 0-1,-1 0 0,0-1 1,0 0-1,-1-1 0,1-1 1,-1 0-1,0 0 0,-1-1 0,-24 3 1,-9-5 450,46-2-433,5 22-6689,4-8 967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 5894,'-10'15'1656,"1"1"0,0 0 0,1 1 0,-10 31 0,11-22-1101,2 1 0,0-1 0,2 1 0,0 51 0,3-76-539,1 0 0,-1 0-1,1 0 1,0 0 0,0 0 0,0 0-1,0 0 1,0 0 0,1 0-1,-1 0 1,0-1 0,1 1-1,0 0 1,-1-1 0,1 1-1,0-1 1,0 0 0,0 0 0,-1 1-1,1-1 1,0 0 0,1-1-1,-1 1 1,0 0 0,0-1-1,0 1 1,0-1 0,5 1 0,-4 0-14,0-1 1,0 1-1,0-1 1,1 1 0,-1-1-1,0 0 1,0-1-1,1 1 1,-1 0 0,0-1-1,0 0 1,0 1-1,1-1 1,-1-1 0,0 1-1,0 0 1,-1-1-1,1 1 1,5-5 0,-4 1 14,-1 0 1,0 0-1,0 0 1,0-1 0,-1 1-1,0-1 1,0 1-1,0-1 1,-1 0 0,1 0-1,-1-7 1,1-11 64,-2-36 1,-1 26 106,1 33-150,0-1 0,0 0 0,0 0-1,0 1 1,0-1 0,-1 0 0,1 1 0,0-1-1,-1 0 1,0 1 0,1-1 0,-1 1-1,0-1 1,0 1 0,0-1 0,0 1 0,0 0-1,0-1 1,0 1 0,0 0 0,-1 0-1,1 0 1,0 0 0,-1 0 0,1 0 0,-1 0-1,1 0 1,-1 0 0,1 1 0,-1-1-1,0 1 1,1-1 0,-1 1 0,0 0 0,1 0-1,-1-1 1,0 1 0,1 0 0,-1 0-1,-3 1 1,0 0-30,0-1 1,0 1-1,0 0 0,1 1 0,-1-1 1,0 1-1,1 0 0,-1 0 0,1 0 0,0 1 1,-1-1-1,1 1 0,-4 4 0,-40 55-225,40-51-37,3-6-407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6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3 9257,'0'-1'193,"0"1"-1,0 0 1,-1 0 0,1 0 0,0 0 0,0-1 0,-1 1 0,1 0-1,0 0 1,0 0 0,-1 0 0,1 0 0,0 0 0,0 0-1,-1 0 1,1 0 0,0 0 0,-1 0 0,1 0 0,0 0-1,0 0 1,-1 0 0,1 0 0,0 0 0,0 0 0,-1 0 0,1 0-1,0 0 1,0 1 0,-1-1 0,1 0 0,0 0 0,-1 1-1,-7 10 1748,-5 21-2996,11-25 1677,-2 4-734,0 1 0,1-1 0,1 1 0,0 0 0,1 0 1,0 24-1,22-36-352,-12 0 465,0 0 0,0 0 0,0 1 0,1 1-1,15 3 1,-23-4 33,0 0 0,0 0-1,0 0 1,1 0-1,-2 0 1,1 1 0,0-1-1,0 0 1,0 1-1,0 0 1,-1-1 0,1 1-1,-1 0 1,0 0 0,1 0-1,-1-1 1,0 2-1,0-1 1,0 0 0,0 0-1,0 0 1,-1 0-1,1 1 1,-1-1 0,1 0-1,-1 0 1,0 1-1,0 3 1,-1 4 129,0 0 0,0 0 0,-1-1 0,-1 1 0,0 0 0,0-1 0,-1 0 0,0 0 0,0 0 0,-1 0 0,0-1-1,-9 12 1,11-15-116,-1 0-97,3-3-13,0 1-1,0-1 0,0 0 1,0 0-1,0 0 0,-1 0 0,1 0 1,-1 0-1,0-1 0,1 1 1,-1 0-1,0-1 0,0 1 0,0-1 1,0 0-1,0 1 0,0-1 1,0 0-1,-1 0 0,1-1 0,0 1 1,-1 0-1,1-1 0,0 1 1,-1-1-1,1 0 0,-5 0 0,6 0-199,0-1 0,0 1 0,0-1 0,0 1 0,0-1 0,-1 1 0,1-1 0,0 1 0,0-1 0,1 0 0,-1 0 0,0 0 0,0 1 0,0-1 0,0 0 0,1 0 1,-1 0-1,0 0 0,1 0 0,-1 0 0,1 0 0,-1-1 0,1 1 0,-1-1 0,-1-3-626,-8-17-2063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6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5189,'5'0'5369,"22"0"-1327,137 8 2690,-151-13-6064,-5 3-1081,-3 6-6066,3 11 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6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28 9513,'-4'-5'10221,"-5"6"-8498,-7 8-2563,14-4 791,0-1 0,0 1 0,0 0-1,0 0 1,1 0 0,-1 0 0,1 0 0,1 0 0,-1 0 0,1 0 0,0 0-1,0 1 1,0-1 0,2 9 0,-1-13 10,0 0-1,0 0 1,0 0-1,1 0 1,-1-1-1,0 1 1,0 0-1,1-1 1,-1 1-1,0-1 1,1 0-1,-1 1 1,0-1 0,1 0-1,-1 0 1,0 0-1,1 0 1,-1 0-1,1 0 1,-1 0-1,0 0 1,2-1-1,0 1 37,0 0 0,0-1-1,0 1 1,0-1-1,0 0 1,0 0 0,-1 0-1,1 0 1,0 0 0,2-2-1,-1-2 36,-1 1-1,0 0 0,0-1 0,0 1 1,-1-1-1,0 0 0,4-10 0,-5 13 17,0-1-1,0 0 0,-1 0 0,1 1 0,-1-1 1,1 0-1,-1 0 0,0 0 0,0 0 0,0 1 1,0-1-1,-1 0 0,1 0 0,-1 0 0,0 0 1,0 1-1,-1-4 0,1 5-14,0 0 1,0-1-1,0 1 1,-1 0-1,1 0 1,0 0-1,0 1 1,-1-1-1,1 0 1,-1 0-1,1 1 1,-1-1-1,1 1 1,-1-1-1,1 1 1,-1-1-1,0 1 1,1 0-1,-1 0 1,0 0-1,1 0 0,-1 0 1,1 0-1,-1 1 1,0-1-1,1 0 1,-1 1-1,-2 0 1,1 0-165,0 0-1,0 1 1,1-1 0,-1 0-1,0 1 1,1 0 0,-1-1 0,1 1-1,-1 0 1,1 0 0,0 0 0,0 1-1,0-1 1,-3 5 0,-10 40-3729,10-22-299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7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259 1 11211,'0'0'1708,"-2"4"-1078,-68 179 3197,19-44-2334,-43 130 286,83-224-1880,1-1-1,2 1 1,2 1 0,-1 57 0,7-101 325,2 11-4095,-1-12 3699,-1-1 0,0 0 0,1 0-1,-1 0 1,0 1 0,1-1 0,-1 0 0,1 0 0,-1 0 0,1 0-1,-1 0 1,0 0 0,1 0 0,-1 0 0,1 0 0,-1 0 0,0 0-1,1 0 1,-1 0 0,1 0 0,-1-1 0,0 1 0,1 0 0,-1 0-1,1 0 1,-1 0 0,0-1 0,1 1 0,-1 0 0,0-1 0,1 1-1,15-14-3286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7.6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143 109 6470,'0'0'9476,"0"6"-8462,-4 27-348,2-28-632,1 0 0,0 1 0,0-1 0,1 0 0,0 1 0,0-1 1,0 0-1,0 1 0,1-1 0,1 8 0,-1-12-35,0 0 0,1 1 0,-1-1-1,0 0 1,0 0 0,1 0 0,-1 0 0,0 0 0,1 0-1,-1 0 1,1 0 0,-1-1 0,1 1 0,-1 0 0,1-1-1,0 0 1,-1 1 0,1-1 0,0 0 0,-1 0 0,1 0-1,0 0 1,3 0 0,-2 0 29,0 0 1,0 0-1,0-1 0,0 1 1,0-1-1,0 0 0,-1 0 1,1 0-1,0 0 0,0 0 0,0 0 1,-1-1-1,3-1 0,0-2 22,-1 0-1,0 0 0,0-1 0,0 1 0,-1-1 1,1 0-1,-1 0 0,-1 0 0,1 0 0,-1-1 1,2-9-1,-1-2 125,-1 0 0,0 0 0,-1-19 0,-2 35-130,1 0 0,0 0-1,0 0 1,-1 1 0,0-1 0,1 0 0,-1 0-1,0 0 1,0 1 0,0-1 0,0 0 0,0 1 0,0-1-1,0 1 1,0-1 0,-1 1 0,1-1 0,-1 1-1,1 0 1,-1 0 0,1 0 0,-1 0 0,0 0-1,0 0 1,1 0 0,-1 1 0,0-1 0,0 0 0,0 1-1,0 0 1,-2-1 0,-10-1-59,1 0-1,0 2 1,-21 0-1,20 0-160,7 0-241,0 0 1,0 1 0,0 0-1,1 0 1,-1 0-1,0 1 1,1 0 0,-1 1-1,1-1 1,0 1-1,-9 5 1,-35 22-7431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7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12332,'47'4'9168,"9"4"-6845,-14-1-4217,56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7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1377,'0'0'17211,"0"13"-16709,-13 138 1732,2-51-2194,5-70-701,0-12-2955,5-13 1754,-2 5-6092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8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11371,'0'-4'6918,"12"4"-6277,4-2 160,6 2-161,-4 0-319,1 0-129,0 0-64,0 0-128,-3 0 128,-2 0-320,0 0-673,-2 0-1473,-3 0-3011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5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59 518 1537,'1'-5'11433,"2"-13"-8933,-1 1-1950,7-11-215,2 1 0,2 0 0,22-38 0,-15 29-46,7-14-150,37-70 574,-57 104-419,-1 1 0,-1-2 0,0 1 0,0 0 0,2-29 0,-24 166 1920,-12 114-2416,19 192 261,10-427-97,-51-2-236,32 1 89,0 0 0,0 1-1,-1 1 1,-23 5-1,20 4 312,20-8-102,1 0 1,-1-1-1,0 1 0,0-1 1,0 0-1,0 0 0,-5 1 1,7-2 183,20 0 53,20-2 349,1-2-1,52-12 0,-52 8-1432,0 2 1,56-2-1,-95 8 479,0 0 0,1 0 1,-1 0-1,0 0 0,0 0 0,0 0 1,0 0-1,0-1 0,0 1 0,0 0 1,0-1-1,0 1 0,0-1 1,0 1-1,0-1 0,0 1 0,0-2 1,11-11-5941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2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14958,'-2'1'164,"0"1"-1,0-1 1,1 1 0,-1 0-1,1-1 1,-1 1 0,1 0-1,0 0 1,-1 0 0,1 0-1,0 0 1,0 0 0,0 0-1,1 0 1,-1 0 0,0 0-1,1 1 1,0-1 0,-1 0-1,1 0 1,0 4 0,1 58-250,0-42 244,-1 18-64,1-4-60,-2 1 0,-1-1 0,-8 44 0,10-79-40,0-1 1,0 1 0,0-1 0,0 1-1,0-1 1,0 1 0,0-1 0,0 1-1,-1-1 1,1 0 0,0 1 0,0-1-1,0 1 1,0-1 0,-1 1 0,1-1-1,0 0 1,0 1 0,-1-1 0,1 1-1,0-1 1,-1 0 0,1 1 0,0-1-1,-1 0 1,1 0 0,-1 1 0,1-1-1,-1 0 1,-5-12-848,-1-25-1179,4 4 156,2 0 0,5-60-1,-3 84 1894,0 1 0,0-1 0,1 0 0,1 1-1,0-1 1,0 1 0,0 0 0,1 0-1,0 0 1,1 1 0,0-1 0,0 1 0,0 0-1,1 0 1,12-10 0,-14 15 134,0 0-1,-1 1 1,1-1-1,0 1 1,1 0 0,-1 0-1,0 0 1,0 0-1,0 1 1,1 0 0,-1 0-1,0 0 1,0 0-1,0 1 1,1 0 0,-1 0-1,0 0 1,0 0-1,0 0 1,0 1 0,0 0-1,0 0 1,-1 0-1,1 0 1,-1 0 0,1 1-1,-1 0 1,0 0-1,0 0 1,0 0 0,0 0-1,3 6 1,-5-7-47,-1 0 1,1 0 0,-1 0-1,1 0 1,-1 0-1,0 0 1,1 1-1,-1-1 1,-1 0-1,1 0 1,0 0-1,0 0 1,-1 0 0,1 1-1,-1-1 1,0 0-1,1 0 1,-1 0-1,0 0 1,0-1-1,0 1 1,-1 0-1,1 0 1,0 0-1,-1-1 1,-2 3 0,-5 4-218,-1 0 1,1-1 0,-21 11 0,7-3 183,15-10-87,-2 2 20,1-1 0,0 2 0,-10 9 0,17-14-20,0-1 1,0 1 0,0 0-1,0-1 1,0 1 0,1 0-1,-1 0 1,1 0 0,0 0-1,0 0 1,0 1 0,0-1-1,1 0 1,-1 0 0,1 5-1,0-5 75,0 0-1,0-1 0,0 1 0,0-1 0,1 1 1,-1-1-1,1 1 0,0-1 0,-1 0 0,1 1 1,0-1-1,1 0 0,-1 0 0,0 1 0,1-1 0,-1 0 1,1 0-1,-1 0 0,1-1 0,0 1 0,0 0 1,0-1-1,0 1 0,0-1 0,0 1 0,0-1 1,4 1-1,0 3-75,1 0-108,0 0 0,0 0 1,1-1-1,-1 0 0,1 0 1,0-1-1,0 0 0,0 0 1,0-1-1,1 0 0,-1-1 1,1 1-1,-1-2 0,1 1 1,-1-1-1,15-2 0,-20 1-230,0 0 0,0 0-1,0-1 1,0 1 0,-1-1-1,1 1 1,-1-1 0,1 0-1,-1 0 1,1-1 0,-1 1-1,0 0 1,0-1-1,0 1 1,2-5 0,17-26-4610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6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64 13613,'-1'0'274,"-1"0"-1,1 0 1,-1 0-1,1 0 1,-1 0 0,1 0-1,-1 1 1,1-1 0,0 0-1,-1 1 1,1-1 0,-1 1-1,1 0 1,0-1-1,-1 1 1,1 0 0,0 0-1,0 0 1,0 0 0,-2 1-1,1 1-198,1 1-1,-1-1 1,1 1-1,-1-1 0,1 1 1,0-1-1,0 6 1,0-6 37,-4 28 229,1 0 1,0 45-1,-2 27-137,-7-22-147,5-36-72,-3 83 0,11-128-316,0-10-65,0 10 396,-1-88-352,16-118 0,-10 174 368,36-215 913,-40 246 191,1 5-485,3 19-359,4 31-439,-4 19 214,-2-23-23,17 93 0,-19-140-34,0 1 1,0-1-1,0 0 1,0 0-1,0-1 1,1 1-1,-1 0 0,1 0 1,0-1-1,-1 1 1,2 0-1,-1-1 1,0 0-1,0 0 0,4 3 1,-4-4-9,-1 0 0,1-1 0,0 1 0,-1-1 0,1 1 0,0-1 0,0 0 0,-1 1 0,1-1 1,0 0-1,0 0 0,0 0 0,-1 0 0,1-1 0,0 1 0,0 0 0,0-1 0,-1 1 0,1-1 0,0 0 0,-1 0 0,1 1 0,0-1 0,-1 0 0,1 0 1,-1 0-1,0-1 0,1 1 0,1-2 0,7-7-87,-1-1 1,0 0-1,-1 0 0,0-1 1,0 0-1,8-18 0,32-85-563,-44 103 586,57-168 446,-58 267 2344,-12 666-2498,9-752-278,0-1-1,0 0 1,0 0 0,-1 1-1,1-1 1,0 0 0,0 0 0,0 1-1,0-1 1,0 0 0,0 0-1,0 1 1,0-1 0,0 0 0,1 1-1,-1-1 1,0 0 0,0 0-1,0 1 1,0-1 0,0 0 0,0 0-1,0 0 1,1 1 0,-1-1-1,0 0 1,0 0 0,0 0 0,1 1-1,-1-1 1,0 0 0,0 0 0,0 0-1,1 0 1,-1 0 0,0 1-1,0-1 1,1 0 0,-1 0 0,1 0-1,9-8-1580,11-21-1009,11-38-3234,3-23-4543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6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 13421,'0'0'3139,"0"3"-1538,-21 101 1248,0 1-2233,-19 319 464,15-127-6239,24-282 953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7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402 1 15054,'0'0'2782,"0"9"-225,-11 184-1392,1-43-638,5 224-1248,5-372-1008,-1-5-1181,-7-9-1932</inkml:trace>
  <inkml:trace contextRef="#ctx0" brushRef="#br0" timeOffset="1">12 456 1249,'-11'-3'20371,"29"3"-20274,20 0 479,11 0 97,10 0-609,0 0-128,2-14-1314,-3-3-1440,1 3-1763,-5 1-5796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7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65 1409,'-9'-3'17980,"13"-2"-15092,10-4-5372,-9 7 3847,16-7-1396,-1 1 1,1 1-1,1 1 0,-1 1 1,1 1-1,0 1 0,31-1 0,-52 4 24,0 1 0,0-1 1,0 0-1,0 1 0,1-1 0,-1 1 0,0-1 0,0 1 0,0-1 0,0 1 0,0 0 0,0-1 0,0 1 0,0 0 0,-1 0 0,1 0 0,0 0 0,0 0 0,-1 0 0,1 0 0,-1 0 0,1 0 0,0 0 0,-1 0 0,0 0 0,1 1 0,-1-1 0,0 0 0,0 0 0,1 0 0,-1 1 0,0-1 0,-1 2 0,2 1 48,-1 0-1,0 0 1,0 0-1,-1 0 1,1 0-1,-1 0 1,0 0-1,0 0 1,-3 7 0,-5 2 23,0 0 0,-1-1 1,0 0-1,-1-1 0,-19 16 1,-1 1-16,-13 14-50,12-12-6,1 1 0,1 1 0,1 2 0,-26 41 0,53-72-3,0 0 0,1 0 0,-1 0-1,1 0 1,0 1 0,0-1 0,0 0-1,0 1 1,0-1 0,1 1 0,0-1-1,0 1 1,0 3 0,0-5 6,1-1 1,-1 1-1,1 0 0,-1-1 0,1 1 1,-1-1-1,1 1 0,0-1 1,0 1-1,0-1 0,0 0 1,0 1-1,0-1 0,0 0 0,1 0 1,-1 0-1,0 0 0,1 0 1,-1 0-1,1 0 0,-1 0 0,1 0 1,-1-1-1,1 1 0,-1-1 1,1 1-1,2 0 0,22 2 204,-1 0-1,1-2 1,-1 0-1,37-5 1,-48 2-203,0-1 0,0 0 0,0-1 1,0 0-1,-1-1 0,0 0 0,0-2 0,0 1 1,16-13-1,-24 11-2101,-6 8 1807,1-1-1,0 1 0,0 0 0,0-1 1,0 1-1,0-1 0,-1 1 0,1 0 0,0-1 1,0 1-1,0 0 0,-1-1 0,1 1 1,0 0-1,-1-1 0,1 1 0,0 0 1,-1 0-1,1-1 0,0 1 0,-1 0 0,1 0 1,-1 0-1,1 0 0,0-1 0,-1 1 1,1 0-1,-1 0 0,1 0 0,-13 0-8828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8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13805,'0'0'7495,"17"0"-6726,13 2 544,15 2-256,4 1-224,3-3-257,-5-2-351,-7 2-129,-5-2-449,-7 0-672,-7 0-1121,-5 0-2306,-9 0-6246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2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2274,'20'0'15471,"9"1"-8795,4 0-4896,72 5-5019,-63-2 4924,50 2-1404,-72-6-4359,0 1-4446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3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11531,'-1'3'9511,"-3"16"-9114,2 77 1413,0-36-1714,2 0 0,11 74 0,-10-130-81,0 2-1550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3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 5894,'0'0'8114,"10"-4"-5851,23-5-950,1 2-1,68-4 0,73 6 1382,-107 5-975,-68 0-1410,2-1-1070,0-1 95,0 0 1,0 1-1,0-1 1,0 1-1,0-1 1,0 1-1,1 0 1,-1 0-1,0 0 1,1 0-1,2 0 1,1-1-2273,21-12-9410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4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9 12588,'0'0'150,"0"0"0,0 0 0,0-1 0,0 1 0,0 0 0,0-1 0,0 1 0,0 0 0,0 0 1,0-1-1,0 1 0,0 0 0,0-1 0,0 1 0,0 0 0,0 0 0,0-1 0,0 1 0,-1 0 0,1 0 0,0-1 0,0 1 0,0 0 0,0 0 1,-1-1-1,1 1 0,0 0 0,0 0 0,0 0 0,-1 0 0,1-1 0,0 1 0,0 0 0,-1 0 0,1 0 0,0 0 0,0 0 0,-1 0 0,1 0 0,0-1 1,-1 1-1,1 0 0,0 0 0,0 0 0,-1 0 0,1 0 0,0 0 0,-1 1 0,1-1 0,0 0 0,0 0 0,-1 0 0,-2 0 268,3 0-232,-1 9-165,0-1 1,0 0-1,-1 1 0,-1-1 0,-4 11 0,-4 18 50,8-17-39,0 0 0,0 40 0,3-59-43,0 1 0,1-1 0,-1 0 1,1 1-1,-1-1 0,1 0 0,-1 1 0,1-1 1,0 0-1,0 0 0,0 0 0,-1 0 0,1 0 0,0 0 1,0 0-1,1 0 0,-1 0 0,0 0 0,0 0 0,0-1 1,0 1-1,1 0 0,-1-1 0,0 1 0,1-1 0,-1 1 1,0-1-1,1 0 0,1 1 0,49 4-203,-45-5 219,16 1-39,-10-1 10,1 0 0,-1 1 0,1 1 0,-1 0 0,19 6 0,-29-7 25,0 1 0,1-1 0,-1 1 0,0-1 1,0 1-1,0 0 0,0 1 0,0-1 0,-1 0 0,1 1 0,-1 0 0,0-1 0,1 1 0,-1 0 1,0 0-1,0 0 0,-1 1 0,1-1 0,-1 0 0,0 1 0,0-1 0,0 0 0,0 1 0,0 0 1,0 4-1,0 1 37,0-1 0,0 1 0,-1-1 0,0 1 0,-1-1 0,0 1 0,0-1 0,0 1 0,-1-1 0,-1 0 0,1 0 0,-1 0 0,-1 0 0,0 0 0,0-1 0,-5 9 0,0-3 80,-1 0 1,0-1 0,-22 22 0,27-30-96,1-1 0,-1 1 0,1-1 0,-1 0 0,0 0 1,0-1-1,0 0 0,0 0 0,-1 0 0,1 0 0,-1-1 0,1 0 0,-1 0 1,-8 1-1,7-2-412,1 0 0,-1-1 0,0 1 1,1-1-1,-1 0 0,-11-5 0,14 5-233,1-1 0,0 0 0,-1 0 0,1 0 0,0 0 0,0 0 0,1-1 0,-1 1 0,-2-4 0,-10-14-5517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4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 11819,'9'0'3524,"1"0"-2788,9 2 738,4 9-1,10-5-512,4-6 64,8 0-385,0-4-63,-3-15-385,-7 0-96,-7 0 32,-7 5-928,-4 1-546,-6 5-1729,-3 6-1024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2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12 7399,'0'0'375,"0"-1"0,0 1 0,0-1 1,0 1-1,-1-1 0,1 1 0,0-1 0,0 1 0,0 0 1,0-1-1,0 1 0,0-1 0,-1 1 0,1 0 0,0-1 0,0 1 1,-1 0-1,1-1 0,0 1 0,-1 0 0,1-1 0,0 1 1,-1 0-1,1-1 0,0 1 0,-1 0 0,-13-1 2667,11 2-2939,0-1-1,0 1 1,0 0-1,0 0 0,0 1 1,0-1-1,1 0 1,-5 4-1,1 1-26,0 1 0,0 0-1,1 0 1,0 0 0,0 0-1,1 1 1,0 0 0,0 0-1,1 0 1,0 0 0,-3 13-1,0 3-7,2-1 0,0 0 0,1 28 0,2-44-54,1 4-1,-1 0-1,1-1 0,1 1 1,0 0-1,3 15 1,-2-22-28,-1-1 1,1 1-1,-1-1 1,1 1-1,0-1 1,1 0-1,-1 0 1,0 0-1,1 0 1,0 0-1,-1 0 1,1-1-1,0 1 1,1-1-1,-1 0 1,0 0-1,1 0 1,6 2-1,-3 0-55,1-2-1,0 1 1,1-1-1,-1 0 1,0-1-1,1 0 1,-1 0 0,0 0-1,10-2 1,-15 1 28,1 0 0,0-1 1,-1 1-1,1-1 1,-1 0-1,1 0 0,-1 0 1,1-1-1,-1 1 1,0-1-1,0 0 0,1 0 1,-1 0-1,0 0 1,-1 0-1,1-1 0,0 1 1,-1-1-1,1 0 1,-1 1-1,0-1 1,0 0-1,2-4 0,0-8-151,0 1 0,0-1-1,-2 0 1,0 0 0,0 0-1,-2 0 1,-1-22-1,1 13 33,0 18 159,0-1 0,-1 1 0,0-1 0,0 1 0,0-1 0,-1 1 0,0-1 0,0 1 0,0 0 0,-1 0 0,0 0 0,0 0 0,-1 1 0,1-1 0,-1 1 0,-1 0 0,1 0 0,-9-7 0,7 8 172,0-1 1,0 1-1,-1 1 1,1-1 0,-1 1-1,0 0 1,0 1-1,-1 0 1,1 0-1,0 0 1,-1 1 0,1 0-1,-1 0 1,1 1-1,-1 0 1,-7 1-1,12 0-152,1 0 0,0-1-1,-1 1 1,1 0-1,0 0 1,-1 0-1,1 1 1,0-1 0,0 0-1,0 1 1,0 0-1,0-1 1,0 1-1,1 0 1,-1 0 0,1 0-1,-1 0 1,1 0-1,-1 0 1,1 0 0,0 1-1,0-1 1,0 0-1,0 5 1,-3 3-62,2 1 0,-1 0 0,2-1-1,-2 13 1,0 58-2428,7-29-3464,4-22 134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4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67 10378,'0'0'4528,"-6"3"-3515,1 3-721,0 0 0,0 0-1,0 1 1,1-1 0,0 1 0,0 0 0,0 0-1,1 1 1,0-1 0,1 0 0,0 1 0,0 0-1,-1 12 1,-1 13 23,1 63-1,3-75-37,0-9-235,1 0 0,-1 0-1,2 0 1,0 0-1,0 0 1,1 0-1,5 11 1,-5-16-40,0-1 1,0 0 0,1-1 0,-1 1-1,1-1 1,1 1 0,-1-1 0,1-1 0,0 1-1,0 0 1,0-1 0,0 0 0,1-1-1,8 5 1,-11-6 4,0 0 0,0-1-1,1 1 1,-1-1 0,0 0 0,1 0-1,-1 0 1,1 0 0,-1-1 0,1 1-1,-1-1 1,1 0 0,0 0 0,-1 0-1,1-1 1,-1 1 0,1-1 0,-1 0-1,1 0 1,-1 0 0,0 0-1,1 0 1,-1-1 0,0 0 0,0 0-1,0 0 1,0 0 0,0 0 0,-1 0-1,1-1 1,-1 1 0,1-1 0,-1 0-1,0 0 1,0 0 0,0 0 0,2-5-1,4-10-74,-1 1 0,-1-1 0,-1 0 0,0-1 0,-2 1 0,3-32 0,-3 1-166,-7-69-1,4 109 343,-1 0-1,-1 0 1,1 1-1,-2-1 0,1 0 1,-1 1-1,0 0 0,-1 0 1,0 0-1,-7-12 1,8 16-34,0 0 1,-1 1 0,1-1-1,-1 0 1,0 1 0,0 0-1,0 0 1,0 0 0,0 0-1,-1 1 1,1 0 0,-1 0-1,0 0 1,1 0 0,-1 1-1,0-1 1,0 1 0,0 0-1,-9 0 1,4 2-41,1-1 1,-1 1-1,1 1 1,-1 0-1,1 0 1,0 1-1,0 0 1,0 0-1,0 1 1,1 0-1,-1 1 0,1 0 1,0 0-1,1 1 1,-10 8-1,2 0-213,1 1-1,0 0 1,1 1 0,1 1-1,1 0 1,-12 21-1,14-15-1458,11-10-3567,4-11-1709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5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12908,'0'0'3267,"0"21"-2242,0 10-224,0 11-256,-3 8 31,1 6-288,-3 9 1,-2 10-257,3 2 96,-3-6-160,4-13-32,3-16-321,0-19-640,0-11-1313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5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14221,'0'0'2205,"0"3"-924,-2 170 2022,-5 91-2610,2-77-1277,3-139-1027,-2-18-3377,3-26 445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5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15695,'0'0'3908,"3"0"-2819,18 0-193,11 9 193,11-3-256,-3 2-833,-1-1 224,-1-3-352,-10 0-192,0-2-833,-2-2-417,-5 2-1889,0 0-3139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6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1 13196,'21'0'8338,"72"0"-8433,-92 0 96,0 0 1,-1 1-1,1-1 0,-1 0 1,1 1-1,0-1 0,-1 0 1,1 1-1,-1-1 0,1 1 1,-1-1-1,1 1 0,-1 0 1,0-1-1,1 1 0,-1-1 1,0 1-1,1 0 1,-1-1-1,0 1 0,0 0 1,1-1-1,-1 1 0,0 0 1,0-1-1,0 1 0,0 0 1,0-1-1,0 1 0,0 1 1,-1 30 259,1-23-238,0-4-22,-1 0-1,0 0 1,0 0 0,0 0 0,0-1 0,-1 1 0,0 0 0,0 0 0,0-1 0,-1 1 0,1-1 0,-5 5 0,-5 7-314,-27 25 0,16-17 14,7-8-125,-30 23-1,32-29 369,0 1 0,1 1 0,-21 25 0,38-33-1178,12-2 998,22-1 602,-34-1-447,44 1 437,-32 1-216,1-1 0,0-1 0,-1-1 0,1-1-1,21-4 1,-33 3-1366,-5-1-5614,0-3-4595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6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6534,'0'-2'10794,"7"2"-8744,15-2-929,1-2 65,3 2-226,0 0-351,-1 2-449,-1 0-192,-1 0-833,-4 0-2850,-5 4-6022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1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174 53 12812,'5'-38'2089,"-3"23"417,-3 19 901,-6 34-3334,-1-1-1,-27 71 0,6-23-331,-10 55-954,-22 71-4573,61-224 3409,2-17 2707,-2 29-291,0 0 1,1 0-1,-1 0 0,1 1 1,-1-1-1,1 0 1,0 0-1,-1 0 0,1 0 1,0 1-1,0-1 1,-1 0-1,1 1 1,0-1-1,0 0 0,0 1 1,0-1-1,0 1 1,0-1-1,0 1 0,0 0 1,0 0-1,0-1 1,0 1-1,0 0 1,0 0-1,0 0 0,0 0 1,2 0-1,11 1 808,0 0 0,1 1 0,26 8-1,-26-5-741,0-2 0,1 0 0,18 1-1,-27-3-83,1-1 0,-1 0 0,1 0-1,-1-1 1,1 0 0,-1 0 0,1 0-1,-1-1 1,1 0 0,-1-1 0,0 0-1,0 0 1,-1 0 0,1-1 0,0 0-1,-1 0 1,0-1 0,0 1-1,-1-2 1,1 1 0,-1 0 0,0-1-1,0 0 1,-1 0 0,4-7 0,8-10 36,-2 0 1,-1-1 0,-1-1-1,13-35 1,-69 150 2515,21-28-1958,2 1 0,4 1 1,-15 92-1,24-85-1213,-1 97 0,9-166 368,-1 1-1,1-1 0,0 0 1,0 1-1,0-1 0,1 0 1,-1 1-1,0-1 0,1 0 1,0 1-1,-1-1 0,1 0 1,0 0-1,0 1 0,0-1 1,0 0-1,1 0 0,-1 0 1,1 0-1,-1-1 0,1 1 1,-1 0-1,4 2 0,16 4-6612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2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90 176 12940,'-12'23'850,"1"0"-1,2 1 0,0 1 0,2-1 1,-6 31-1,-12 127 119,25-176-957,-3 97-101,3-101-706,1-19-1030,33-158-2013,-2 22-639,-22 84 3944,34-160 5841,-42 235-2682,1 40-2095,-3 258 1210,0-302-1744,0-1 0,0 1 0,0-1 1,0 1-1,0-1 0,0 1 0,1-1 0,-1 1 0,0-1 0,1 1 1,-1-1-1,1 1 0,0-1 0,-1 1 0,1-1 0,0 0 0,0 1 1,1 1-1,0-3-1,-1 1 1,1 0-1,-1-1 1,1 1-1,0-1 1,-1 0-1,1 0 0,0 1 1,-1-1-1,1 0 1,-1 0-1,1 0 1,0-1-1,-1 1 1,1 0-1,0-1 1,2 0-1,0 0 8,-1-1-1,0 1 0,0-1 1,1 1-1,-1-1 1,0 0-1,-1 0 1,1-1-1,0 1 0,0 0 1,3-6-1,25-36-48,-21 29-33,168-258-1544,-178 272 1673,1 1 0,-1-1-1,0 0 1,1 0 0,-1 1 0,1-1-1,-1 0 1,1 1 0,-1-1-1,1 1 1,-1-1 0,1 1 0,0-1-1,-1 1 1,1-1 0,0 1-1,-1-1 1,1 1 0,0 0-1,-1-1 1,1 1 0,1 0 0,-1 0-5,-1 1 1,1-1-1,-1 0 0,1 1 1,-1-1-1,0 1 1,1 0-1,-1-1 1,0 1-1,1-1 1,-1 1-1,0-1 1,0 1-1,1 0 1,-1-1-1,0 1 1,0 0-1,0-1 1,0 1-1,0 1 0,0 52 1293,0-40-1032,-7 459 869,6-472-1272,1 1 0,0 0 0,0 0 1,0-1-1,0 1 0,1 0 0,-1 0 0,0-1 1,1 1-1,-1 0 0,1-1 0,0 1 0,0 0 1,-1-1-1,1 1 0,0-1 0,0 0 0,0 1 0,0-1 1,1 0-1,0 2 0,0-2-220,0 0 0,0-1 1,0 1-1,0-1 0,0 1 0,1-1 0,-1 1 0,0-1 0,0 0 0,0 0 1,0 0-1,0 0 0,0-1 0,1 1 0,-1-1 0,3 0 0,34-15-7898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2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0 14574,'0'0'2498,"-3"15"-1569,-4 20 673,-2 13-770,0 15-95,-1 8-160,1 12-129,-1 13-352,1 0-128,2-6 128,2-19-704,5-21-449,0-23-1186,14-17-1184,10-10-4196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3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329 1 12460,'-21'27'1281,"7"8"513,2 13-225,3 2-448,2 7-288,2 5 64,3 5-417,-1 6-352,3 2 1,0-4-193,0-9 160,0-14-513,0-12-832,0-15-1217,0-11-1762</inkml:trace>
  <inkml:trace contextRef="#ctx0" brushRef="#br0" timeOffset="1">1 334 15343,'0'0'3042,"7"0"-2177,7 5 320,7 7-736,7 5 287,10-3-639,6-3 95,8-5-705,6-6-1441,-1 0-2530,-8-19-9417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3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56 194 10218,'-4'39'5334,"-13"22"-3172,5-24-1533,-3 19-202,14-55-443,-1-13-975,0 0 0,1 0 0,0-1-1,1 1 1,0-1 0,4-23 0,2 8-483,16-52-1,2 17 147,-14 38 2621,0-1 1,6-29-1,-19 95 1722,-3 33-2678,-1-29 167,2 1-1,1 62 1,4-106-492,0-1 0,1 1 0,-1-1 0,0 1 0,1 0 0,-1-1 0,1 1 0,-1-1 0,1 1 0,-1 0 0,1-1 0,-1 0 0,1 1 0,-1-1 0,1 1 0,-1-1 0,1 0 0,0 1 0,-1-1 0,1 0 0,0 1 0,-1-1 0,1 0 0,0 0 0,0 0 0,-1 0 0,1 0 0,0 0 0,-1 0 0,1 0 0,0 0 0,0 0 0,-1 0 0,1 0 0,0 0 0,-1-1-1,2 1 1,1-1 11,1 1-1,-1-1 1,1 0-1,-1 0 1,1 0-1,-1-1 1,5-2-1,3-4-87,-1-1-1,0 0 0,-1-1 1,0 0-1,13-20 0,37-66-1314,-41 65 1014,-5 4 218,-10 21 209,0 0 1,0 0-1,0 0 1,0 0 0,1 1-1,7-9 1,-10 14-19,-1 0 0,1 0 1,-1 0-1,1 0 0,0-1 0,-1 1 1,1 1-1,-1-1 0,1 0 1,0 0-1,-1 0 0,1 0 1,-1 0-1,1 0 0,-1 1 1,1-1-1,-1 0 0,1 0 1,0 1-1,-1-1 0,0 1 0,1-1 1,-1 0-1,1 1 0,-1-1 1,1 1-1,-1-1 0,1 1 1,12 14 520,-10-10-312,0 0 1,0 0-1,-1 1 1,1-1-1,-1 1 1,0-1-1,-1 1 1,1 0-1,-1 0 1,0 7-1,0 65 1128,-2-28-930,2-29-328,0 26-8,2 0 0,12 60 0,-14-103-166,1 0-1,-1-1 1,0 1-1,1 0 1,0 0-1,0-1 1,0 1-1,1-1 1,-1 0-1,4 4 1,-6-7-59,1 1-1,0 0 1,-1-1 0,1 1 0,0-1-1,0 1 1,0-1 0,-1 1 0,1-1-1,0 0 1,0 1 0,0-1 0,0 0-1,0 0 1,0 0 0,0 1 0,0-1-1,0 0 1,1-1 0,0 1-105,-1-1 0,0 1 0,1-1 0,-1 0 0,0 1 0,1-1 1,-1 0-1,0 0 0,0 0 0,0 0 0,0 0 0,0 0 0,0 0 0,0 0 0,0-1 0,-1 1 0,2-2 0,14-29-5154,0-10-3209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3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10 2050,'-6'-5'10621,"0"2"-5772,4 1-2374,14 2-1325,32 2-1138,-1 2-1,43 10 1,-31-4-25,-53-10 5,-1 0 1,1 0-1,-1 0 1,1 1-1,-1-1 1,0 1-1,1-1 1,-1 1-1,0-1 1,1 1-1,-1 0 1,0 0-1,0 0 1,0 0-1,0 0 1,0 0-1,0 0 1,0 0-1,0 0 1,0 0-1,0 0 1,0 0-1,0 2 1,-1-1 12,1 0 0,-1 0 0,0 0 0,0 0 0,0 0 0,0 0 0,0-1 0,0 1 0,0 0 0,-1 0 0,1 0 0,-1 0-1,1-1 1,-1 1 0,0 0 0,0 0 0,1-1 0,-3 3 0,-9 12-15,0-1-1,-1-1 0,0 0 0,-28 21 1,1 0-65,-12 12 44,24-23 50,0 1 1,-34 43-1,43-32-47,19-35 26,-1 0-1,1 0 0,-1 0 1,1 0-1,0-1 0,-1 1 1,1 0-1,0 0 1,0 0-1,-1 0 0,1 0 1,0 0-1,0 0 0,0 0 1,0 0-1,0 0 0,1 0 1,-1 0-1,0 0 0,0 0 1,1 0-1,-1 0 0,0 0 1,1 0-1,-1 0 1,1-1-1,-1 1 0,1 0 1,0 0-1,-1 0 0,1-1 1,0 1-1,-1 0 0,1-1 1,0 1-1,0-1 0,1 1 1,16 3 229,0-2 1,0 0-1,1-1 1,-1-1-1,24-2 1,12 0 30,-53 2-264,4 0 35,1 0 0,0 0 1,0-1-1,0 0 0,0 0 0,6-2 1,-11 3-179,0-1 1,1 1-1,-1-1 1,0 0 0,1 0-1,-1 0 1,0 0-1,0 0 1,0 0 0,0 0-1,2-2 1,-2 1-357,0 1 1,0-1 0,0 0-1,-1 0 1,1 1 0,-1-1-1,1 0 1,-1 0 0,0 1-1,1-1 1,-1-4 0,0-10-6714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3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14542,'0'-2'7014,"9"2"-6373,14 0-64,8-2 287,4 0-255,0 2-33,-2 0-511,2 0 95,-4 0-417,-3 12-639,0 3-2179,-7 8-4869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4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17745,'0'0'2754,"10"10"-2337,22-1-193,11-3 288,11 0-63,4-4-417,1-2 128,-5 0-320,-7 0-256,-10 0-706,-13 0-1408,-8 0-2146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5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0 448,'-12'15'12268,"-2"10"-10891,5 10 321,4 5-353,3 2-640,2 4 256,0 2-417,0 2-255,0-4-257,0-7-96,0-5-801,9-5-961,1-2-1473,-6-2-4837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5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 18065,'0'0'5894,"12"0"-5638,16 0-288,14 0 384,7 0-224,5-14-160,0-5-1281,0-10-1538,-2-3-3330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5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16111,'27'-1'4636,"76"-10"-4563,-65 5-123,-1 2 0,45 1 0,-78 2 17,-1 1 0,1 0 0,0 1 0,-1-1 0,1 1 0,-1-1 1,1 1-1,-1 0 0,1 1 0,5 2 0,-8-3 13,1 0 0,-1 1 0,1-1 0,-1 1-1,1-1 1,-1 1 0,0-1 0,0 1 0,0 0 0,0 0 0,0 0 0,0 0 0,0 0 0,-1 0 0,1 0 0,-1 0 0,1 0 0,-1 0 0,0 3 0,1 4-75,0 1 0,-1-1 0,-1 0 0,0 0 0,0 0 0,0 1 0,-1-1 0,-1 0 0,1-1 0,-6 12 0,-3 1-67,0-2 0,-1 1 0,-16 18 1,-60 67 14,-12 14 1521,99-117-1291,0-1-1,-1 1 0,1 0 1,0 0-1,0 0 0,0 0 0,0 0 1,0 0-1,1 0 0,-1 1 1,0-1-1,1 0 0,0 0 0,-1 0 1,1 4-1,1-5-54,-1 0 0,0 0 0,1 0 0,-1 0 0,1 0 0,-1 0 0,1 0 0,0 0 0,-1 0 0,1 0 0,0-1 0,0 1 0,-1 0 0,1 0 0,0-1 0,0 1 0,0 0 0,0-1 0,0 1 0,0-1 0,0 0 0,1 1 0,8 1-12,0 0 0,-1-1 0,1 0 0,0 0-1,15-2 1,-9 1-91,-6-1-216,0 0 1,0 0-1,0-1 1,-1 0-1,1 0 1,0-1-1,16-8 1,-1-2-2731,35-23 1,-13 3-3696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6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109 142 929,'-5'-3'17144,"-4"7"-14186,-3 6-5005,9-8 3632,-3 8-1479,-1-1 0,2 1 0,-1 0 0,1 1 0,1-1 0,0 1 0,0 0 1,1 0-1,0 0 0,1 1 0,1-1 0,-1 0 0,2 1 0,0 0 0,1 12 0,-1-21-95,1-1 0,-1 1 0,0-1 0,1 1 1,0-1-1,-1 0 0,1 0 0,0 1 0,0-1 0,0 0 0,1 0 0,-1 0 0,0 0 0,1 0 0,0 0 0,-1 0 0,1-1 0,2 3 0,1-1-4,0 0-1,0 0 1,0-1 0,0 1 0,0-1 0,0 0-1,10 2 1,4-1-73,0 0 0,0-1 0,33-1 0,-44-2 31,0 0 0,1 0 0,-1-1 0,0 0 0,0 0-1,0-1 1,-1 0 0,1 0 0,-1-1 0,1 0 0,-1 0-1,-1-1 1,1 0 0,0 0 0,-1 0 0,0-1 0,0 0-1,7-11 1,-6 7-91,1-1 1,-2 0-1,0 0 0,0 0 0,-1-1 0,0 0 0,-1 0 1,0 0-1,-1-1 0,-1 1 0,2-21 0,-3 23 98,0 0-1,-1 0 1,-1 0-1,0 0 1,0 0 0,-1 0-1,-4-14 1,4 20 57,0 0 0,0-1-1,0 1 1,-1 0 0,0 1 0,0-1 0,0 0 0,0 1 0,-1-1 0,1 1 0,-1 0 0,0 0 0,0 1 0,0-1 0,0 1 0,0 0 0,-8-3 0,2 1 31,0 0 1,0 1-1,-1 1 1,1 0-1,-1 0 1,1 1-1,-1 0 1,0 0-1,1 2 1,-1-1-1,1 1 1,-1 1-1,1 0 1,-1 0-1,1 1 1,0 0-1,0 1 1,0 0-1,1 1 1,-1 0-1,1 0 1,0 1-1,0 0 1,1 1-1,0 0 1,0 0 0,1 1-1,0 0 1,-8 10-1,10-12-148,1 0 0,-1 0-1,1 1 1,0-1 0,1 1 0,0 0-1,0 0 1,0 0 0,1 1 0,0-1-1,0 1 1,1-1 0,0 1 0,0-1-1,1 1 1,0 9 0,1-16-115,-1 1 0,0 0-1,1-1 1,-1 1 0,1-1 0,0 1 0,-1-1-1,1 1 1,0-1 0,0 1 0,0-1 0,0 0-1,0 0 1,0 1 0,0-1 0,1 0 0,-1 0-1,0 0 1,1 0 0,-1 0 0,0-1 0,1 1-1,-1 0 1,1-1 0,0 1 0,-1-1 0,1 1 0,-1-1-1,1 0 1,0 1 0,1-1 0,36 5-5536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6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200 114 9449,'-4'1'618,"1"0"1,-1 0-1,0 1 1,1-1-1,-1 1 1,1 0-1,-1 0 1,1 0-1,0 0 1,0 1-1,0-1 1,0 1-1,-4 5 1,3-3-216,1 0-1,-1 1 1,1-1 0,0 1 0,1 0-1,-1 0 1,-2 10 0,1 5-141,1 0 0,1 0 0,0 39 1,2-54-244,0-1 1,0 1 0,1-1 0,0 1-1,0-1 1,0 1 0,0-1 0,1 0 0,0 1-1,4 5 1,-4-8 3,0 0-1,0 0 0,0-1 0,0 1 1,1-1-1,-1 0 0,1 0 0,0 0 1,-1 0-1,1 0 0,0 0 0,0-1 1,1 0-1,-1 1 0,0-1 0,0 0 1,0-1-1,6 2 0,-3-1-16,1 0-1,-1 0 1,0-1 0,1 1-1,-1-2 1,1 1-1,-1-1 1,0 0 0,1 0-1,-1 0 1,0-1 0,11-4-1,-11 2-17,0 0-1,0 0 1,-1 0 0,1-1 0,-1 0-1,0 0 1,0 0 0,-1-1-1,1 0 1,-1 1 0,4-10-1,4-6-152,0 0-1,-2-1 1,13-41-1,-20 51 152,0-1 1,0 1-1,-1-1 1,-1 0-1,0 1 0,-1-1 1,0 0-1,-4-24 1,3 33 42,-1 0 1,1-1-1,-1 1 0,0 0 1,0 0-1,0 0 1,-1 0-1,1 0 1,-1 1-1,0-1 0,0 1 1,0 0-1,0 0 1,-1 0-1,1 0 1,-1 1-1,0-1 0,0 1 1,0 0-1,0 0 1,0 0-1,0 0 1,-1 1-1,1 0 1,-7-1-1,2 0 16,-1 0 0,0 1 0,0 1 0,0 0 0,1 0 0,-1 1 0,0 0 0,0 0 0,1 1 0,-18 6 0,14-2-48,1 0 1,1 0 0,0 1 0,0 1 0,0 0 0,1 0 0,0 1 0,0 0 0,1 1 0,-12 16 0,11-12-740,1 0 0,0 1 0,1 0 1,-9 24-1,4 1-4212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7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5 4228,'3'-4'14638,"-3"25"-14062,0 10-351,0 13 191,0 10-128,0 13 193,0 14-385,0 13 96,-3 6-192,-11 0-64,5-10-545,2-19-1056,5-25-737,2-21-1314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7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12268,'0'0'3870,"0"7"-1292,-8 413 860,-5-140-9507,11-268 730,-3-10-1980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4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12043,'0'0'4421,"0"2"-2339,10-2-321,1 0-896,6 0 256,6 0-320,3 0-129,0 0-511,0 0 31,-5 0-256,0 0 32,-2 0-961,-5 0-1281,-7 0-1922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8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9961,'0'0'8553,"17"0"-7977,18 0 33,14 4 384,7 0-737,5-4-32,-2 2-384,-5 0-1346,-9 3-3042,-12-1-7335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8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19 15535,'12'0'4028,"24"-6"-3312,3 0-682,74 0 120,-112 6-156,-1 0-1,0 1 0,1-1 0,-1 0 0,0 1 1,1-1-1,-1 1 0,0-1 0,1 0 1,-1 1-1,0-1 0,0 1 0,0-1 0,1 1 1,-1-1-1,0 1 0,0-1 0,0 1 1,0-1-1,0 1 0,0-1 0,0 1 0,0-1 1,0 1-1,0-1 0,0 1 0,0-1 1,0 1-1,-1 0 0,-3 17 193,-2-8-59,-2 0-1,1 0 1,-2-1-1,-16 15 1,0 2-111,-34 32-3,31-31-12,1 2 0,-32 42 0,56-67-15,1 1 0,-1 0 0,1 0 0,0-1 0,0 1 0,0 1 0,1-1 0,0 0 0,0 0 0,0 0 0,1 1 0,-1-1 0,1 0 0,2 9 0,-2-12 9,1-1-1,0 0 0,0 1 0,-1-1 1,1 1-1,0-1 0,0 0 1,1 0-1,-1 0 0,0 0 0,0 0 1,1 0-1,-1 0 0,0 0 1,1 0-1,-1 0 0,1-1 0,-1 1 1,1 0-1,-1-1 0,1 0 1,0 1-1,-1-1 0,3 0 0,42 6 35,-16-5 30,72 0 197,-93-1-302,-1-1-1,0 0 1,1-1-1,-1 0 1,0 0-1,0-1 1,0 0-1,0 0 1,10-7-1,-17 10-203,-1 0 1,0-1-1,1 1 0,-1 0 0,0-1 0,0 1 1,1 0-1,-1-1 0,0 1 0,0 0 0,0-1 0,1 1 1,-1-1-1,0 1 0,0 0 0,0-1 0,0 1 1,0-1-1,0 1 0,0 0 0,0-1 0,0 1 1,0-1-1,0 1 0,0-1 0,0-2-2443,0-7-5436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8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 12940,'0'0'7559,"19"0"-6790,16 0-64,12 0 320,7 0-192,2 0-673,0 0-32,-6-4-1217,-13-6-4132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4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96 6951,'11'-96'5872,"-14"150"1941,5 45-7107,-1-18-540,-2-60-94,0 3-199,2-12-3138,-8-28-1113,-8-11-4659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5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8 3267,'-2'2'13698,"-3"3"-10425,33-1-3209,-1 0 0,1-2 0,0-2 0,41-3 0,-45-9-330,-22 11-123,0 0 0,0 0-1,0 0 1,-1 0 0,1 0 0,0 0-1,0 0 1,0 0 0,4 0 0,-10 16-11431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5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7527,'0'0'2947,"2"0"-1794,8 0 1025,8 0-640,1 0-321,0-4-128,-3 0-481,1-1-448,-3 1 97,-5 4-161,-4 0-385,0 0-928,-3 0-1409</inkml:trace>
  <inkml:trace contextRef="#ctx0" brushRef="#br0" timeOffset="1">8 271 11115,'0'0'4163,"2"0"-2753,8 0-225,4 0-673,7 4 1,2 3 288,5-7-353,-2 0-160,-2 0-320,-3 0 160,2-21-1793,-2-4-1570,1-13-3940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29 12268,'23'-3'4826,"5"-6"-3489,-17 5-1425,0 1 0,1 0 0,-1 0-1,22-1 1,-32 5 68,-1-1-1,1 1 0,-1-1 1,1 1-1,-1-1 0,0 1 1,1 0-1,-1-1 0,1 1 0,-1 0 1,0-1-1,0 1 0,1 0 1,-1-1-1,0 1 0,0 0 1,0 0-1,0-1 0,0 1 1,0 0-1,0 0 0,0-1 1,0 1-1,0 0 0,0 0 0,-1 0 1,-3 25-52,-1-13-42,-1-1 0,-1-1 0,0 1 0,0-1 0,-2 0 0,-15 16-1,-6 9 34,2 0 85,9-15 392,2 2-1,1 0 0,-21 38 0,36-59-370,1-1-1,-1 0 0,1 1 1,-1-1-1,1 0 1,0 1-1,-1-1 1,1 0-1,0 1 1,0-1-1,0 1 0,0-1 1,0 3-1,0-4-20,1 1-1,-1-1 0,0 1 0,1 0 0,-1-1 0,0 1 0,1-1 0,-1 1 1,0-1-1,1 1 0,-1-1 0,1 1 0,-1-1 0,1 0 0,-1 1 0,1-1 1,-1 0-1,1 1 0,0-1 0,-1 0 0,2 1 0,2-1-11,1 1 0,0 0 0,-1-1 0,1 0 0,0 0 0,7-1 0,5 0 166,-9 0-470,-1 1 0,1-1 0,0 0 0,-1-1 0,1 0 0,-1 0 0,1-1 0,12-6 0,2-2-4504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6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70 10186,'-1'20'1727,"-1"0"1,-6 25 0,-2 23 173,5 155-426,5-196-1819,-15-59-2159,10 12 1812,0 1-1,1-1 1,1 0 0,0 0 0,1-22 0,7-103 0,-5 144 676,1-12 165,1-1-1,0 1 0,7-24 1,-7 32 119,0-1 0,0 0 0,1 1 0,0 0 1,0-1-1,0 1 0,0 0 0,1 1 0,0-1 0,0 1 1,4-5-1,-2 7-133,0 0 0,-1 0 0,1 0 0,0 1 0,0 0 0,0 0 0,0 0 0,1 1 0,-1 0 0,0 0 0,0 1 0,7 1 0,0-1 39,-9-1-141,-1 0 0,1 1-1,-1-1 1,0 1 0,1 0 0,-1 0 0,0 0-1,0 0 1,0 1 0,0 0 0,0-1 0,4 3-1,-6-2 12,0-1 0,1 0 0,-1 1 0,0-1 0,0 1 0,1-1-1,-1 1 1,0 0 0,-1-1 0,1 1 0,0 0 0,0 0 0,-1-1-1,1 1 1,-1 0 0,0 0 0,1 0 0,-1 0 0,0 0 0,0 0-1,0-1 1,0 1 0,-1 3 0,0-4-14,1 1 0,-1 0 0,0 0 0,0-1-1,0 1 1,0 0 0,0-1 0,0 1 0,0-1 0,0 1 0,-1-1 0,1 1-1,-1-1 1,1 0 0,-1 0 0,-3 2 0,-34 16 104,23-12-90,4-1-31,-1 1 19,-1 0 0,0-1 1,-1 0-1,0-1 1,0-1-1,0 0 1,0-1-1,-19 1 1,33-4-664,6 0-4554,9 0 1511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8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36 234 3171,'3'-136'16629,"-1"496"-15673,-1-351-1231,-1-21-353,0-23-498,-16-16 881,10 34 198,1 0 0,1-1 0,0 1 0,-1-28 0,4 35 42,1 1 0,0 0 1,0-1-1,1 1 0,0-1 1,1 1-1,0 0 0,1 0 1,0 0-1,0 0 1,1 0-1,0 1 0,0 0 1,1-1-1,0 1 0,0 1 1,1-1-1,0 1 0,1 0 1,-1 1-1,1-1 0,10-6 1,-4 4-4,0 0 0,27-13 0,-35 19-23,0 1 0,1 0 0,-1 0 1,1 0-1,-1 1 0,1 0 0,0 0 0,0 0 0,0 1 0,-1 0 0,7 0 0,-11 0 13,0 1 0,-1-1 0,1 1 0,-1-1 0,1 1 0,0-1 0,-1 1 0,1-1 0,-1 1 1,1-1-1,-1 1 0,0 0 0,1-1 0,-1 1 0,1 0 0,-1-1 0,0 1 0,0 0 0,1-1 0,-1 1 0,0 0 0,0 0 0,0-1 1,0 1-1,0 0 0,0 1 0,0 27 246,0-19 49,-1-5-234,0 1 1,-1 0-1,1-1 0,-1 1 1,0-1-1,0 0 0,-1 1 1,1-1-1,-1 0 0,0-1 1,-1 1-1,1 0 0,-1-1 1,0 0-1,-7 6 0,6-5-46,0-1 0,0 0 0,0 0 0,-1 0 0,1-1 0,-1 1 0,0-1 0,0-1 0,0 1 0,0-1 0,0 0 0,-1-1 0,-12 2 0,19-3-178,5 5-197,0 0 496,-1 1 0,1-1 1,-1 1-1,0 0 1,0 0-1,-1 0 0,0 1 1,4 10-1,13 22 167,-15-31-290,1-1 0,0 0 0,1 0 0,-1 0 0,1-1 0,1 0 0,-1 0 0,1-1 0,0 0 0,0 0 0,0-1 0,13 5 0,-4-8-2871,-6-5-2640,-2-9 819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7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76 7847,'1'26'6777,"3"-1"-4362,2 28-647,-17 260 277,11-313-2040,0-2-144,-2-78-688,0 23 354,10-99 1,-7 146 529,1 0 1,0 1-1,0-1 0,1 1 1,0-1-1,0 1 1,1 0-1,1 0 0,-1 0 1,1 1-1,1 0 1,0 0-1,0 0 0,0 1 1,1-1-1,0 2 1,0-1-1,1 1 0,0 0 1,0 1-1,1-1 0,-1 2 1,10-5-1,-13 7-30,0 1 0,0-1-1,0 1 1,0 1 0,0-1-1,0 0 1,0 1 0,0 0-1,9 1 1,-13 0-8,0 0 0,0 0 0,0-1 0,0 1 0,0 0 0,0 0 0,0 0 0,-1 0 0,1 0 0,0 0 0,-1 0 0,1 0 0,0 0 0,-1 1 0,1-1 0,-1 0 0,0 0 0,1 0 0,-1 1 0,0-1 0,0 0 0,0 0 0,0 1 0,0-1 0,0 0 0,-1 2 0,-2 38 557,1-34-532,-1 1 0,0-1 0,-1 0-1,1 0 1,-1 0 0,-1 0 0,1-1 0,-1 1-1,-8 6 1,-56 52 85,59-57-114,-72 67-36,82-75-4,1 1 0,0 0 0,0 0 1,-1 0-1,1-1 0,0 1 1,0 0-1,0-1 0,0 1 0,0-1 1,0 1-1,0-1 0,0 0 0,0 1 1,0-1-1,0 0 0,1 0 0,-1 0 1,1 0-1,20 8 279,-8 3-110,1 1-1,-2 0 0,0 1 0,12 15 0,25 24 44,-49-51-235,0 0 0,1 0 1,-1 0-1,1 0 0,-1-1 0,1 1 1,-1 0-1,1-1 0,0 1 1,-1-1-1,1 0 0,0 1 0,2-1 1,-2 0-246,-1 0 1,1 0-1,-1 0 1,1 0-1,0 0 1,-1-1-1,1 1 1,-1-1-1,1 1 1,-1-1 0,1 1-1,-1-1 1,1 0-1,-1 0 1,0 0-1,1 0 1,-1 0-1,0 0 1,0 0-1,0 0 1,0 0-1,0 0 1,2-3-1,11-30-4084,2-11-1175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7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87 4773,'-3'8'8740,"-1"5"-3433,-4 11-2277,-14 59-5129,19-49 3696,3-22-1460,-1-5-95,1-1 0,0 0 0,1 0 0,-1 0 0,1 0 0,2 6 0,-2-10-45,0 0-1,0 0 0,0 0 0,0 0 1,0 0-1,1-1 0,-1 1 0,1 0 1,-1-1-1,1 1 0,-1-1 0,1 0 1,0 0-1,0 1 0,0-1 0,0 0 1,0 0-1,0-1 0,0 1 0,4 1 1,-1 0 1,1-1 0,-1 1 0,1-1 0,-1-1 0,1 1 0,0-1 0,-1 0 0,1 0 0,0 0 0,-1-1 0,1 0 0,-1 0 0,1 0 1,-1-1-1,1 0 0,-1 0 0,0 0 0,0-1 0,0 1 0,0-1 0,0 0 0,-1-1 0,1 1 0,7-9 0,-6 4-7,0 1 0,-1-1 0,0-1 0,0 1 0,-1-1 0,0 0-1,0 0 1,-1 0 0,0 0 0,-1-1 0,0 1 0,0-1 0,0-19-1,-2 24 12,1-7 3,-1 1 0,0-1 0,-1 0 0,0 1 0,-4-19 0,4 26 12,-1 1 1,1 0 0,-1-1-1,0 1 1,1 0 0,-2 0-1,1 0 1,0 0 0,0 0-1,-1 1 1,0-1 0,1 1-1,-1 0 1,0-1 0,0 1-1,0 1 1,-1-1 0,1 0-1,0 1 1,-1-1 0,1 1-1,-4-1 1,-4-1 188,1 0 0,-1 1-1,0 0 1,0 1 0,-12 0-1,20 1-167,0 0-1,0 0 0,0 0 1,0 1-1,0-1 0,0 1 1,0 0-1,0 0 0,0 0 1,0 0-1,0 1 0,1-1 1,-1 1-1,0 0 0,1-1 1,-1 1-1,1 0 0,0 1 0,0-1 1,0 0-1,0 1 0,-2 2 1,-3 8-73,1-1 1,1 1 0,0 1-1,1-1 1,0 1 0,1-1-1,-2 25 1,1 31-1864,7-1-3334,1-38-1681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8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35 203 12524,'-13'54'5727,"8"-37"-5326,1 0-1,-4 32 1,6-12-342,1-79-1692,0 14 1383,1 1 0,1-1 0,2 0 0,11-53 0,27-62 736,-43 173 69,2-1 0,0 1 0,8 49 1,-7-75-563,-1 1 0,2-1 0,-1 1 0,0-1 0,1 0 0,0 1 1,0-1-1,0 0 0,1 0 0,-1 0 0,5 4 0,-6-7-41,1 1 0,-1-1 0,1 0 0,0 0-1,-1 0 1,1 0 0,0 0 0,0 0 0,0 0 0,0-1 0,0 1-1,0-1 1,0 1 0,0-1 0,0 0 0,0 0 0,0 0 0,0 0-1,0 0 1,0 0 0,0 0 0,0-1 0,0 1 0,0-1 0,0 0-1,0 1 1,0-1 0,2-2 0,6-4 8,-1 0-1,0 0 1,-1-1-1,0 0 1,0-1 0,-1 1-1,0-2 1,11-18 0,10-11-13,26-26 74,-52 71 422,0-1 0,0 1 0,0-1 0,-1 1 0,0 0 0,1 8 0,1 7-275,46 359 2419,-48-372-2543,-1-5-41,0 0 0,0 1 0,1-1 0,-1 0 0,1 1 0,0-1 0,0 0 0,0 0 0,0 1 0,0-1 0,3 3 0,-4-6-129,0 1-1,1-1 0,-1 0 1,0 0-1,1 0 0,-1 0 1,0 0-1,1 0 1,-1 0-1,1 0 0,-1 0 1,0 0-1,1 0 0,-1 0 1,0 0-1,1 0 1,-1 0-1,0 0 0,1 0 1,-1 0-1,0 0 1,1-1-1,-1 1 0,0 0 1,1 0-1,-1 0 0,0-1 1,0 1-1,1 0 1,-1 0-1,1-1 0,4-15-6375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9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8008,'-22'0'8073,"33"1"-4106,47 4-2902,-47-2-1035,1-1-1,-1 0 1,18 1-1,14-3-5506,-24-2-1693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0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11018,'0'0'3326,"0"2"-338,0 15-1988,2 70-532,0-38-378,-2 1-1,-6 51 1,5-99-275,-5 23 435,0-17-1976,-5-5-4317,0-3 123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0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68 12556,'0'0'3715,"-5"2"-1921,5 4-449,5-6-1249,13 0 1,4 0 255,1-4-224,-2-7-64,-2 1 96,0-1-192,-3 1-576,-4 2-289,-3-1-513,-2 1-704,-7 4-1185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0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55 9993,'0'0'4068,"7"0"-2210,7 0-417,4-2-480,6-2-160,-1 2-96,-1-1-385,-1 3-192,-3 0 64,-1 0-288,-1-4-704,-2-2-1282,-2-7-3043,-3-7-5221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1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0 9897,'-2'13'1488,"-1"-1"0,-9 24 0,-4 21-645,7-4-659,-30 200-560,38-252 257,1 0 1,0 0 0,0 0 0,-1 0 0,1 1 0,0-1 0,0 0 0,0 0 0,0 0 0,1 0 0,-1 0 0,0 0 0,0 0-1,1 0 1,-1 0 0,0 0 0,1 0 0,-1 0 0,1 0 0,-1 0 0,1 0 0,0 0 0,-1 0 0,1 0 0,0-1 0,0 1 0,-1 0-1,1 0 1,0-1 0,0 1 0,2 0 0,-1-1 139,0 1 0,-1-1-1,1 0 1,0 0 0,0-1 0,0 1-1,0 0 1,0-1 0,0 1-1,0-1 1,-1 0 0,1 1 0,0-1-1,-1 0 1,1 0 0,0 0 0,-1 0-1,3-2 1,1-1 372,0 1 0,0 0 0,0 0 0,1 0 0,-1 1 1,1-1-1,0 1 0,0 1 0,6-2 0,58-1 1820,-69 4-2208,19-2-725,-9-5-2958,-4-5-1532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1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17 339 7271,'0'1'304,"-1"-1"1,1 1-1,0-1 0,0 1 1,-1-1-1,1 1 0,0-1 1,-1 1-1,1-1 0,-1 1 1,1-1-1,-1 1 1,1-1-1,0 0 0,-1 1 1,1-1-1,-1 0 0,0 0 1,1 1-1,-1-1 0,1 0 1,-1 0-1,1 0 0,-1 0 1,1 1-1,-1-1 1,0 0-1,1 0 0,-2 0 1,0-9 3919,2-2-4164,0 5-1090,1-8 1055,1-1 0,0 0 0,1 1 0,1 0 0,7-21 0,32-67-31,-35 84-2,0 0-1,1 1 0,1 0 1,20-25-1,-30 42 2,1 0 0,-1 0 0,0 0 0,0-1-1,1 1 1,-1 0 0,0 0 0,1 0 0,-1 0 0,0 0-1,1 0 1,-1 0 0,0 0 0,1 0 0,-1 0-1,0 0 1,1 0 0,-1 0 0,1 0 0,-1 0 0,0 0-1,1 0 1,-1 0 0,0 0 0,0 1 0,1-1-1,-1 0 1,0 0 0,1 0 0,-1 1 0,0-1 0,0 0-1,1 0 1,-1 0 0,0 1 0,0-1 0,1 0-1,-1 1 1,0-1 0,0 0 0,0 1 0,0-1 0,0 0-1,1 1 1,-1-1 0,0 0 0,0 1 0,0-1-1,0 0 1,0 1 0,7 22 276,-6-21-273,13 50-170,-3 1 0,-2 0 0,-2 1 0,0 103 0,-7-157 68,0 1 1,0-1-1,0 0 0,0 1 1,0-1-1,0 1 0,0-1 1,0 0-1,0 1 0,0-1 1,0 0-1,0 1 1,0-1-1,0 1 0,-1-1 1,1 0-1,0 1 0,0-1 1,0 0-1,0 1 1,-1-1-1,1 0 0,0 0 1,0 1-1,-1-1 0,1 0 1,0 0-1,-1 1 0,1-1 1,0 0-1,-1 0 1,1 0-1,0 1 0,-1-1 1,1 0-1,0 0 0,-1 0 1,1 0-1,-1 0 1,1 0-1,0 0 0,-1 0 1,1 0-1,-1 0 0,1 0 1,-1 0-1,-14 0-4298</inkml:trace>
  <inkml:trace contextRef="#ctx0" brushRef="#br0" timeOffset="1">17 339 8552,'54'-125'9257,"-43"125"-9065,8 0-224,9 0 64,3 0-32,2 0-801,-3-4-1601,-2-11-2819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1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0 2242,'0'0'6881,"-4"0"-898,-16 1-4380,9 1-1384,0 1 0,0 0 0,0 1 0,0 0 0,1 1 0,0 0 0,0 0 0,-14 11 0,19-13-201,1 0 0,0 1 0,0 0 0,0-1 0,1 1 0,-1 1 0,1-1 1,0 0-1,0 1 0,0 0 0,1 0 0,-1 0 0,1 0 0,1 0 0,-1 0 1,1 0-1,-1 0 0,1 1 0,0 7 0,1-12-22,0-1 0,1 1-1,-1-1 1,0 1 0,0-1 0,0 0 0,0 1-1,1-1 1,-1 1 0,0-1 0,1 1 0,-1-1 0,0 0-1,1 1 1,-1-1 0,0 0 0,1 1 0,-1-1-1,1 0 1,-1 1 0,0-1 0,1 0 0,-1 0-1,1 1 1,-1-1 0,1 0 0,-1 0 0,1 0 0,-1 0-1,2 0 1,20 2 98,-7 0-42,-11-1-30,-1 0 0,0 0 0,0 0 0,0 1 1,0 0-1,0-1 0,-1 1 0,1 0 0,-1 0 0,1 1 0,-1-1 0,1 1 0,-1-1 0,0 1 1,0-1-1,-1 1 0,1 0 0,0 0 0,-1 0 0,0 0 0,0 0 0,0 1 0,0-1 0,0 0 1,0 0-1,-1 1 0,0-1 0,0 0 0,0 1 0,0-1 0,0 0 0,0 0 0,-1 1 0,0-1 1,0 0-1,0 0 0,0 1 0,0-1 0,0 0 0,-1 0 0,0-1 0,-2 5 0,-1-1-114,0 0 0,0-1 0,0 1 1,-1-2-1,0 1 0,0 0 0,0-1 0,0 0 0,0-1 0,-1 1 0,0-1 0,0-1 0,0 1 0,0-1 0,0 0 0,0-1 0,-10 2 0,15-3-320,2 0 296,0 0 1,0 0-1,0 0 0,-1 0 1,1 0-1,0 0 0,0 0 1,0 0-1,-1 0 0,1 0 1,0 0-1,0 0 0,0 0 1,0-1-1,-1 1 0,1 0 0,0 0 1,0 0-1,0 0 0,0 0 1,-1 0-1,1 0 0,0 0 1,0-1-1,0 1 0,0 0 1,0 0-1,0 0 0,-1 0 1,1-1-1,0 1 0,0 0 1,0 0-1,0 0 0,0 0 1,0-1-1,0 1 0,0 0 1,0 0-1,0 0 0,0-1 1,0 1-1,0 0 0,0 0 1,0 0-1,0-1 0,0 1 1,0 0-1,0 0 0,0 0 1,0-1-1,0-13-4956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8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36 9673,'-1'1'3692,"-7"8"-2206,-1 5-1145,1 0 0,0 1-1,1 0 1,0 0-1,2 0 1,-1 1 0,2 0-1,0 0 1,1 0-1,1 0 1,0 0-1,1 1 1,1-1 0,3 27-1,-3-40-344,1-1 0,-1 1 0,1-1-1,0 0 1,0 1 0,0-1 0,0 0-1,0 0 1,1 0 0,-1 0 0,1 0-1,-1 0 1,1 0 0,0 0 0,0-1 0,-1 1-1,1-1 1,0 1 0,1-1 0,-1 0-1,0 1 1,0-1 0,0 0 0,1-1-1,-1 1 1,1 0 0,4 0 0,6 1-31,1 0-1,0-1 1,24 0 0,-26-1 33,-9 0-23,0 0 0,0-1 0,0 1 0,0 0 1,0-1-1,0 0 0,0 0 0,0 0 0,0 0 1,-1 0-1,1 0 0,0-1 0,-1 1 1,1-1-1,-1 0 0,1 0 0,-1 0 0,0 0 1,0 0-1,0 0 0,0-1 0,0 1 0,0-1 1,-1 1-1,1-1 0,-1 0 0,0 1 0,0-1 1,0 0-1,1-6 0,1-3 34,-1 0 0,-1-1 0,0 1 1,-1-1-1,0 1 0,-3-17 0,1 20 49,0 0 1,-1 0-1,0 0 1,0 0-1,-1 1 1,0-1-1,-1 1 1,0 0-1,0 1 1,0-1-1,-10-9 1,2 3 145,0 2 1,0-1-1,-1 2 1,-30-20-1,43 30-163,0 0-1,-1 0 1,1 1 0,0-1-1,-1 0 1,1 1-1,-1-1 1,1 1-1,0 0 1,-1-1-1,1 1 1,-1 0 0,1 0-1,-1 0 1,-2 0-1,3 1-39,1-1 0,-1 0-1,0 1 1,1-1 0,-1 0 0,0 1-1,0-1 1,1 1 0,-1-1 0,1 1-1,-1 0 1,1-1 0,-1 1-1,1-1 1,-1 1 0,1 0 0,-1 0-1,1-1 1,0 1 0,-1 1-1,-1 5-135,1-1-1,0 1 0,1 0 1,-1 0-1,2 10 0,-1-4-61,0 25-785,1 70-6737,3-56-1357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2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8136,'3'1'7135,"9"7"-4352,-10 13-1987,0-1-1,-1 1 0,0-1 1,-5 29-1,3-30-602,-20 129 738,3-43-2730,13-32-6104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2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9065,'-7'31'7127,"3"0"-4788,-8 35-1187,7-46-799,1 0 0,1 0 0,-1 41 0,-2 10-2385,6-71 1890,0 1 0,0-1-1,0 0 1,0 0 0,0 1-1,0-1 1,0 0 0,0 0-1,-1 1 1,1-1 0,0 0-1,0 0 1,0 1 0,0-1-1,0 0 1,-1 0 0,1 0-1,0 1 1,0-1 0,0 0-1,-1 0 1,1 0 0,0 0-1,0 0 1,-1 1 0,1-1-1,0 0 1,0 0 0,0 0-1,-1 0 1,1 0 0,0 0-1,-1 0 1,1 0 0,0 0-1,0 0 1,-1 0 0,1 0-1,0 0 1,-1 0 0,0 0-749,-6 0-4592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3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8456,'0'0'9289,"3"0"-8104,11 0-448,5 0-321,6 7 481,4-5-257,1 0-31,-2-2-161,-2 0-351,-5 0 31,-2 0-224,-7 0-193,-5 0-1184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28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 3171,'-20'4'10352,"-3"8"-7389,21-11-2888,0 0-1,0 1 0,0-1 0,0 0 0,1 1 0,-1 0 0,0-1 0,1 1 1,0 0-1,-1 0 0,1 0 0,0 0 0,0 0 0,0 0 0,0 0 0,0 0 1,1 0-1,-1 0 0,0 5 934,85-8-58,87 2-795,-171-1-147,1 0 0,0 0-1,0 0 1,-1 0 0,1 0-1,0 0 1,0 0 0,-1 0-1,1 1 1,0-1 0,0 0-1,-1 0 1,1 1 0,0-1-1,-1 0 1,1 1-1,0-1 1,-1 0 0,1 1-1,-1-1 1,1 1 0,0-1-1,-1 1 1,0 0 0,1-1-1,-1 1 1,1-1 0,-1 1-1,1 0 1,-1-1 0,0 1-1,0 0 1,1 0 0,-1-1-1,0 1 1,0 0 0,0-1-1,0 1 1,0 0 0,0 0-1,0-1 1,0 1 0,0 0-1,0 0 1,0 0 0,0 0 40,0 5-8179,0-2 1971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29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86 9065,'0'0'3107,"-1"3"353,-2 20-3034,5 343 1448,-2-369-2162,-1-1 1,0 1 0,0 0 0,0 0 0,0 0 0,0-1-1,0 1 1,-1 0 0,-1-2 0,-8-19-621,8 11 897,0-1-1,1 0 1,0 0-1,2 0 0,-1 0 1,2 0-1,0 0 1,0 0-1,1 1 1,1-1-1,1 0 1,0 1-1,0 0 1,1-1-1,1 2 1,0-1-1,1 1 1,12-16-1,-10 12-70,2 1-1,0 1 1,1 0-1,1 0 1,0 2-1,0-1 1,1 1 0,28-17-1,-39 27 60,0 1 1,0 0-1,-1 0 0,1 0 0,0 0 0,0 0 1,0 0-1,0 1 0,0-1 0,0 1 0,1 0 1,-1 0-1,0 0 0,0 1 0,0-1 0,3 1 1,-4 0 72,0 0 0,-1 0 0,1 0 0,-1 0 0,0 0 0,1 0 1,-1 0-1,0 0 0,1 1 0,-1-1 0,0 0 0,0 1 0,0-1 1,0 1-1,0-1 0,-1 1 0,1-1 0,0 1 0,-1 0 0,1-1 1,-1 1-1,1 0 0,-1 0 0,0-1 0,0 1 0,0 2 0,0 3 46,1 0 1,-1 0-1,-1 0 0,0 0 0,0 0 0,0 0 0,-1 0 0,0-1 0,0 1 0,0-1 0,-1 1 0,0-1 1,-1 0-1,1 0 0,-1 0 0,0 0 0,-1-1 0,1 1 0,-1-1 0,0 0 0,-1-1 0,1 1 0,-1-1 1,-10 6-1,9-5-22,-1 0 1,1-1 0,0 0 0,-1 0-1,0 0 1,0-1 0,0 0 0,0-1-1,-1 0 1,1 0 0,-11 0 0,18-2 250,3 0-595,-1 0 261,0 0 0,0 0 0,0 0 1,1 0-1,-1 0 0,0 0 0,0 1 0,0-1 0,0 0 1,1 1-1,-1-1 0,0 1 0,0-1 0,0 1 1,0 0-1,0-1 0,0 1 0,1 1 0,8 9 90,-1 1 0,0 0 0,0 1-1,7 15 1,-8-15-33,0 0-1,0 0 0,1-1 1,18 20-1,-11-18 334,0 0 0,25 17-1,-35-28-513,-1 1-1,1-1 0,0-1 1,0 1-1,0-1 0,0 0 1,7 1-1,-10-3-294,-1 1 0,1-1 0,0 0 1,0 0-1,0 0 0,0-1 0,0 1 0,-1 0 0,1-1 0,3-1 0,2-5-4777,1-8-2941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30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0 431 7399,'0'0'2434,"8"-5"929,-2-3-3058,0-1-1,-1-1 0,0 1 0,0-1 0,-1 0 0,-1 0 0,4-14 0,0 2-62,21-66 439,-13 41 3,1 0 0,30-61 0,-30 86-387,-15 22-297,-1 0 1,0 0 0,1 0 0,-1-1-1,1 1 1,-1 0 0,1 0 0,-1 0-1,0 0 1,1 0 0,-1 0 0,1 0 0,-1 0-1,1 0 1,-1 0 0,0 0 0,1 0-1,-1 0 1,1 0 0,-1 1 0,1-1-1,-1 0 1,0 0 0,1 0 0,-1 0 0,0 1-1,1-1 1,-1 0 0,0 1 0,1-1-1,-1 0 1,0 1 0,1-1 0,-1 0-1,0 1 1,0-1 0,1 0 0,-1 1 0,0-1-1,0 1 1,0-1 0,0 0 0,0 1-1,1-1 1,-1 1 0,0-1 0,0 1-1,0-1 1,0 0 0,0 1 0,-1 0 0,32 80 791,-21-58-642,-1-1 1,-2 1-1,9 37 0,-11-29-229,2 10-781,2 73 0,-9-115 410,0 0 0,-1 0 0,1 0 0,-1 0 0,0 0 0,1 0 0,-1 0 0,0 0 0,1 1 0,-1-1 0,0 0 0,0 0 0,0 1 0,-1-2 0,1 1-434,-22-13-8287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30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9673,'0'0'5509,"5"0"-4291,9 6-642,7 0 129,2 3-545,5-3 0,-4-2-64,-1 2-736,-4-4-2211,-5 0-3940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30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3 163 5189,'0'64'8475,"-1"37"-5967,0-36-2617,1-114 120,4-110-4058,-2 138 4072,1 0 0,1 0 0,1 1 0,0 0 0,14-31 0,-13 35 227,-1 1 2211,-3 16-1332,0 9-621,2 41 512,-4-34-870,1-1-1,0 1 1,2-1 0,0 0 0,8 27-1,-10-42-147,-1 1-1,1-1 0,0 0 1,0 1-1,0-1 0,0 0 0,0 0 1,0 0-1,1 0 0,-1 0 1,0 0-1,1 0 0,-1 0 0,0 0 1,1-1-1,-1 1 0,1 0 1,-1-1-1,1 0 0,-1 1 0,1-1 1,0 0-1,-1 1 0,1-1 1,-1 0-1,1 0 0,0-1 0,-1 1 1,1 0-1,1-1 0,1 1 6,0-1 0,-1 0 0,1 0 0,0-1 0,-1 1-1,1-1 1,-1 0 0,1 0 0,-1 0 0,0 0 0,4-4 0,5-8 66,0 0 0,15-26 1,-19 27-71,1 0 0,0 0 0,1 1 0,13-13 0,-22 24-10,-1 1 0,1-1 0,0 0 1,0 1-1,0-1 0,1 1 0,-1-1 0,0 1 1,0 0-1,0-1 0,0 1 0,0 0 1,0 0-1,1 0 0,-1 0 0,0 0 1,0 0-1,0 0 0,0 0 0,1 0 1,-1 0-1,0 1 0,0-1 0,0 0 1,0 1-1,0-1 0,0 1 0,0-1 0,0 1 1,0 0-1,0-1 0,0 1 0,0 0 1,0 0-1,-1 0 0,1 0 0,0 0 1,0 0-1,-1 0 0,1 0 0,0 1 1,4 6 240,0 1 1,0-1 0,6 16 0,-10-22-114,14 40 688,15 63 0,4 12 97,-31-109-1632,-1 0-1,0 1 1,0-1-1,-1 1 1,0 0-1,0 12 1,-1-3-5031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0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1617 5445,'-12'1'1214,"10"-1"-391,0 0 0,0 0 1,1 0-1,-1 0 0,0 0 0,0 0 0,0 0 0,0-1 0,0 1 0,0-1 0,-1 0 0,-4-8 2823,5-9-4348,4-64 627,24-153 0,0 33-106,0-353-1,-40 264 268,7 81-14,7 201-54,2 8-55,1 0 0,0 1 0,-1-1 0,1 1-1,0-1 1,0 1 0,-1 0 0,1 0 0,4 1-1,-4-1 5,279 12-53,-1-1 65,79-15-112,-360 4-70,-15 8-8253,9-8 4735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1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29 134 2434,'1'0'259,"-1"0"1,1 0-1,-1 0 0,1 0 0,0 0 0,-1 0 0,1 1 0,-1-1 0,1 0 0,-1 0 1,1 1-1,-1-1 0,1 1 0,-1-1 0,1 0 0,-1 1 0,1-1 0,-1 1 0,0-1 1,1 1-1,-1-1 0,0 1 0,1-1 0,-1 1 0,0 0 0,6 23 2353,-7 36-2416,0-39 883,-6 97 437,9-199-2390,-2-65-1178,-1 139 2046,0-1-1,-1 0 0,0 0 0,0 1 0,-1-1 0,-5-10 0,5 11 254,-1 0-1,2-1 0,-1 1 0,1-1 1,0 1-1,0-1 0,0-15 0,2 25-224,1-1 0,-1 0 0,1 1 0,0-1 0,0 0 0,-1 1 0,1-1 0,0 0 0,0 0 0,0 0-1,0 0 1,0 0 0,1 0 0,-1 0 0,0-1 0,2 2 0,27 15-1,-25-14-14,36 19 5,0-2 0,1-2 0,61 18 0,-93-35 31,23 3-66,-26 4 225,-7-8-174,0 1-1,0 0 1,0 0-1,-1-1 1,1 1 0,0 0-1,-1 0 1,1-1 0,0 1-1,-1 0 1,1-1 0,-1 1-1,1 0 1,-1-1-1,1 1 1,-1-1 0,0 1-1,0 0 1,-106 75 298,75-51-122,4-2 130,0-1 0,-53 30 0,78-50-329,1 0 0,0-1 0,0 1 0,0 0 0,0 0 0,0 1-1,1-1 1,-1 0 0,0 1 0,1-1 0,0 0 0,-1 1 0,1 0 0,0-1 0,1 1 0,-1 0 0,0 0-1,1-1 1,-1 6 0,0-2-590,1 0-1,0 1 1,0-1-1,0 1 1,1-1-1,0 1 1,3 10-1,5-3-7955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9.1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25 139 2210,'0'0'11166,"-5"7"-9600,1 3-1262,0 1 0,1 0 0,1-1-1,0 1 1,0 0 0,1 0 0,0 0-1,1 0 1,2 21 0,-3 29-171,1-87-3426,-1-13 1540,1 0 0,10-74 0,-1 71 1557,-5 21 1583,12-34 0,-3 108 1891,-11-10-2787,-2-36-448,0 0 0,0 1-1,0-1 1,1 0 0,0 0 0,1 1-1,-1-1 1,1 0 0,6 13-1,-7-19-54,0 0 0,0 0 0,0 0 0,0 0 0,1 0-1,-1 0 1,0 0 0,0-1 0,1 1 0,-1 0 0,0-1-1,1 1 1,-1-1 0,1 1 0,-1-1 0,1 0 0,-1 0-1,1 1 1,-1-1 0,1 0 0,-1 0 0,1-1-1,-1 1 1,1 0 0,-1 0 0,1-1 0,1 0 0,1 0 2,0 0 0,-1-1 1,1 1-1,-1-1 0,1 0 0,-1 0 1,0 0-1,0 0 0,4-4 1,40-50 42,-35 40-82,1 0-1,0 1 0,25-21 0,-38 36 64,0 0 0,1 0 0,-1-1-1,0 1 1,0 0 0,0 0 0,0 0 0,0 0-1,1 0 1,-1 0 0,0 0 0,0 0 0,0 0-1,0 0 1,1 0 0,-1 0 0,0 0 0,0 0-1,0 0 1,0 0 0,1 1 0,-1-1 0,0 0-1,0 0 1,0 0 0,0 0 0,0 0 0,1 0-1,-1 0 1,0 0 0,0 0 0,0 1 0,0-1-1,0 0 1,0 0 0,0 0 0,0 0 0,0 0-1,1 1 1,-1-1 0,0 0 0,0 0 0,0 0-1,5 14 755,1 24 463,-4-26-1136,30 217 1305,-7-37-488,-17-178-2961,-8-14 1920,0 0 0,1 0 0,-1 0 0,1 1 0,-1-1 0,0 0 0,1 0 0,-1 0 0,1 0 0,-1 0 0,0 0 0,1 0 0,-1 0 0,1 0 0,-1 0 0,0 0 0,1 0 0,-1 0 0,1 0 0,-1-1-1,0 1 1,1 0 0,-1 0 0,1 0 0,-1-1 0,0 1 0,1 0 0,-1 0 0,0-1 0,0 1 0,1 0 0,-1 0 0,0-1 0,1 1 0,-1 0 0,0-1 0,0 1 0,0-1 0,0 1 0,1 0 0,-1-1 0,11-24-8568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5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4484,'0'12'8107,"0"4"-4122,0 79-3681,0-95-314,1 1 0,-1 0 1,0 0-1,1-1 0,0 1 0,-1 0 1,1-1-1,-1 1 0,1 0 0,0-1 1,0 1-1,-1-1 0,1 1 0,0-1 1,0 1-1,0-1 0,-1 0 0,1 1 1,0-1-1,0 0 0,0 0 0,0 0 1,0 0-1,0 1 0,-1-1 0,1 0 1,2-1-1,32 2-44,-29-1 77,174 0 148,-178 0-174,-1 1 0,1-1 0,-1 1 0,1-1 0,-1 1 1,1 0-1,-1-1 0,0 1 0,1 0 0,-1 0 0,0 0 1,0 0-1,1 0 0,-1 0 0,0 1 0,0-1 1,0 0-1,0 0 0,0 1 0,-1-1 0,1 1 0,0-1 1,-1 1-1,1-1 0,-1 1 0,1-1 0,-1 1 1,1 2-1,6 48 371,-7-49-329,1 4 25,-1 0 0,0 1 0,0-1 0,-1 0 0,-1 10-1,1-14-9,0-1-1,0 1 1,-1 0-1,1 0 1,0-1-1,-1 1 1,0-1-1,0 1 0,0-1 1,0 0-1,0 0 1,0 0-1,0 0 1,-1 0-1,-2 2 1,-7 4 78,-1-1 0,-1 1 1,1-2-1,-24 8 1,30-11-327,0-1 0,-1 0 0,1-1 0,0 0 0,-1 0 0,1-1 0,-1 0 0,1 0 0,0-1 0,-1 1 0,-9-4 0,16 4-40,0-1 1,-1 1-1,1-1 1,0 1-1,0-1 0,0 0 1,1 1-1,-1-1 1,0 0-1,0 0 0,0 0 1,0 0-1,1 1 1,-1-1-1,0 0 0,1 0 1,-1-1-1,1 1 1,-1 0-1,1 0 0,0 0 1,-1 0-1,1 0 1,0 0-1,0-1 0,0 1 1,0 0-1,0-1 1,-1-26-5602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5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9865,'3'0'4085,"16"0"-3301,31-2 884,91-17 0,-133 18-2048,34-4 722,-40 5-837,-1 0-1,1 0 1,0 0 0,0 0 0,-1 1 0,1-1 0,0 0 0,-1 1-1,1-1 1,-1 1 0,1 0 0,1 0 0,4 8-5719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6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0 4228,'0'0'10228,"-11"13"-8535,3-3-1593,2-1 1,-1 1-1,1 0 1,0 1 0,1 0-1,1-1 1,0 1-1,0 1 1,1-1-1,-3 19 1,3-6-75,0-1 1,2 1-1,1-1 1,3 33-1,-2-53-28,-1 0 1,1 0-1,-1-1 0,1 1 1,0 0-1,1-1 0,-1 1 1,0-1-1,1 1 0,-1-1 1,1 0-1,-1 0 0,1 1 0,0-1 1,5 3-1,-2-1 5,0-1 0,0 1 0,0-1 0,1-1 0,0 1-1,-1-1 1,8 2 0,-2-1-8,0 0 1,0-1-1,1-1 0,-1 0 0,1 0 0,-1-1 0,20-3 0,-26 2 9,1-1 0,-1 0 0,0-1 0,0 1 0,0-1-1,0 0 1,0 0 0,0-1 0,-1 0 0,1 1-1,-1-1 1,0-1 0,-1 1 0,1 0 0,-1-1 0,4-6-1,3-6 55,-1 1-1,0-2 0,9-27 0,-14 28 36,0 1-1,-1-1 1,-1 0-1,-1 1 1,0-26-1,-2 40-63,1-1-1,0 1 0,-1 0 1,1 0-1,-1-1 1,0 1-1,0 0 0,0 0 1,0-1-1,0 1 0,0 0 1,0 0-1,-1 0 1,1 1-1,-1-1 0,0 0 1,1 0-1,-1 1 1,0-1-1,0 1 0,0 0 1,0 0-1,0-1 0,0 1 1,0 0-1,-1 1 1,1-1-1,0 0 0,0 1 1,-1-1-1,-3 0 1,-10-1 206,0 0 0,0 1 1,-26 1-1,24 1-72,11-1-194,1 0 0,-1 1 0,1 0 0,-1 0 0,1 1 0,-1 0 0,1 0 0,0 0 0,0 1 0,0 0 0,-7 4 0,2 1-1187,0 0 1,0 1-1,1 1 1,-13 14-1,-6 7-6795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7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1 263 2210,'2'-1'6733,"3"0"-4005,17 1-3204,-18 0 1372,370-9 2325,0-1-3324,-319 12 11,1-3 0,-1-3 1,0-2-1,80-19 0,-78 9 40,0 2 1,99-10-1,-82 18 7,102-4-43,-140 8 59,-1-2 1,0-2-1,38-10 0,-34 7 21,32-7-24,134-13 0,-57 21-1025,-142 8 1066,0 0 0,0-1 0,-1 0 0,1 0 0,0 0 0,0-1 0,-1 0 0,1 0 0,-1 0 0,0-1 0,0 0 0,1 0 0,-2 0 0,1 0 0,5-5 0,-7-2-153,-4 7-3294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7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5733,'0'43'7147,"0"2"-3473,0 171-3156,0-211-689,0 1-1,0-1 0,1 0 1,0 0-1,1 1 1,2 7-1,11 15-3800,-8-15-592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8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7976,'0'0'7943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8.8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52 104 4580,'-21'-6'7437,"7"9"-4359,13-2-3046,-1 1-1,1-1 0,0 0 0,0 1 1,0-1-1,0 1 0,0-1 0,0 1 0,1-1 1,-1 1-1,0 0 0,1-1 0,-1 1 1,1 0-1,0 0 0,0-1 0,-1 4 0,0 0-36,1 0-1,-1-1 1,1 1-1,0 0 1,0 0-1,1 0 1,-1 0-1,1 0 1,0 0-1,0 0 1,3 6-1,-3-9-18,1 0-1,-1 0 1,1 0 0,-1-1-1,1 1 1,0 0-1,0-1 1,0 1-1,0-1 1,0 1-1,0-1 1,0 0-1,0 0 1,0 0-1,1 0 1,-1-1-1,0 1 1,1 0-1,-1-1 1,1 0-1,-1 0 1,0 1-1,1-1 1,3-1 0,0 1 68,-1-1 1,0 1 0,0-1-1,1 0 1,-1-1 0,0 1 0,0-1-1,0 0 1,-1 0 0,1-1 0,0 1-1,-1-1 1,1 0 0,-1-1 0,0 1-1,0-1 1,0 1 0,5-8-1,-5 6 11,0-1 0,0 0 0,0-1 0,-1 1 0,0-1-1,0 1 1,-1-1 0,1 0 0,-2 0 0,1 0 0,-1 0-1,0 0 1,0-10 0,-1 14-9,0 0-1,0 1 1,0-1-1,-1 0 1,1 0-1,-1 1 1,0-1-1,1 0 1,-1 1-1,-1-1 1,1 1 0,0-1-1,-1 1 1,1 0-1,-1-1 1,1 1-1,-1 0 1,0 0-1,0 0 1,0 0-1,0 1 1,-1-1 0,1 1-1,0-1 1,-1 1-1,-4-2 1,1 0 76,-1 1 1,0 1 0,0-1-1,0 1 1,0 0-1,0 1 1,0-1 0,0 2-1,-12 0 1,18 0-122,-1-1 0,1 1 1,0-1-1,0 1 0,-1 0 1,1-1-1,0 1 0,0 0 1,0 0-1,0 0 0,0 0 1,0 0-1,0 0 0,0 0 1,1 0-1,-1 0 0,0 1 1,-1 1-1,-10 29-96,9-24 85,-2 5-299,1 0 0,0 0 1,1 0-1,1 1 0,0-1 1,0 1-1,2 0 0,0-1 1,0 1-1,4 20 0,-3-32-5,0 0-1,0 0 1,0 0-1,0 0 1,0 0-1,1 0 1,-1 0-1,1 0 0,0-1 1,-1 1-1,1-1 1,0 1-1,0-1 1,0 1-1,0-1 1,0 0-1,0 0 0,0 0 1,0 0-1,0 0 1,1-1-1,-1 1 1,0-1-1,1 1 1,3-1-1,19 1-4425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9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89 6342,'-2'11'11114,"-2"3"-8517,-5 23-3886,9-11 1274,-1-17-16,1 0 0,0 1 0,0-1-1,1 0 1,0 0 0,3 10 0,-3-17 0,0 0 0,0 1 0,0-1 0,0 0 1,0 0-1,0-1 0,1 1 0,-1 0 0,1 0 1,-1-1-1,1 1 0,0-1 0,-1 1 0,1-1 0,0 0 1,0 1-1,0-1 0,0 0 0,0 0 0,1-1 0,-1 1 1,0 0-1,0-1 0,0 1 0,1-1 0,-1 0 0,0 0 1,1 0-1,2 0 0,-1 0 17,-1 0 0,1-1 0,-1 1 0,1-1-1,-1 0 1,0 0 0,1 0 0,-1 0 0,0-1 0,0 1 0,0-1 0,0 0-1,0 0 1,0 0 0,4-5 0,-1 2 35,-2 0 0,1-1 0,-1 0-1,0 0 1,0 0 0,-1-1 0,4-9 0,-1 1 70,-1 0 1,0-1-1,-2 0 1,0 0 0,0 0-1,-1-24 1,-2 37-64,0 0 0,0 0-1,-1 0 1,1 0 0,-1 0 0,0 0 0,0 0 0,0 0-1,0 0 1,0 0 0,-1 1 0,1-1 0,-1 1 0,0-1-1,1 1 1,-1-1 0,0 1 0,-1 0 0,1 0 0,0 0-1,-1 0 1,1 0 0,-1 1 0,1-1 0,-1 1 0,0 0-1,0 0 1,1 0 0,-1 0 0,0 0 0,0 0 0,0 1-1,0-1 1,0 1 0,0 0 0,0 0 0,0 0 0,0 0-1,0 1 1,0-1 0,-6 3 0,7-2-39,-1 0 1,1 1-1,-1 0 1,1 0-1,0 0 1,0 0-1,0 0 1,0 0-1,0 0 1,0 0-1,0 1 0,1-1 1,-1 1-1,1-1 1,0 1-1,-1 3 1,-2 3-115,1 0 0,0 0 1,-2 17-1,2 53-4978,3-56 1376,0-2-1638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9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66 121 6854,'-2'0'216,"-1"0"-1,1 0 1,-1 0-1,1 1 1,-1-1-1,1 1 1,-1-1-1,1 1 1,0 0-1,-1 0 1,1 0-1,0 0 1,0 1-1,0-1 1,0 0-1,0 1 1,0 0-1,0-1 1,0 1-1,0 0 1,1 0-1,-1 0 1,1 0-1,0 0 1,-1 0-1,1 0 1,0 1-1,0-1 1,0 0-1,1 1 1,-2 3-1,0 7-187,0 0 1,1 1-1,0 0 0,3 23 0,-1-9 185,-1-25-219,0 0 0,1 0 0,-1 0 0,1 0 1,0 1-1,0-2 0,0 1 0,0 0 0,1 0 0,-1 0 0,1 0 0,0-1 1,0 1-1,0-1 0,0 1 0,0-1 0,0 0 0,0 0 0,1 0 0,-1 0 1,1 0-1,0-1 0,0 1 0,-1-1 0,1 1 0,4 0 0,-3 0 5,0-1 0,0 0 0,-1 0 0,1-1 0,0 1 0,0-1 0,0 1 0,0-1 0,0 0 0,-1-1 0,1 1 0,0-1 0,0 0 0,0 1 0,-1-2 0,1 1 0,0 0 0,-1-1 0,1 0 0,-1 0 0,5-3 0,-2 0 93,-1 0 0,0 0 0,0-1 1,0 0-1,-1 0 0,1 0 1,-1 0-1,-1-1 0,0 1 1,0-1-1,0 0 0,0 0 0,2-12 1,-2-4 356,0 1 1,-2-1 0,-1-26-1,0 23-192,0 20-193,-1-1 0,1 1 0,-1-1 0,-1 1 0,1-1 0,-1 1 0,0 0 0,-1 0 0,-4-10 0,6 14 6,0 0 1,0 1 0,0-1 0,-1 0 0,1 0 0,-1 1 0,1-1 0,-1 0 0,0 1 0,1 0 0,-1-1 0,0 1 0,0 0-1,0 0 1,0 0 0,0 0 0,0 0 0,0 1 0,0-1 0,-1 0 0,1 1 0,0 0 0,0 0 0,0-1 0,-1 1 0,1 0-1,0 1 1,0-1 0,0 0 0,-1 1 0,-3 1 0,3-1-89,1 1 0,-1 0 0,0 0 0,1 0 0,-1 0 0,1 0 0,0 0 0,0 1 0,0-1 0,0 1 0,0 0-1,0-1 1,1 1 0,-3 5 0,-16 45-880,17-40-359,0 1 1,1 0-1,1 0 0,0 22 1,1-12-4264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0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43 11915,'-7'0'5926,"4"0"-5189,3-2-930,0-9-864,0 1-928,0-1-1539,3 3-3106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9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8840,'0'0'5734,"0"2"-2531,7 0-2402,5-2-417,7 0 192,4 4-159,3-4-161,4 0 0,-4 0-256,0 0 225,-7 0-257,-3 0 160,-4 0-224,-7 0-353,-3 0-992,-2 2-1506,0 15-5061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0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93 8360,'-2'-1'253,"0"2"1,0-1-1,0 0 0,0 0 1,0 1-1,0-1 1,0 1-1,0 0 0,0-1 1,0 1-1,0 0 1,0 0-1,0 0 0,1 1 1,-1-1-1,0 0 0,1 1 1,-3 1-1,2 1-69,-1-1-1,1 1 1,0-1-1,0 1 1,0 0-1,1 0 1,-1-1-1,-1 9 1,0 6-185,1 1 1,1-1-1,1 27 0,0-30 312,0-14-314,0 0 0,0 0 0,1 0-1,-1 0 1,1 1 0,-1-1 0,1 0 0,-1 0-1,1 0 1,0-1 0,-1 1 0,1 0-1,0 0 1,0 0 0,0 0 0,0-1-1,0 1 1,0 0 0,0-1 0,0 1 0,0-1-1,0 1 1,0-1 0,0 1 0,0-1-1,0 0 1,0 0 0,0 1 0,1-1 0,-1 0-1,1 0 1,43 2-243,-38-2 158,-3-1 93,-1 0 1,1 0 0,-1 0 0,1 0 0,-1 0 0,1 0 0,-1-1-1,0 0 1,0 0 0,0 0 0,0 0 0,0 0 0,0 0-1,0-1 1,-1 0 0,1 1 0,-1-1 0,0 0 0,0 0 0,0 0-1,0 0 1,0-1 0,1-6 0,2 0 4,-1-1 1,0 0-1,-1 0 1,0-1-1,-1 1 1,2-18-1,-4-79 374,0 107-324,0 0-1,0 0 0,0 0 0,0 0 0,0 0 0,-1 0 0,1 0 0,0 1 0,-1-1 0,1 0 0,-1 0 0,1 0 0,-1 0 0,1 0 0,-1 1 0,0-1 1,1 0-1,-1 1 0,0-1 0,0 0 0,1 1 0,-1-1 0,0 1 0,-1-1 0,-1-1 107,0 1-1,0 0 1,0 0 0,0 1-1,0-1 1,0 0-1,0 1 1,-4 0 0,3 0-108,-1 0 0,0 0 1,1 0-1,-1 1 0,1-1 1,-1 1-1,1 1 0,0-1 1,-1 0-1,1 1 1,-6 3-1,2 2 11,0 1 1,1 0-1,0 0 1,0 0-1,1 1 0,-9 14 1,12-17-294,0 0-1,1 0 1,0 0 0,0 1-1,-2 7 1,4-11-469,-1 1 0,1 0 0,0 0 1,0 0-1,0-1 0,0 1 0,1 0 0,0 0 0,1 6 0,8 7-7277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1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82 1217,'-8'-12'10446,"1"9"-5280,5 4-5080,1 0 1,0 0-1,0-1 0,0 1 1,0 0-1,0 0 0,0 1 1,0-1-1,0 0 0,0 0 1,1 0-1,-1 0 0,0 1 0,0 1 1,-3 9-87,0-1 0,1 0 0,0 1 0,1 0 0,0-1 0,1 1 0,1 0 0,0 0 0,2 22 0,-1-24-11,-1-6-16,1 1 0,-1-1 0,1 0 0,1 0 0,-1 0 0,0 1 0,1-1 0,0 0-1,0-1 1,0 1 0,1 0 0,-1-1 0,1 1 0,0-1 0,0 0 0,0 1 0,0-2 0,7 6 0,-8-7 12,0 1 1,1-1-1,-1 0 0,0 0 1,1 0-1,-1 0 1,1 0-1,-1-1 1,1 1-1,-1-1 1,1 1-1,0-1 1,-1 0-1,1 0 1,-1 0-1,1-1 0,0 1 1,-1-1-1,1 1 1,-1-1-1,1 0 1,-1 0-1,0 0 1,1 0-1,-1 0 1,0 0-1,1-1 0,-1 1 1,0-1-1,0 0 1,0 1-1,-1-1 1,3-3-1,2-3 82,0 0 1,0 0-1,-1-1 0,0 0 0,-1-1 0,0 1 1,0 0-1,-1-1 0,4-19 0,-4 14 225,-1-1 0,-1 1 0,0-1 0,-1 1 0,-4-31 0,3 42-277,0 1 0,-1 0-1,1-1 1,-1 1 0,1 0 0,-1 0 0,0 0 0,-1 0 0,1 0-1,0 1 1,-1-1 0,1 1 0,-1-1 0,0 1 0,0 0 0,0 0-1,0 0 1,0 0 0,0 1 0,-1-1 0,1 1 0,-1 0 0,-5-1 0,6 1-87,-1 0-1,0 0 1,0 0 0,0 0 0,0 1 0,0 0 0,0 0 0,0 0 0,0 0 0,0 1 0,0-1 0,1 1 0,-1 0 0,0 0 0,0 0 0,0 1 0,1-1 0,-1 1 0,1 0 0,-1 0 0,-2 3 0,3-2-79,0 1 0,0 0-1,0-1 1,1 1 0,0 0 0,-1 0-1,2 0 1,-1 1 0,0-1 0,1 0 0,0 1-1,0-1 1,-1 6 0,0 37-5371,2-28 370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1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53 3171,'0'0'13746,"-7"21"-12459,3-5-1197,0 0 0,1 0 0,1 0 0,1 1 0,0-1 0,2 26 0,-1-11-37,0-27-57,0-1 0,0 0-1,1 0 1,-1 0 0,0 0-1,1 0 1,0 0 0,0 0 0,0 0-1,0 0 1,1 0 0,-1 0-1,1-1 1,-1 1 0,1 0-1,0-1 1,0 1 0,0-1 0,0 0-1,1 0 1,-1 0 0,1 0-1,-1 0 1,1 0 0,0-1-1,-1 1 1,1-1 0,0 0 0,0 0-1,0 0 1,0 0 0,0 0-1,0-1 1,0 0 0,1 1 0,-1-1-1,0 0 1,0 0 0,0-1-1,6 0 1,-6 0 33,-1 0 0,0 0 0,0 0-1,0 0 1,0 0 0,0 0 0,0-1 0,0 1 0,-1-1 0,1 1-1,0-1 1,-1 0 0,1 0 0,-1 0 0,0 0 0,1 0 0,-1 0-1,1-3 1,17-42 225,-18 45-255,6-22 148,-2-1 1,0 0 0,-2 0 0,0 0-1,-2-40 1,-1 63-99,0 1 0,0-1-1,0 0 1,-1 0 0,1 0 0,-1 0 0,1 0-1,-1 0 1,1 0 0,-1 1 0,0-1 0,0 0 0,0 1-1,0-1 1,0 0 0,0 1 0,0-1 0,-1 1-1,1 0 1,-1-1 0,1 1 0,-1 0 0,1 0-1,-1 0 1,0 0 0,1 0 0,-1 0 0,0 1-1,0-1 1,0 0 0,1 1 0,-5-1 0,-5 0 77,0 0 0,0 0 0,1 1 0,-20 2 1,21-1-383,4 0-95,0-1 1,0 1-1,0 1 1,0-1-1,0 1 1,0 0-1,0 0 0,1 0 1,-1 0-1,1 1 1,-6 4-1,-5 5-4373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4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17 3748,'-7'-3'883,"-3"-3"1043,8-2 7810,6 30-9597,8-6-62,0 0 1,1-1 0,1-1-1,0 0 1,29 21 0,-22-17-91,94 68 195,-112-80 1366,1 2-3710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6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 6342,'0'-1'113,"0"1"0,0 0-1,0 0 1,0 0 0,0 0 0,0 0 0,0 0-1,0 0 1,-1 0 0,1 0 0,0 0 0,0 0-1,0 0 1,0-1 0,0 1 0,0 0 0,0 0-1,0 0 1,0 0 0,-1 0 0,1 0 0,0 0-1,0 0 1,0 0 0,0 0 0,0 0 0,0 0-1,0 0 1,0 0 0,0 0 0,-1 0 0,1 0-1,0 0 1,0 0 0,0 0 0,0 0 0,0 0-1,0 0 1,0 1 0,0-1 0,0 0-1,-1 0 1,1 0 0,0 0 0,0 0 0,0 0-1,0 0 1,0 0 0,0 0 0,0 0 0,0 0-1,0 1 1,0-1 0,0 0 0,0 0 0,0 0-1,0 0 1,0 0 0,0 0 0,0 0 0,0 0-1,0 1 1,4 8 1430,14 12-1378,25 21 136,2-1 1,2-3 0,93 58-1,-139-96-290,0 1-1,0 0 1,1-1 0,-1 1-1,1-1 1,-1 0-1,0 1 1,1-1-1,-1 0 1,1 0 0,-1 0-1,3 0 1,-1 0-1494,10 0-3605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9 2402,'-15'-8'-1857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4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10698,'4'-6'5848,"8"2"-3936,18-1-3034,-18 3 1675,60-7-228,-57 8-3516,1 1-3435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5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9449,'2'0'2114,"0"0"-1762,5 0-352,5 0 128,5-4-128,1-2 32,6-3-192,-1 1-1890,-2-5-3779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5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10826,'-6'5'310,"1"-1"-1,0 1 1,0-1 0,1 1-1,-1 1 1,1-1-1,1 1 1,-1-1 0,1 1-1,-1 0 1,-2 10-1,3-5-186,0 1 0,1-1 0,0 1 0,1 0 0,0 20-1,1-32-367,5 0 273,0 1 0,1-1 0,-1 1 0,0 0 1,0 0-1,0 1 0,0 0 0,0 0 0,0 0 0,0 0 0,7 5 1,-10-5-8,1 0 1,-1 0-1,1 0 1,-1 0-1,0 0 1,0 0-1,0 1 1,0-1-1,0 1 1,-1 0 0,1-1-1,-1 1 1,0 0-1,0 0 1,0 0-1,0 0 1,0 0-1,0 0 1,-1 0-1,1 4 1,-1-4 21,0 0-1,0 0 1,0 1 0,-1-1 0,1 0-1,-1 0 1,1 0 0,-1 0-1,0 0 1,0 0 0,-1 0-1,1 0 1,-1-1 0,1 1 0,-4 4-1,2-4 12,-1 0-1,0-1 0,0 1 1,0-1-1,0 1 1,0-1-1,0 0 0,0-1 1,-1 1-1,-5 1 1,5-2-754,1 0 1,-1 0 0,0 0-1,0 0 1,0-1 0,0 0-1,0 0 1,0 0 0,1 0-1,-8-2 1,9-4-5115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5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8264,'0'-2'5573,"12"2"-4932,4-2 127,8-1-223,-1-1-193,3-2-95,-2 0-193,-6 2 192,1-3-320,-2 3 160,-3 2-288,0 0-225,-2 2-1152,-3 0-1666,-2 0-2307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0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7175,'3'-13'4228,"-2"8"367,-1 8-654,-1 8-1406,1 5-3922,0 177 2146,0-110-4097,0-95-4066,-1-6 4046,-1-6-3139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6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94 10634,'0'0'2087,"0"28"1202,4-18-3176,-1 1 0,1-1 0,1 0 0,0 0 0,0 0 0,1-1 1,0 0-1,1 0 0,0 0 0,10 8 0,11 18-1597,-27-22-4186,-1 0-618</inkml:trace>
  <inkml:trace contextRef="#ctx0" brushRef="#br0" timeOffset="1">1 380 2819,'-1'-1'7615,"3"-12"-6620,1 7-764,0-1 0,0 1-1,1 0 1,0 0 0,0 0-1,0 1 1,9-9-1,9-12 525,94-159 1317,-88 138-1949,3-4-3449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6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0 12139,'-7'24'2291,"6"-22"-2267,-57 154 2050,52-132-2502,0 0-1,1 0 1,1 1 0,0 41 0,4-55-2668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7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45 12396,'-2'0'187,"1"0"-1,-1 0 1,0 0 0,0 1 0,0-1 0,0 0 0,1 1-1,-1 0 1,0-1 0,0 1 0,1 0 0,-1 0 0,1 0-1,-1 0 1,1 0 0,-1 1 0,1-1 0,-1 0 0,-1 3-1,0 0-49,1 0-1,0 0 0,-1 1 0,1-1 0,1 1 0,-1-1 1,-1 9-1,0 5-127,0 1 1,1 37 0,2-53 62,0-1-63,0 0 0,0 0 0,0 1 1,0-1-1,1 0 0,-1 0 0,1 0 0,-1 0 0,1 1 0,0-1 0,0 0 1,0 0-1,0 0 0,0 0 0,0-1 0,0 1 0,1 0 0,1 2 0,-1-3 2,1 1 0,0 0 0,0-1 0,0 1 0,0-1 0,0 0 0,0 0 0,0 0 0,1 0 0,-1-1-1,5 1 1,-1 0 23,-1 0-1,1 0 1,-1-1-1,1 0 1,0-1-1,-1 1 1,1-1-1,-1 0 1,0-1-1,12-4 1,-15 5-20,0-1-1,0 0 1,0 0 0,-1 0 0,1 0 0,0-1 0,-1 1-1,0-1 1,1 1 0,-1-1 0,0 0 0,-1 0 0,1 0-1,0 0 1,-1 0 0,0 0 0,0-1 0,0 1-1,0 0 1,0-1 0,0-6 0,1 1 30,-1 0 0,-1 0 0,1-1-1,-1 1 1,-1 0 0,-2-16 0,1 20-16,1 1-1,-1-1 1,0 1 0,0-1-1,0 1 1,-1-1-1,1 1 1,-1 0 0,0 0-1,0 1 1,-1-1 0,1 1-1,-8-7 1,4 6 78,1-1 0,-1 1 0,0 0 0,0 1 0,0 0 0,0 0 0,0 0 0,-1 1 0,0 0 1,1 0-1,-1 1 0,0 0 0,0 1 0,-15 0 0,21 0-156,1 0 0,-1 0 1,0 1-1,0-1 0,0 1 0,0-1 1,0 1-1,0 0 0,1-1 0,-1 1 1,0 0-1,1 0 0,-1 0 1,0 1-1,1-1 0,-1 0 0,1 1 1,0-1-1,-2 2 0,-20 37-2757,14-21 603,-17 25-5809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2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44 6022,'-2'-2'630,"0"-1"0,1 0-1,0 0 1,0 0 0,0 0 0,0 0 0,0 0 0,0 0 0,1 0 0,-1 0 0,1-1 0,0-3 1356,-8 8-625,5 7-1323,1-1 0,-1 1 0,1 0 0,1 0 0,-1 0 0,1 0 0,1 0 1,0 0-1,1 13 0,-1-4-99,0-17-19,22 0-1014,37-8 1319,-46 5-225,0 1-1,23-1 1,-35 3 0,-1 0 0,1 1 0,0-1 1,0 0-1,0 1 0,0-1 0,-1 1 0,1 0 0,0-1 0,0 1 0,-1 0 0,1-1 0,-1 1 1,1 0-1,0 0 0,-1-1 0,1 1 0,-1 0 0,0 0 0,1 0 0,-1 0 0,0 0 1,1 0-1,-1 0 0,0 0 0,0-1 0,0 1 0,0 0 0,0 2 0,2 33 491,-3-31-312,1-3-156,0-1 1,0 1 0,0-1-1,-1 1 1,1-1-1,-1 0 1,1 1 0,-1-1-1,1 1 1,-1-1-1,0 0 1,0 0 0,0 1-1,0-1 1,0 0 0,0 0-1,0 0 1,0 0-1,-1 1 1,-2 1 124,0-1 0,-1 1 0,1-1 1,0 0-1,-1 0 0,-4 1 0,-3 1-275,1-2 1,-1 1-1,1-2 0,-18 1 0,29-2-87,-1 0-1,0 0 0,1 0 0,-1-1 1,1 1-1,-1 0 0,1 0 1,-1-1-1,1 1 0,-1 0 1,1-1-1,0 1 0,-1-1 0,1 1 1,-1-1-1,1 1 0,0-1 1,-1 1-1,1-1 0,0 1 1,0-1-1,0 1 0,-1-1 0,1 1 1,0-1-1,0 1 0,0-1 1,0 0-1,0 1 0,0-1 1,0 1-1,0-1 0,0 0 0,0 1 1,0-1-1,0 1 0,1-1 1,-1-1-345,0-12-5847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2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5669,'0'0'6860,"7"0"302,21 0-6087,6-1-913,40 2-4253,-55 3-735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3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4997,'19'-2'11379,"10"-1"-7706,75-7-4936,-103 10 1225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5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6 705,'4'-4'14451,"11"3"-10935,21 0-6596,-30 1 4176,22 0-3168,-10 0-4024,-13 0 1420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5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5701,'-31'130'2627,"38"-136"-1314,0 1 1057,0 3-832,0 2-737,0 0 95,0 0-639,1 0 127,1 0-672,0 0-33,3 0-1216,0 2-2114,2 7-3780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9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51 9033,'-26'0'7372,"11"7"-4612,9 2-2761,0-1 1,1 1-1,0 0 0,0 0 1,1 1-1,0-1 0,1 1 1,0 0-1,0 0 1,1 0-1,1 0 0,-1 1 1,2-1-1,-1 0 0,1 1 1,3 14-1,-3-24-10,1 0 1,-1 0-1,1-1 0,-1 1 1,1 0-1,-1 0 0,1 0 1,0-1-1,0 1 0,-1 0 1,1-1-1,0 1 0,0-1 1,0 1-1,0-1 0,0 1 1,-1-1-1,1 1 0,0-1 1,0 0-1,0 0 0,0 1 1,0-1-1,0 0 0,2 0 1,31 0-36,-23-1 65,-5 1 2,-1-1 1,0 0-1,1 0 1,-1 0-1,0-1 1,0 0-1,0 0 0,0 0 1,0-1-1,0 1 1,-1-1-1,1 0 1,-1-1-1,0 1 1,0-1-1,0 0 0,0 0 1,-1 0-1,1 0 1,-1-1-1,0 1 1,3-9-1,-2 6-1,0 0 0,-1 0 0,0-1 0,-1 0-1,1 1 1,-1-1 0,-1 0 0,0 0 0,0 0 0,0 0 0,-1 0 0,0 0 0,-1 0-1,0 0 1,-2-9 0,2 14 15,0 0 0,-1 0 0,1 1 0,-1-1 0,0 1 0,0 0 0,0-1 0,0 1 0,0 0 0,0 0-1,-1 0 1,1 0 0,-1 1 0,1-1 0,-1 0 0,1 1 0,-1 0 0,0 0 0,0 0 0,0 0 0,-3 0 0,4 0-81,0 0 1,-1 1 0,1-1 0,0 1 0,0 0 0,-1 0-1,1-1 1,0 2 0,-1-1 0,1 0 0,0 0 0,0 1-1,-1-1 1,1 1 0,0 0 0,0 0 0,0 0 0,0 0-1,0 0 1,0 0 0,0 0 0,0 0 0,0 1-1,1-1 1,-1 1 0,0 0 0,-2 3 0,2 1-603,-1 1 1,1 0-1,0 0 1,1 0-1,0 0 1,0 0-1,0 0 1,1 0-1,1 13 1,-1-6-1345,0 12-2620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0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5926,'3'2'2402,"-3"17"-288,0 4-481,0 6-544,0 5-576,0 5-225,0 3-320,0-4 192,0-9-608,0-11-641,2-7-1794,5-9-3587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0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65 10922,'5'-4'7498,"11"0"-8186,-10 4 1304,208-47-851,-203 43-192,0-1-1595,-6 4-4898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0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97 6726,'-3'2'5141,"-11"13"-4025,8 2-651,1 1 0,1 0 1,1 0-1,0 1 0,1-1 0,1 0 1,2 27-1,-1-44-456,0 0-24,1 0 0,-1-1 0,1 1-1,-1 0 1,1-1 0,0 1 0,-1-1-1,1 1 1,0-1 0,-1 0 0,1 1-1,0-1 1,0 1 0,-1-1 0,1 0-1,0 0 1,0 0 0,0 1 0,0-1-1,-1 0 1,1 0 0,0 0-1,0 0 1,0 0 0,0 0 0,-1-1-1,1 1 1,1 0 0,0 0 25,1 0 0,0-1 0,-1 1 0,1-1 0,0 1 0,-1-1 1,1 0-1,-1 0 0,4-1 0,2-7 11,-1 0 1,0 0-1,0-1 1,-1 0-1,-1 0 1,1 0-1,6-20 1,0 2-13,-8 20 4,0-1-1,0 1 1,-1-1-1,-1 0 1,1 0-1,-2 0 1,1-1-1,-1 1 0,0 0 1,-1-1-1,-2-16 1,1 24 38,1-1 1,-2 1-1,1 0 0,0 0 1,0 0-1,-1 1 0,1-1 1,-1 0-1,1 0 1,-1 1-1,0-1 0,0 1 1,0-1-1,0 1 0,0 0 1,0 0-1,0 0 0,0 0 1,0 0-1,0 0 1,-1 1-1,1-1 0,0 1 1,-1 0-1,-3-1 0,3 1-15,0-1 0,0 1-1,0 0 1,0-1-1,0 2 1,0-1-1,0 0 1,0 0-1,0 1 1,1 0-1,-1-1 1,0 1-1,0 0 1,1 1 0,-1-1-1,0 0 1,1 1-1,-1-1 1,1 1-1,-3 2 1,2 1-228,0 0 0,0 0 1,1 0-1,-1 1 0,1-1 1,1 1-1,-1-1 0,1 1 1,0-1-1,-1 10 0,1 33-4868,1-31 2219,0 4-2892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1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8584,'0'0'5814,"-1"16"-4074,-16 45-1416,12-47-80,0 1 0,-4 25 1,8-32-200,-1 2-28,1-1 0,0 1 0,0-1 0,1 0 0,0 1 0,1-1 0,2 13 0,-1-21-20,-1 1-1,0-1 1,1 0-1,-1 0 1,0 1-1,1-1 1,0 0-1,-1 0 0,1-1 1,0 1-1,-1 0 1,1 0-1,0-1 1,0 1-1,-1-1 1,1 0-1,0 0 0,0 1 1,0-1-1,0 0 1,0 0-1,3-1 1,-2 1 4,1 0 1,0 0-1,-1-1 1,1 1-1,-1-1 1,1 0-1,0 0 0,-1 0 1,0-1-1,1 1 1,4-4-1,-4 1 7,1-1 0,-1 1 0,-1-1 0,1 0 0,-1 0 0,0-1 0,0 1 0,0-1 0,-1 1 0,0-1 0,0 0 0,0 0 0,1-8 0,0-8-2,-1-1 1,-1-28-1,-1 45 13,0 4 4,0 0 0,0-1-1,-1 1 1,1 0 0,0 0 0,-1 0 0,1 0 0,-1 0 0,0 0 0,1 0-1,-1 0 1,0 0 0,0 0 0,-1 0 0,1 1 0,0-1 0,-1 0-1,1 1 1,0-1 0,-1 1 0,-2-2 0,1 1 78,1 1 1,-1-1-1,0 1 0,0 0 1,0 0-1,0 0 0,0 1 1,0-1-1,-1 1 0,1-1 1,0 1-1,0 0 0,-6 1 1,8-1-153,-1 1 0,0-1 0,1 1 0,-1 0 0,1 0 0,0-1 0,-1 1 0,1 0 0,0 0 0,-1 0 0,1 0 0,0 1 0,0-1 1,0 0-1,0 0 0,0 1 0,0-1 0,0 1 0,0-1 0,1 1 0,-1-1 0,1 1 0,-1-1 0,1 1 0,-1-1 0,1 1 0,0 2 0,-4 48-6323,4-50 5799,0 15-6205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1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36 5926,'-4'0'528,"1"0"1,-1 0-1,1 0 1,-1 1-1,1 0 1,-1-1-1,1 1 1,0 0-1,0 1 1,-1-1 0,1 1-1,0-1 1,-5 5-1,4-3-317,0 1-1,0 0 1,0 1-1,1-1 1,0 1-1,0-1 1,0 1-1,-2 6 1,1-1-117,0-1 0,0 1 0,1 0 0,1 0 0,-1 0-1,2 0 1,0 0 0,0 1 0,1 16 0,0-26-91,0 1 0,0-1 1,0 0-1,1 1 0,-1-1 0,0 1 0,1-1 0,-1 0 0,1 1 0,0-1 0,-1 0 0,1 1 0,0-1 1,0 0-1,0 0 0,0 0 0,0 0 0,0 0 0,0 0 0,2 1 0,0 1 13,0-1 0,1 0 0,0-1 0,-1 1 0,1-1 0,0 0 0,6 2 0,0-1 58,1-1 0,-1 0-1,1-1 1,-1 0 0,14-2 0,-20 1-52,0-1 1,0 1-1,0-1 1,-1 0-1,1 0 1,-1-1-1,1 1 1,-1-1-1,0 1 1,0-1-1,0 0 1,0 0-1,-1-1 1,1 1 0,3-6-1,0-1-37,0-1-1,0 1 1,-1-1-1,5-16 0,-7 16 57,-1-1-1,0 0 0,-1 0 0,0 0 0,-1 0 0,0 0 0,-2-12 0,2 22 24,-1 0-1,1 0 1,-1 1 0,1-1 0,-1 0-1,0 0 1,0 1 0,1-1 0,-1 1-1,0-1 1,-1 1 0,1-1 0,0 1 0,0 0-1,-1-1 1,1 1 0,0 0 0,-1 0-1,1 0 1,-1 0 0,0 0 0,1 0-1,-1 1 1,0-1 0,1 0 0,-1 1 0,0-1-1,0 1 1,1 0 0,-1 0 0,0-1-1,-3 2 1,2-2-46,0 1 0,0 1 0,0-1 0,-1 0 0,1 1 0,0 0 0,0 0 0,0 0-1,0 0 1,0 0 0,0 0 0,1 1 0,-1-1 0,0 1 0,1 0 0,-1 0 0,1 0 0,-3 3 0,-1 2-375,1 1-1,0 0 1,0 0 0,1 0 0,-6 18 0,8-19-384,0 0 0,1-1 1,0 1-1,0 0 0,0 7 0,1 4-4154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2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57 6214,'0'0'5819,"-10"4"-3257,7 0-2443,-1 1 0,0 0 1,1 0-1,0 0 0,0 0 0,1 1 0,0-1 0,-1 1 1,2 0-1,-1-1 0,1 1 0,-2 11 0,0 9 49,1 39 0,2-52-79,-1-5-87,1-1-1,0 0 1,1 0-1,0 1 1,0-1-1,2 7 1,-2-12-8,0 0-1,-1 0 1,1 0 0,0-1 0,0 1 0,1 0 0,-1-1 0,0 1 0,0-1 0,1 1 0,-1-1 0,1 0 0,-1 0 0,1 0 0,0 1 0,-1-1 0,1-1 0,0 1 0,0 0 0,0 0 0,0-1-1,0 1 1,0-1 0,0 1 0,0-1 0,0 0 0,2 0 0,2 1 24,-1-1 0,1 0 0,-1 0 0,1 0 0,0-1 0,-1 1 0,1-1 0,-1-1 0,1 1 0,-1-1 0,0 0 0,0 0 0,0 0 0,0-1 0,0 0 0,0 0 0,0 0 0,-1-1 0,0 1 0,0-1 0,0 0 0,0 0 0,0-1 0,-1 1 0,0-1 0,3-5 0,0 1 5,0-1 0,-1 0 0,-1 0 1,0-1-1,0 1 0,-1-1 0,4-19 0,-4 2 434,0-52 1,-2 77-400,-2 1 1,1 0 0,0 0 0,0 0-1,-1 0 1,1 0 0,-1 0-1,0 0 1,1 0 0,-1 0-1,0 0 1,0 0 0,0 0 0,-1 0-1,1 0 1,0 1 0,-1-1-1,1 1 1,-1-1 0,0 1 0,1-1-1,-1 1 1,0 0 0,0 0-1,0 0 1,0 0 0,0 0-1,0 0 1,0 0 0,-2 0 0,-7-1 164,0 0 0,0 1 0,0 0 0,-19 1 0,21 0-249,3 0-16,0 1 0,0 0 0,0 0 0,1 1 0,-1 0 0,1 0 0,-1 0 0,1 0 0,0 1 0,0 0 0,0 0 0,0 1 0,0-1 0,1 1 0,-1 0 0,1 0 0,0 1 0,1-1 0,-1 1 0,-5 8-1,3-3-380,1 0 0,0-1-1,0 2 1,-4 14 0,6-16-659,1 0 0,0 0 1,0 1-1,0 17 0,2-1-4240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2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0 7944,'-2'0'239,"0"1"0,0-1 1,0 0-1,0 1 1,0-1-1,0 1 1,0-1-1,1 1 1,-1 0-1,0 0 1,0 0-1,1 0 1,-1 0-1,1 0 1,-1 1-1,1-1 0,-3 3 1,1 0-2,0 0 0,0 1-1,0-1 1,0 1 0,1 0 0,-3 7-1,1 0 11,0-1-1,2 1 0,-1 0 0,1 0 0,0 17 0,3-28-237,0-1-1,0 1 1,0-1-1,0 1 0,-1-1 1,1 1-1,0-1 1,0 0-1,0 1 1,0-1-1,1 0 0,-1 0 1,0 0-1,0 0 1,0 0-1,0 0 1,0 0-1,0 0 0,2-1 1,-1 1 9,57-1 285,64 3-501,-121-2 207,0 1 0,-1 0 0,1 0 0,-1 0 0,1 0 0,-1 0 0,1 0 0,-1 1 0,0-1 0,0 0 0,0 1 0,1-1 0,-1 1 0,0-1 0,-1 1 0,1-1 0,0 1 0,0 0 0,-1-1-1,1 1 1,-1 0 0,1 0 0,-1-1 0,0 1 0,0 0 0,0 0 0,0 0 0,0 2 0,1 3 178,-1 0-1,0-1 1,-1 1-1,1 0 1,-1-1-1,-4 13 1,1-10-74,-1-1-1,1 0 1,-2-1 0,1 1 0,-1-1 0,0 0-1,-1 0 1,-12 9 0,8-7-195,0 0 0,-1-1 0,0-1 0,-26 12 0,23-14-2143,4-3-2316,6-2-1540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3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9801,'2'0'4228,"0"0"-3267,3 0-160,0 0-289,4 0 1,7 0 128,10 4-33,5-2-608,6-2 64,-1 0-1697,-11 0-8425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8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9065,'7'0'1569,"0"0"-1825,5 0 384,-1 0-32,1 0-32,-2 0 160,-3 0-224,-3 0 128,-4-3-416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8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 10314,'-103'98'3587,"103"-96"-3299,0 0 449,0 0-353,0 0 33,9-2-225,5 2-64,3-2-160,-1 0-288,-2 0-3748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2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76 171 7047,'-1'-13'5203,"-1"26"764,-3 11-5975,-9 36 57,2 0 0,3 1 1,3 0-1,1 80 0,5-139 31,-2-20 208,-17-415-1398,19 429 1106,0 0 0,0-1 0,0 1 0,1-1 0,-1 1 1,1 0-1,0 0 0,0-1 0,1 1 0,-1 0 0,1 0 0,0 0 1,0 0-1,1 1 0,-1-1 0,1 0 0,-1 1 0,1 0 0,0 0 0,0 0 1,1 0-1,-1 0 0,1 0 0,-1 1 0,1 0 0,0-1 0,0 2 1,6-4-1,3 0-45,1 1 0,-1 0 0,1 0 0,0 1 0,0 1 0,0 1 0,0 0 0,0 0 0,1 2-1,26 3 1,-39-3 44,1 0-1,-1 0 0,0 0 0,1 1 0,-1-1 1,0 1-1,0-1 0,0 1 0,0 0 0,0 0 1,-1 0-1,1 0 0,0 0 0,-1 0 0,1 0 1,-1 1-1,0-1 0,0 0 0,0 1 1,0-1-1,0 1 0,-1-1 0,1 1 0,-1 0 1,1 2-1,0-1 37,-1 0 1,1 0 0,-1 0 0,0-1 0,0 1-1,0 0 1,0 0 0,-1 0 0,0 0 0,1 0-1,-1-1 1,-1 1 0,1 0 0,0-1 0,-1 1-1,-4 5 1,2-4 6,-1 0-1,0-1 1,0 0 0,-1 0-1,1 0 1,-1 0 0,0-1-1,0 0 1,0 0 0,-9 2-1,-4 0 209,-1-1 1,-22 2-1,0 1 555,-17 7-694,58-13-173,0 0 1,0 1-1,0-1 0,0 1 1,0-1-1,0 0 0,0 1 1,0 0-1,1-1 1,-1 1-1,1-1 0,-1 1 1,1 0-1,0-1 1,0 1-1,-1 0 0,1-1 1,0 1-1,1 2 1,-1-1-392,-1 1 0,1-1 0,1 0 0,-1 1 0,0-1 1,1 0-1,0 0 0,2 6 0,-2-8 108,0 0-1,0 0 1,0 0-1,1 0 1,-1 0-1,0 0 1,1-1-1,-1 1 1,0-1-1,1 1 1,-1-1-1,3 1 1,25 4-6602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3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8 221 5221,'-5'-6'8092,"3"-8"-5366,2-21-3772,0 25 1716,1-6-596,1 0 1,5-24-1,-4 25-63,-1 0 0,0 0 0,0-20 0,33 35-1260,-5-1 1023,-21-1 227,0 2 0,0 0 0,0 0 0,0 0 1,15 4-1,-23-4 10,0 1 1,0 0-1,0-1 1,0 1-1,0 0 1,0 0-1,0 0 1,0 0-1,0 0 1,-1 0-1,1 0 1,0 0-1,-1 0 1,1 1 0,-1-1-1,1 0 1,-1 0-1,1 1 1,-1-1-1,0 0 1,0 0-1,0 1 1,0-1-1,0 2 1,0 40 326,-1-28-361,1 77 151,0-90-132,0 1-1,1 0 1,0-1 0,-1 1-1,1-1 1,0 1-1,0-1 1,0 1 0,0-1-1,1 0 1,-1 0 0,1 1-1,-1-1 1,1 0 0,0 0-1,0-1 1,0 1-1,0 0 1,0-1 0,0 1-1,0-1 1,1 1 0,-1-1-1,0 0 1,1 0-1,-1 0 1,6 1 0,1 0-51,1 1 1,0-1 0,0-1 0,0 0 0,0 0-1,11-1 1,-17-1 63,0 0-1,-1 0 1,1-1 0,0 1-1,-1-1 1,1 0 0,-1 1-1,1-2 1,-1 1-1,0 0 1,0-1 0,0 1-1,0-1 1,0 0-1,-1 0 1,1 0 0,3-7-1,3-3 24,-2-1 0,1 1 0,6-21 0,-9 23 90,-2-1 0,1 0 0,-2 0 0,0-1 0,0 1 0,0-24 0,-3 36-54,1-1 0,-1 1-1,1 0 1,-1-1 0,1 1 0,-1 0-1,1-1 1,-1 1 0,1 0-1,-1 0 1,0 0 0,1 0 0,-1-1-1,1 1 1,-1 0 0,0 0-1,1 0 1,-1 0 0,1 0-1,-1 0 1,0 0 0,1 1 0,-1-1-1,1 0 1,-1 0 0,0 0-1,1 1 1,-1-1 0,-20 7-163,17-4 90,0 1 1,0-1-1,1 1 0,-1 0 1,1 1-1,0-1 0,0 1 1,0-1-1,0 1 1,1 0-1,0 0 0,0 0 1,0 0-1,1 0 1,-1 0-1,0 10 0,0 1 21,1 1 0,0-1-1,1 1 1,3 20 0,-3-34-17,0-1 1,1 1 0,0 0-1,0 0 1,-1-1 0,2 1-1,-1 0 1,0-1 0,0 1-1,1-1 1,0 1 0,-1-1-1,1 0 1,0 0 0,0 0-1,0 0 1,5 3 0,-3-2-164,1 0 0,0 0 1,0-1-1,0 0 0,0 0 0,1-1 1,-1 1-1,11 1 0,-6-2-749,0-1 0,0 1-1,-1-2 1,1 1 0,0-1-1,-1-1 1,1 0 0,0 0 0,-1-1-1,13-5 1,11-10-5066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1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9353,'0'0'2018,"5"0"-865,7 0 737,4 0-577,5 0-448,0-6-225,0 1-415,-4-1-258,-5 2 226,-1 4-482,-6-4-511,0 4-1186,-5-2-481</inkml:trace>
  <inkml:trace contextRef="#ctx0" brushRef="#br0" timeOffset="1">47 209 10154,'0'0'2626,"0"-2"-1153,19-6-191,2 4-129,3 4-352,8-2 127,4-5-639,1 1-161,-2 0-96,-4 0-993,-8 3-2050,-4 3-3555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3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172 81 641,'3'-22'9952,"5"-5"-8554,-1 8-1041,-7 18-230,0 1 1,0 0 0,0-1-1,0 1 1,0 0 0,0-1-1,0 1 1,0 0 0,0-1-1,0 1 1,0 0 0,0-1-1,-1 1 1,1 0 0,0-1-1,0 1 1,0 0 0,-1 0-1,1-1 1,0 1 0,0 0 0,-1 0-1,1-1 1,0 1 0,0 0-1,-1 0 1,1 0 0,0 0-1,-1-1 1,1 1 0,0 0-1,-1 0 1,1 0 0,0 0-1,-1 0 1,1 0 0,-24-3 777,20 3-959,-1 0 1,1 0-1,-1 0 0,0 1 1,1 0-1,-1 0 0,1 0 1,-6 2-1,2 3 48,-1 0 1,1 1-1,0-1 0,0 1 1,1 1-1,0 0 1,1 0-1,-1 0 0,1 1 1,1-1-1,0 1 1,0 1-1,1-1 0,0 1 1,1 0-1,-1 0 1,2 0-1,0 0 0,-2 21 1,4-29-1,0 1 1,0 0 0,0 0-1,0-1 1,0 1 0,1 0-1,-1 0 1,1-1 0,0 1-1,0 0 1,0-1 0,0 1-1,0-1 1,0 1 0,1-1-1,3 5 1,-2-5 11,-1-1 1,1 1-1,0-1 0,0 1 1,0-1-1,0 0 0,0 0 1,0 0-1,0 0 0,0-1 1,0 1-1,1-1 0,-1 0 1,0 0-1,3-1 0,11 2 36,-4-1 44,0 0-1,0-1 0,18-3 0,-26 3-57,1-1 0,-1 0 0,0 0 1,0 0-1,0-1 0,0 1 0,0-1 0,-1-1 1,1 1-1,-1 0 0,5-6 0,6-7-18,0 0 0,-1-1 0,16-24 0,-25 33 9,0 0 0,-1 0 0,0 0 1,-1-1-1,1 1 0,-1-1 0,-1 0 0,0 0 1,0 0-1,0-15 0,-2 24 285,0 36 326,-1-3-686,0 40 146,1-69-179,0 0 0,1 0 0,-1 0 0,1 0 0,0-1 0,0 1 0,1 0 0,-1 0 0,1-1 0,-1 1 0,1-1 0,0 0 0,5 7 0,-5-9-117,0 0 0,-1 0 0,1 1-1,0-1 1,0-1 0,0 1 0,0 0-1,0 0 1,0-1 0,0 1-1,0-1 1,0 0 0,0 1 0,0-1-1,0 0 1,0 0 0,2-1 0,-1 1-208,23 0-4545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4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3 13357,'-17'-2'2242,"8"2"-449,-1 0-1312,3 6-609,7 13-193,0 6-511,0 4-1090,0 0-1954,10 0-2210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4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1 360 2562,'0'0'5248,"2"-2"-3972,10-8-456,0 0 1,0-2 0,-1 1-1,17-25 1,35-63-933,-28 43 312,-13 22-130,34-47 20,-56 80-82,1 0 0,-1 1-1,1-1 1,0 1 0,-1-1 0,1 1 0,0-1 0,-1 1 0,1-1 0,0 1 0,0-1-1,-1 1 1,1 0 0,0-1 0,0 1 0,0 0 0,-1 0 0,1 0 0,0 0 0,0 0 0,0 0-1,0 0 1,-1 0 0,1 0 0,0 0 0,0 0 0,0 0 0,0 0 0,-1 1 0,1-1-1,0 0 1,0 1 0,0-1 0,-1 1 0,1-1 0,0 1 0,-1-1 0,1 1 0,0-1 0,-1 1-1,1 0 1,-1-1 0,1 1 0,-1 0 0,1-1 0,-1 1 0,0 0 0,1 1 0,19 36 736,-15-21-707,-1 0 0,0 1 0,-2-1-1,0 1 1,-1 0 0,0-1-1,-5 35 1,3-46 15,0 0 0,0 0-1,-1-1 1,0 1 0,0-1 0,-1 0 0,1 1 0,-1-1-1,0 0 1,-7 7 0,8-10-21,1 1-1,-2-1 1,1 0-1,0 0 1,0 0 0,-1 0-1,1 0 1,-1 0 0,1-1-1,-1 1 1,0-1 0,0 0-1,1 0 1,-1 0-1,0 0 1,0 0 0,0 0-1,0-1 1,0 0 0,-1 0-1,-3 0 1,6 0-22,-1 0-1,1-1 1,0 1 0,0-1 0,0 0 0,0 1-1,0-1 1,0 0 0,0 0 0,0 1-1,0-1 1,0 0 0,0 0 0,1 0 0,-1 0-1,0 0 1,1 0 0,-1 0 0,1 0 0,-1-1-1,1 1 1,-1 0 0,1 0 0,0 0-1,-1-1 1,1-1 0,-3-35-2034,3 36 1624,3-7-2353,11 3-2067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5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272 372 6662,'0'-1'72,"-1"-30"6790,-5 3-3925,5 26-2852,0 0-1,0 0 0,0 1 1,0-1-1,0 0 1,0 1-1,0-1 1,-1 1-1,1 0 1,-1-1-1,1 1 1,-1 0-1,1 0 0,-1 0 1,0 0-1,0 0 1,1 0-1,-1 0 1,0 1-1,0-1 1,0 1-1,0-1 1,0 1-1,0 0 1,0 0-1,0 0 0,-3 0 1,-1 1-95,0 0-1,0 0 1,0 1 0,0-1 0,1 1-1,-1 1 1,1-1 0,-1 1 0,1 0-1,0 0 1,0 1 0,0-1 0,1 1-1,-1 0 1,1 0 0,-7 9 0,-4 5-35,1 1 1,1 0-1,-13 24 1,14-20 17,-16 44 0,25-59-11,0-1 0,1 1 0,0 0 0,1-1 1,0 1-1,0 0 0,1 0 0,-1 0 0,2 0 1,1 11-1,-2-18 17,1-1 1,-1 1-1,1-1 0,-1 1 1,1-1-1,-1 1 1,1-1-1,-1 1 0,1-1 1,0 0-1,-1 1 1,1-1-1,0 0 0,-1 0 1,1 1-1,0-1 0,-1 0 1,1 0-1,0 0 1,0 0-1,-1 0 0,1 0 1,1 0-1,22 0-183,-18-1 33,-1 1 109,0-1 0,0 0 1,0 0-1,0-1 1,-1 1-1,1-1 1,-1 0-1,1-1 0,-1 1 1,0-1-1,1 1 1,-1-1-1,-1-1 1,1 1-1,6-7 0,6-9 145,28-38-1,-31 38-121,-5 7 60,3-1 10,-2 0-1,1-1 1,-2-1-1,0 1 1,0-1 0,7-24-1,-21 91 2036,1-36-2148,2 1 1,1 0-1,0 0 1,1 0-1,0 0 0,3 20 1,-2-36 22,1 1 0,-1 0 0,0-1-1,1 1 1,-1 0 0,1 0 0,0-1 0,0 1 0,-1-1 0,1 1 0,0-1 0,0 1 0,0-1 0,1 0 0,-1 1-1,0-1 1,0 0 0,1 0 0,-1 0 0,1 0 0,-1 0 0,1 0 0,-1 0 0,1-1 0,0 1 0,-1 0-1,1-1 1,0 1 0,-1-1 0,1 0 0,0 0 0,0 1 0,-1-1 0,1 0 0,0-1 0,0 1 0,2 0 0,2-1-45,-1 0 0,1 1 1,0-2-1,0 1 1,0-1-1,-1 1 1,1-2-1,-1 1 0,0-1 1,6-3-1,7-8 134,-1-2 1,0 0-1,-1-1 0,-1 0 0,0-1 1,-2-1-1,0 0 0,15-32 0,-27 56 2624,-4 24-2809,-2-14 136,2 0 0,0 1 1,1-1-1,0 1 0,1 17 1,1-31 16,0 0 1,1 0 0,-1 0-1,1-1 1,-1 1-1,1 0 1,0 0 0,0-1-1,0 1 1,-1 0 0,2-1-1,-1 1 1,0-1-1,0 0 1,0 1 0,1-1-1,-1 0 1,1 0 0,-1 0-1,1 1 1,-1-2-1,1 1 1,0 0 0,-1 0-1,1 0 1,0-1 0,0 1-1,-1-1 1,1 0-1,0 1 1,3-1 0,9 2-5,0-1 0,0 0 1,16-1-1,-15-1 25,-10 1 33,0-1 1,0 0 0,0 0 0,1 0-1,-1-1 1,0 0 0,0 0 0,-1 0-1,1 0 1,0-1 0,-1 0 0,0 0-1,1 0 1,-1-1 0,0 1 0,-1-1-1,1 0 1,-1 0 0,0 0 0,0-1-1,0 1 1,0-1 0,-1 1 0,4-9-1,-2 4-62,0-1 0,-1 0 0,0 0-1,-1 0 1,0 0 0,0 0-1,-1 0 1,0-1 0,-1 1 0,0 0-1,-1 0 1,-2-13 0,2 19-70,-1-1 0,0 1 0,0 0 0,0 0 0,-1 0 0,1 0 0,-1 0 1,0 0-1,0 1 0,-1-1 0,1 1 0,-1 0 0,1 0 0,-1 0 0,-6-3 0,-9-5-658,-40-17 1,45 22 437,-51-22-412,23 11 1052,-44-24 0,85 40-275,0 1-1,0-1 0,0 1 0,0-1 1,1 1-1,-1-1 0,0 0 1,0 1-1,0-1 0,1 0 1,-1 0-1,0 1 0,1-1 1,-1 0-1,1 0 0,-1-1 0,1 1-38,0 1-1,0-1 0,0 1 0,0-1 0,0 1 0,0-1 0,0 1 0,0 0 0,0-1 0,1 1 0,-1-1 0,0 1 0,0 0 0,1-1 0,-1 1 0,0-1 0,0 1 0,1 0 0,-1-1 0,0 1 0,1 0 0,-1 0 0,1-1 0,-1 1 0,1 0 0,37-13 298,-29 10-399,126-29 140,-79 21 767,0-3 0,86-34 1,-142 48-938,0 0 0,1-1 1,-1 1-1,1 0 1,-1 0-1,0-1 0,1 1 1,-1 0-1,1 0 0,-1 0 1,1 0-1,-1 0 1,1 0-1,-1 0 0,1-1 1,-1 2-1,1-1 1,-1 0-1,1 0 0,-1 0 1,1 0-1,-1 0 1,1 0-1,-1 0 0,0 1 1,1-1-1,-1 0 1,1 0-1,-1 1 0,1-1 1,-1 0-1,0 0 0,1 1 1,-1-1-1,0 0 1,1 1-1,-1-1 0,0 1 1,0-1-1,1 0 1,-1 1-1,0-1 0,0 1 1,0-1-1,1 1 1,-1 0-1,2 4-87,7 10-4607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6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284 499 9577,'2'1'3297,"8"-4"-1837,-7 1-1376,0-1 0,0 0 0,-1 0 0,0 0 1,1 0-1,-1 0 0,0-1 0,-1 1 1,1 0-1,-1-1 0,1 0 0,-1 1 1,1-6-1,0-2 175,0 0 0,-1 0 0,0-15 0,-1 24-153,-1 1 0,1-1-1,-1 0 1,0 1 0,1-1 0,-1 1-1,0 0 1,0-1 0,0 1 0,0 0 0,0-1-1,0 1 1,-1 0 0,1 0 0,0 0-1,-1 0 1,1 0 0,0 0 0,-1 0 0,1 1-1,-1-1 1,-1 0 0,-37-11 573,33 10-705,0 1 0,1 0 0,-1 0 0,0 1 0,0 0 0,0 1 0,0-1 0,0 1 0,0 0 0,0 1 0,1 0 0,-1 0 0,1 0 0,-1 1 0,1 0 0,0 0 0,0 1 0,0-1 0,0 1 0,1 1 0,-1-1 0,-8 11 0,2-1-37,0 1 0,2 0 0,-1 1 0,2 0 0,0 1 0,1 0 0,1 0 0,1 0 0,0 1 0,1 0 0,1 1 0,0-1 0,2 1 0,0-1-1,1 24 1,1-41 56,0 0-1,0 0 0,1 0 1,-1 0-1,0 0 1,0 1-1,1-1 0,-1 0 1,0 0-1,1 0 0,-1-1 1,1 1-1,-1 0 0,1 0 1,0 0-1,-1 0 1,1 0-1,0-1 0,0 1 1,-1 0-1,1 0 0,0-1 1,0 1-1,0-1 0,0 1 1,0-1-1,0 1 0,0-1 1,0 0-1,0 1 1,0-1-1,0 0 0,0 0 1,0 0-1,2 0 0,1 0-3,0 0 1,0 0-1,0 0 0,-1-1 0,1 0 0,0 1 0,-1-1 0,1-1 0,0 1 0,4-3 0,0-1 6,0-1 0,0 0 0,0 0 0,-1-1 0,0 0 0,11-14 0,35-55-2,-38 54 7,23-36-6,-3-1 1,-3-2 0,-2-2-1,-2 0 1,31-116 0,-58 178 7,10-51 597,-11 36-237,0 16-358,-1 0 1,0 1 0,1-1-1,-1 0 1,1 0-1,-1 1 1,1-1 0,0 0-1,-1 1 1,1-1 0,-1 0-1,1 1 1,0-1 0,-1 1-1,1-1 1,0 1 0,-1-1-1,1 1 1,0-1-1,-1 1 1,1-1 0,0 1-1,0-1 1,0 1 0,0 0-1,-17 30-29,-55 114-28,64-123 53,0-1 0,2 1-1,0 0 1,2 0 0,-3 28-1,5-26-6,0 0 0,2 1 0,1-1 0,5 32 1,-5-49 3,1 0 0,0 0 1,0-1-1,0 1 1,1-1-1,0 1 1,1-1-1,-1 0 1,1 0-1,0 0 1,1-1-1,-1 1 1,1-1-1,0 0 1,1-1-1,-1 1 0,1-1 1,0 0-1,9 5 1,-7-6 0,0 1 0,1-1 0,-1 0 0,1-1 0,0 0 0,0 0 1,0-1-1,0 0 0,9 0 0,-12-1 12,-1 0-1,1-1 1,-1 0-1,0 0 1,1 0-1,-1 0 1,0-1 0,0 0-1,0 0 1,0 0-1,0 0 1,0-1 0,-1 0-1,1 0 1,-1 0-1,6-6 1,1-4-7,0 0 0,-1-1-1,0 0 1,-1-1 0,-1 0 0,11-26 0,-15 30 14,0 1 0,-1-1 0,0-1 0,-1 1 0,0 0 1,0-1-1,-2 1 0,1-1 0,-2 1 0,-2-23 0,2 33-10,1 0 1,-1-1-1,1 1 0,-1 0 0,0 0 0,0 0 0,0 0 1,0 0-1,0 0 0,1 0 0,-2 1 0,1-1 0,0 0 1,0 0-1,0 1 0,0-1 0,0 1 0,-1-1 1,1 1-1,0-1 0,0 1 0,-1 0 0,1 0 0,0 0 1,-3-1-1,1 1-4,1 0 0,0 0-1,-1 0 1,1 0 0,-1 0 0,1 0 0,-1 1 0,1-1 0,0 1-1,-1 0 1,1 0 0,0 0 0,0 0 0,-3 1 0,1 2 13,1-1 1,-1 1-1,1 0 1,0 0-1,0 0 1,0 1-1,0-1 0,1 1 1,-1 0-1,1-1 1,1 1-1,-1 0 1,1 0-1,-2 10 1,1 5 150,0 1 1,3 30 0,0-18 32,-1-21-123,0-1 0,1 1 0,1-1 0,0 1-1,0-1 1,1 0 0,9 19 0,-10-24-209,1-1 0,0 0-1,0 0 1,0 0 0,1 0 0,0 0-1,0-1 1,0 1 0,0-1-1,1 0 1,0-1 0,-1 1 0,1-1-1,1 0 1,-1 0 0,11 4-1,34 2-4367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7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 9289,'0'0'2526,"-6"2"-2153,-2 5 91,0 1 1,1 0 0,0 0 0,0 1 0,1-1 0,0 2 0,0-1 0,1 0 0,0 1 0,-5 18 0,10-27-479,0-1 1,0 1-1,0 0 1,1-1 0,-1 1-1,0 0 1,1-1-1,-1 1 1,1-1 0,-1 1-1,1-1 1,-1 1-1,1-1 1,-1 1 0,1-1-1,-1 0 1,1 1-1,0-1 1,-1 0 0,1 1-1,0-1 1,-1 0-1,1 0 1,0 1 0,-1-1-1,1 0 1,0 0-1,-1 0 1,1 0 0,0 0-1,1 0 1,34 3 186,-20-2-13,-3 0-97,-1 1 1,1 1-1,-1 0 1,0 1 0,0 0-1,0 1 1,19 10-1,-27-12-5,1 0 0,-1 0-1,0 0 1,0 1 0,0 0-1,0-1 1,-1 1 0,0 0 0,1 1-1,-2-1 1,1 1 0,0-1-1,-1 1 1,0 0 0,0 0-1,0 0 1,-1 0 0,1 0-1,-1 0 1,0 0 0,-1 6-1,2 6 66,-2 0 0,0 0-1,-5 27 1,4-38-78,-1 1 0,0-1 1,0 0-1,0 1 0,-1-1 0,0 0 0,0-1 1,-1 1-1,1 0 0,-1-1 0,-1 0 0,-4 6 1,6-10-25,1 1 0,0-1 0,0 0 0,0 1-1,-1-1 1,1 0 0,-1-1 0,1 1 0,-1 0 0,1-1 0,-1 1 0,1-1 0,-1 1 0,1-1 0,-1 0 0,0-1 0,1 1 0,-1 0 0,1-1 0,-6-1 0,3 1-306,-1-1 0,1 1 0,0-2 0,0 1 0,-1 0 0,2-1 0,-1 0 0,-7-6 0,10 7-303,-1 0 0,1 0 1,0 0-1,0 0 0,0-1 0,0 1 1,1-1-1,-1 0 0,-1-2 0,-2-16-5417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7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42 12396,'0'0'2114,"7"0"-1794,5 0 64,9 0-416,9 0 737,8 0-32,4-2 384,-2-6-257,0-1-639,-5 3-33,-9-2-160,-5 2 128,-7 3-352,-4 3-353,-6 0-800,1 0-834,0 0-1985,2 0-1793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8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0 10346,'-2'1'292,"-1"-1"0,1 1 0,-1 0 0,1-1 0,0 1 0,-1 0 0,1 0 0,0 1 0,0-1 0,-1 1 0,1-1 0,0 1 0,1-1 0,-1 1 0,0 0 0,0 0 0,1 0 0,-1 0 0,1 0 1,-2 4-1,-27 56-300,20-39 657,0-4-481,1 2 1,0-1-1,2 1 0,1 0 0,0 1 0,2-1 0,0 1 0,2 0 1,0 0-1,1 1 0,4 32 0,-3-51-173,1 0 0,0 0 0,0 0 0,0-1 0,1 1 0,-1 0 1,1 0-1,0-1 0,0 1 0,0-1 0,0 1 0,1-1 0,-1 0 0,1 0 0,0 0 0,0 0 0,0-1 0,0 1 0,1-1 0,-1 0 0,0 0 0,1 0 1,6 2-1,0 0 33,1-1 1,0 0 0,0-1 0,0-1 0,0 0 0,0 0-1,17-2 1,-23 1 28,0-1 0,0-1 0,0 1-1,-1 0 1,1-1 0,0 0 0,-1 0 0,1-1 0,-1 1-1,0-1 1,0 0 0,0 0 0,0-1 0,0 1 0,-1-1-1,1 1 1,-1-1 0,0 0 0,0-1 0,4-8-1,1-2-4,0 0-1,-1-1 0,-1 0 0,-1 0 0,4-19 0,-3 0 10,-2 0-1,-2-68 1,-2 89-51,1 10 29,-1-1-1,0 1 1,-1-1-1,1 1 0,-1 0 1,1-1-1,-2 1 1,1 0-1,0-1 0,-1 1 1,0 0-1,1 0 0,-2 0 1,1 0-1,0 0 1,-1 1-1,0-1 0,0 1 1,0 0-1,0 0 0,0 0 1,-1 0-1,1 0 1,-1 1-1,0-1 0,0 1 1,0 0-1,0 0 0,0 0 1,0 1-1,-1 0 1,1 0-1,0 0 0,-1 0 1,1 1-1,-7-1 0,-1 1 49,0 0-1,0 1 0,1 0 0,-1 1 1,-17 5-1,22-4-117,0 0 0,0 0 0,0 1 0,1-1 0,0 2 0,0-1 0,0 1 1,0 0-1,-9 11 0,5-6-83,2 1 1,-1 1-1,1-1 1,1 2-1,0-1 0,1 1 1,1 0-1,0 0 1,-5 20-1,7-22-864,1 0-1,1 0 1,0 0-1,0 0 1,2 0-1,-1 0 1,3 17 0,7-2-9011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9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 1 8328,'-6'8'6649,"-20"33"-6561,0 25 317,3 0 0,3 1 0,-13 74 0,16-64-167,-17 66-27,-62 313 677,97-466-492,2-15-57,10-35-1,12-27-498,94-280-1089,-116 360 1229,41-92-58,-40 92 73,0-1 0,1 1 0,0 0 0,0 0-1,1 0 1,0 1 0,0-1 0,0 1 0,14-9 0,-18 13-29,1 1 1,-1-1 0,1 1 0,-1 0 0,1 0 0,0 0-1,-1 0 1,1 0 0,0 1 0,0-1 0,0 1-1,0 0 1,-1 0 0,1 0 0,0 0 0,0 0 0,0 1-1,0-1 1,0 1 0,-1 0 0,1 0 0,4 1-1,-5 0 20,0 0 0,0 0 0,1 0 0,-2 0 0,1 0-1,0 0 1,0 0 0,-1 0 0,1 1 0,-1-1 0,1 1-1,-1-1 1,0 1 0,0-1 0,0 1 0,-1 0 0,1 0-1,-1-1 1,1 1 0,-1 0 0,0 0 0,0 3 0,0-2 46,0 0 1,0 0-1,0 1 1,0-1-1,0 0 1,-1 0 0,0 0-1,0 1 1,0-1-1,-1 0 1,1 0 0,-1-1-1,0 1 1,0 0-1,0 0 1,-1-1-1,1 0 1,-1 1 0,0-1-1,0 0 1,0 0-1,0 0 1,0-1 0,-1 1-1,1-1 1,-1 0-1,0 0 1,-7 3-1,-1-2 314,0 0-1,-1-1 1,1 0-1,-23-1 1,23-1-4214,65 0-2175,-19-2 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9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1 12428,'-2'0'236,"0"-1"0,0 1 0,-1 1 1,1-1-1,0 0 0,0 0 0,0 1 0,0-1 1,0 1-1,0 0 0,0 0 0,0 0 0,0 0 1,1 0-1,-1 0 0,-2 1 0,1 2-224,0 0 0,1 0 0,-1 0 0,1 0 1,0 0-1,-3 8 0,-17 40 558,-26 98 1,0 63-59,41-178-430,-107 514 136,113-545-185,0-15 4,0 1 1,1-1 0,0 1 0,1-1 0,0 0 0,0 1-1,1 0 1,5-15 0,-5 16-69,21-70-393,3 0-1,3 2 1,4 1 0,3 1-1,58-88 1,-89 154 409,2-2 45,0 1 0,1-1 0,16-18 0,-22 27-44,0 0 0,1 0 0,-1 1 0,0-1 0,1 0 1,-1 1-1,1-1 0,0 1 0,0 0 0,-1 0 0,1 0 1,0 0-1,0 0 0,0 1 0,0-1 0,0 1 0,0 0 0,0 0 1,0 0-1,0 0 0,0 0 0,4 2 0,-5-1 17,-1-1 1,1 1-1,0 0 0,-1 0 1,1 1-1,-1-1 0,1 0 1,-1 0-1,0 1 0,1-1 1,-1 1-1,0-1 0,0 1 0,0-1 1,0 1-1,0 0 0,-1 0 1,1-1-1,0 1 0,-1 0 1,1 0-1,-1 0 0,0 0 0,1 2 1,0 55 231,-1-44-179,-1-10-24,1 0 1,-1 0-1,-1 0 1,1 0-1,-1-1 1,0 1 0,0 0-1,0-1 1,-1 1-1,0-1 1,1 0-1,-2 0 1,1 0-1,0 0 1,-1 0-1,0-1 1,1 1-1,-2-1 1,-4 3-1,-1 1 101,0-1 0,0 0 0,0-1 0,-1 0 0,0 0 0,0-1 0,-16 3 0,26-6-77,-1-1 0,1 0 0,0 0 1,0 0-1,-1 1 0,1-1 1,0 0-1,-1-1 0,1 1 1,0 0-1,-1 0 0,1 0 1,-2-2-1,2 2-119,1 0 0,0 0 0,0 0 0,-1-1 0,1 1-1,0 0 1,0 0 0,-1-1 0,1 1 0,0 0 0,0-1 0,0 1 0,0 0 0,-1-1 0,1 1 0,0 0 0,0-1 0,0 1-1,0 0 1,0-1 0,0 1 0,0-1 0,0 1 0,0 0 0,0-1 0,0 1 0,0 0 0,0-1 0,0 0 0,1 0-397,0-1 1,0 0 0,0 1 0,0-1 0,0 1 0,0-1-1,0 1 1,0 0 0,0-1 0,1 1 0,-1 0 0,1 0-1,-1 0 1,1 0 0,-1 0 0,4-1 0,20-7-6956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1.6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12172,'0'4'2370,"-5"8"-1185,3 5-673,2 8-319,0 2-65,0 2 0,0 3 32,0 1-224,2 7 256,3-5-256,-3 1 128,0-7-640,-2-8-642,0-5-1440,0-5-737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0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34 342 6662,'-1'1'495,"-1"-1"-1,1 0 0,-1 0 0,1 0 0,0 0 1,-1 0-1,1-1 0,-1 1 0,1 0 1,0-1-1,-1 1 0,1-1 0,0 1 1,-1-1-1,1 1 0,0-1 0,0 0 0,-2-1 1,2 0-363,0-1 0,0 1 0,0 0 1,1 0-1,-1 0 0,1-1 0,-1 1 0,1 0 1,0-1-1,0 1 0,0 0 0,0-3 0,0-7-121,0-5 22,0 0-1,4-22 0,-2 32-21,0 0 0,0 0 0,0 1 1,0-1-1,1 1 0,0 0 0,1 0 0,-1 0 0,6-6 0,1-1 11,0-2-13,2 1-1,22-22 0,-30 32-28,0 1 0,0 0 0,0 0 0,0 0 1,1 1-1,-1 0 0,1 0 0,-1 0 0,1 0 1,0 0-1,0 1 0,0 0 0,0 0 0,9 0 0,-13 1 1,1 0 0,-1 0 0,0 0 0,1 1-1,-1-1 1,0 0 0,1 1 0,-1-1 0,0 1 0,1-1-1,-1 1 1,0 0 0,0 0 0,0-1 0,0 1-1,0 0 1,0 0 0,0 0 0,0 0 0,0 0-1,0 0 1,0 1 0,1 1 0,0 1 18,-1 0 0,1 1 1,-1-1-1,1 0 0,-2 1 1,1-1-1,0 9 0,0-1 41,-1 0-1,-1 0 1,0 0-1,-1 0 0,-5 19 1,-6 4-5,-2-1 1,-26 45 0,41-79-191,1-18-1431,4 3 1561,1 0 0,0 0-1,1 1 1,1 0-1,0 0 1,1 1 0,16-19-1,-13 16 10,1-3 29,27-33 17,-37 48-17,1 0 0,-1 0 1,1 1-1,0 0 1,0-1-1,0 1 0,1 1 1,-1-1-1,8-3 1,-11 6 26,0-1 1,0 1-1,1 0 1,-1-1-1,0 1 1,0 0 0,1 0-1,-1 0 1,0 0-1,1 0 1,-1 0-1,0 0 1,1 0-1,-1 1 1,0-1 0,1 1-1,-1-1 1,0 1-1,0-1 1,0 1-1,0-1 1,1 1 0,-1 0-1,0 0 1,0 0-1,0-1 1,0 1-1,0 0 1,-1 0-1,1 0 1,0 1 0,0-1-1,-1 0 1,1 0-1,-1 0 1,1 0-1,-1 1 1,1-1-1,-1 0 1,0 0 0,1 1-1,-1-1 1,0 0-1,0 2 1,2 10 33,-1 1 1,-1-1-1,-1 23 1,0-13 60,2 3-134,0-19 2,0 1 0,-1-1 0,0 1 0,0 0-1,-1-1 1,-2 12 0,2-56-377,4 26 370,0 0-1,0 0 1,1 1-1,0-1 1,1 1-1,0 0 0,10-14 1,4-3-61,30-33 1,-42 53 55,0 0 0,1 0 0,-1 1 0,1 1 0,1-1 1,-1 1-1,1 0 0,13-5 0,-21 10 57,1-1 0,-1 1 0,0 0 1,0-1-1,1 1 0,-1 0 0,0 0 0,1-1 1,-1 1-1,0 0 0,1 0 0,-1 1 0,0-1 1,1 0-1,-1 0 0,0 1 0,0-1 0,1 0 1,-1 1-1,0-1 0,0 1 0,0 0 0,0-1 0,1 1 1,-1 0-1,1 1 0,0 0-12,0 1-1,0 0 1,0 0-1,-1 0 1,1 0-1,-1 0 1,1 0 0,-1 0-1,0 0 1,1 4-1,0 9 16,1 1 0,-2-1-1,0 19 1,-1 170 365,0-205-544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4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29 15182,'-13'0'5059,"29"-1"-3999,40-3-1440,-19-1 438,0 2 0,48 1 0,30-2 302,-102-3 858,-9 5-4087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5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13453,'-4'8'7390,"3"16"-7977,2-18 1247,-3 179 1244,2-92-3023,-1-1-7001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5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1954,'2'-2'12841,"3"1"-8330,15 0-5741,-18 1 2559,193-3 2658,-140 3-8743,-36 0-1580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9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11307,'0'0'3683,"3"0"-3491,1 0 97,6 0-225,1 0 256,8 0 257,7 0-417,-5 0 224,0 0-384,-2 0 192,-5 0-288,-2 0 160,2 2-256,-2 7-673,-5 1-1665,-3 3-4389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9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7047,'0'0'5509,"0"2"-4516,21-2-1089,14 0-289,5 0-2786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3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17 160,'-2'-6'577,"0"4"-193,-1 0 481,1 0 512,0 2-480,-1-2-993,3-1 416,-2 3-864,0 0 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4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19 125 96,'5'-18'947,"0"-23"12488,-3 46-8517,0 11-3937,-4 1-927,-1 1 1,-8 25 0,7-27-54,0-1 1,1 1-1,0-1 0,1 18 0,2-33 4,-1 5-31,1-1 0,0 0 0,0 0 0,1 0-1,-1 0 1,1 0 0,0 0 0,2 5 0,-3-8 0,1 0 0,0 0 0,0 0 0,1 0 0,-1 0 0,0 0 0,0 0 0,0 0 0,1-1 0,-1 1 0,0 0 0,1-1 0,-1 1 0,1-1 0,-1 1 0,1-1 0,-1 0 0,1 0 0,-1 1 0,1-1 0,-1 0 0,1 0 0,2-1 0,1 1 20,-1 0 0,1 0 0,-1 0 0,0-1 0,1 0 0,-1 0 0,1 0-1,-1 0 1,0-1 0,0 0 0,0 0 0,0 0 0,4-3 0,-2 1 12,-2-1 0,1 0 0,0 0 0,-1 0 0,0-1-1,0 1 1,-1-1 0,4-6 0,1-5 28,-1 0 1,-1-1-1,0 1 0,-1-1 0,-1 0 0,0-1 0,-2 1 1,0-1-1,-1-30 0,-1 48-7,-1-1 0,1 1 0,0-1 0,-1 1 0,1 0 0,-1-1 0,1 1 0,-1-1 0,0 1 0,1 0 0,-1-1 0,0 1 0,0 0 0,0 0 0,0 0 0,0 0 0,0 0 0,0 0 0,-1 0 0,1 0 0,0 0 0,0 0 0,-1 1 0,1-1 0,-1 0 0,1 1 0,0-1 1,-1 1-1,1 0 0,-1 0 0,-2-1 0,2 1-34,0-1 0,-1 1 0,1 0 0,0 0 0,0 0 0,-1 0 1,1 0-1,0 1 0,0-1 0,-1 1 0,1-1 0,0 1 0,0 0 1,0 0-1,0 0 0,0 0 0,0 0 0,0 1 0,0-1 0,-3 3 1,2 2-338,0 0 0,0 0 1,1 0-1,0 0 0,0 1 0,0-1 1,1 1-1,0-1 0,0 1 1,1-1-1,-1 1 0,2 0 0,0 6 1,-1-1-1033,2 8-2158,10-3-1414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4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4420,'0'0'2979,"2"0"-1057,1 10 416,-1 13-64,-2 6-929,2 3-288,-2 5-672,3-3-33,-3-3-416,2-8 160,1-6-96,-1-7-384,7-6-769,3-4-2371,2 0-1536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4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52 112 3331,'0'0'10319,"-7"7"-9550,2 2-236,-1 0-1,2 0 1,-1 0 0,1 0-1,0 1 1,1-1 0,-4 18-1,5-15-477,0 0 0,1 0-1,0 0 1,1 0 0,0 0 0,3 16-1,-2-26-72,-1-1 0,1 1-1,0 0 1,0-1 0,0 1-1,0-1 1,0 1-1,0-1 1,0 0 0,0 1-1,1-1 1,-1 0 0,0 0-1,1 0 1,-1 0 0,1 0-1,-1 0 1,1 0-1,0-1 1,-1 1 0,1-1-1,0 1 1,0-1 0,-1 1-1,1-1 1,0 0 0,0 0-1,-1 0 1,1 0-1,0 0 1,3-1 0,0 1-4,0 0 0,0-1 0,-1 0 1,1 0-1,0 0 0,0 0 0,-1-1 0,1 0 1,-1 0-1,8-4 0,-3-2 53,0 1 0,-1-1 1,0-1-1,-1 0 0,0 0 1,-1 0-1,1-1 0,-2 1 0,1-1 1,-2-1-1,1 1 0,-1-1 0,-1 0 1,0 0-1,0 0 0,-1 0 0,-1-1 1,0 1-1,0 0 0,-2-14 1,0 21-16,0 0 0,0 0 0,0 0 0,-1 0 0,1 0 0,-1 0 0,0 0 0,0 0 0,-1 1 0,1-1 0,-1 1 0,0 0 1,-5-5-1,3 3 48,0 0 1,0 1-1,0 0 1,-1 0 0,0 0-1,0 1 1,-12-5 0,17 7-114,0 1 1,0 0 0,-1-1 0,1 1 0,0 0 0,0 0 0,-1 0 0,1 0-1,0 0 1,0 0 0,-1 0 0,1 0 0,0 1 0,0-1 0,0 0 0,-1 1-1,1-1 1,0 1 0,0 0 0,0-1 0,0 1 0,0 0 0,0-1 0,0 1-1,0 0 1,0 0 0,0 0 0,0 0 0,1 0 0,-1 0 0,0 0-1,1 0 1,-1 0 0,1 0 0,-1 1 0,1-1 0,-1 0 0,1 0 0,0 0-1,0 1 1,-1-1 0,1 2 0,-2 8-1027,1 1 1,0-1-1,1 20 0,0-20-505,0 15-2381,0-2-1009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6879" y="344170"/>
            <a:ext cx="877824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419" y="2929890"/>
            <a:ext cx="5186045" cy="177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5.xml"/><Relationship Id="rId21" Type="http://schemas.openxmlformats.org/officeDocument/2006/relationships/customXml" Target="../ink/ink47.xml"/><Relationship Id="rId42" Type="http://schemas.openxmlformats.org/officeDocument/2006/relationships/image" Target="../media/image82.png"/><Relationship Id="rId63" Type="http://schemas.openxmlformats.org/officeDocument/2006/relationships/customXml" Target="../ink/ink68.xml"/><Relationship Id="rId84" Type="http://schemas.openxmlformats.org/officeDocument/2006/relationships/image" Target="../media/image103.png"/><Relationship Id="rId138" Type="http://schemas.openxmlformats.org/officeDocument/2006/relationships/image" Target="../media/image130.png"/><Relationship Id="rId159" Type="http://schemas.openxmlformats.org/officeDocument/2006/relationships/customXml" Target="../ink/ink116.xml"/><Relationship Id="rId170" Type="http://schemas.openxmlformats.org/officeDocument/2006/relationships/image" Target="../media/image146.png"/><Relationship Id="rId191" Type="http://schemas.openxmlformats.org/officeDocument/2006/relationships/customXml" Target="../ink/ink132.xml"/><Relationship Id="rId205" Type="http://schemas.openxmlformats.org/officeDocument/2006/relationships/customXml" Target="../ink/ink139.xml"/><Relationship Id="rId107" Type="http://schemas.openxmlformats.org/officeDocument/2006/relationships/customXml" Target="../ink/ink90.xml"/><Relationship Id="rId11" Type="http://schemas.openxmlformats.org/officeDocument/2006/relationships/customXml" Target="../ink/ink42.xml"/><Relationship Id="rId32" Type="http://schemas.openxmlformats.org/officeDocument/2006/relationships/image" Target="../media/image77.png"/><Relationship Id="rId53" Type="http://schemas.openxmlformats.org/officeDocument/2006/relationships/customXml" Target="../ink/ink63.xml"/><Relationship Id="rId74" Type="http://schemas.openxmlformats.org/officeDocument/2006/relationships/image" Target="../media/image98.png"/><Relationship Id="rId128" Type="http://schemas.openxmlformats.org/officeDocument/2006/relationships/image" Target="../media/image125.png"/><Relationship Id="rId149" Type="http://schemas.openxmlformats.org/officeDocument/2006/relationships/customXml" Target="../ink/ink111.xml"/><Relationship Id="rId5" Type="http://schemas.openxmlformats.org/officeDocument/2006/relationships/customXml" Target="../ink/ink39.xml"/><Relationship Id="rId95" Type="http://schemas.openxmlformats.org/officeDocument/2006/relationships/customXml" Target="../ink/ink84.xml"/><Relationship Id="rId160" Type="http://schemas.openxmlformats.org/officeDocument/2006/relationships/image" Target="../media/image141.png"/><Relationship Id="rId181" Type="http://schemas.openxmlformats.org/officeDocument/2006/relationships/customXml" Target="../ink/ink127.xml"/><Relationship Id="rId22" Type="http://schemas.openxmlformats.org/officeDocument/2006/relationships/image" Target="../media/image72.png"/><Relationship Id="rId43" Type="http://schemas.openxmlformats.org/officeDocument/2006/relationships/customXml" Target="../ink/ink58.xml"/><Relationship Id="rId64" Type="http://schemas.openxmlformats.org/officeDocument/2006/relationships/image" Target="../media/image93.png"/><Relationship Id="rId118" Type="http://schemas.openxmlformats.org/officeDocument/2006/relationships/image" Target="../media/image120.png"/><Relationship Id="rId139" Type="http://schemas.openxmlformats.org/officeDocument/2006/relationships/customXml" Target="../ink/ink106.xml"/><Relationship Id="rId85" Type="http://schemas.openxmlformats.org/officeDocument/2006/relationships/customXml" Target="../ink/ink79.xml"/><Relationship Id="rId150" Type="http://schemas.openxmlformats.org/officeDocument/2006/relationships/image" Target="../media/image136.png"/><Relationship Id="rId171" Type="http://schemas.openxmlformats.org/officeDocument/2006/relationships/customXml" Target="../ink/ink122.xml"/><Relationship Id="rId192" Type="http://schemas.openxmlformats.org/officeDocument/2006/relationships/image" Target="../media/image157.png"/><Relationship Id="rId206" Type="http://schemas.openxmlformats.org/officeDocument/2006/relationships/image" Target="../media/image164.png"/><Relationship Id="rId12" Type="http://schemas.openxmlformats.org/officeDocument/2006/relationships/image" Target="../media/image67.png"/><Relationship Id="rId33" Type="http://schemas.openxmlformats.org/officeDocument/2006/relationships/customXml" Target="../ink/ink53.xml"/><Relationship Id="rId108" Type="http://schemas.openxmlformats.org/officeDocument/2006/relationships/image" Target="../media/image115.png"/><Relationship Id="rId129" Type="http://schemas.openxmlformats.org/officeDocument/2006/relationships/customXml" Target="../ink/ink101.xml"/><Relationship Id="rId54" Type="http://schemas.openxmlformats.org/officeDocument/2006/relationships/image" Target="../media/image88.png"/><Relationship Id="rId75" Type="http://schemas.openxmlformats.org/officeDocument/2006/relationships/customXml" Target="../ink/ink74.xml"/><Relationship Id="rId96" Type="http://schemas.openxmlformats.org/officeDocument/2006/relationships/image" Target="../media/image109.png"/><Relationship Id="rId140" Type="http://schemas.openxmlformats.org/officeDocument/2006/relationships/image" Target="../media/image131.png"/><Relationship Id="rId161" Type="http://schemas.openxmlformats.org/officeDocument/2006/relationships/customXml" Target="../ink/ink117.xml"/><Relationship Id="rId182" Type="http://schemas.openxmlformats.org/officeDocument/2006/relationships/image" Target="../media/image152.png"/><Relationship Id="rId6" Type="http://schemas.openxmlformats.org/officeDocument/2006/relationships/image" Target="../media/image64.png"/><Relationship Id="rId23" Type="http://schemas.openxmlformats.org/officeDocument/2006/relationships/customXml" Target="../ink/ink48.xml"/><Relationship Id="rId119" Type="http://schemas.openxmlformats.org/officeDocument/2006/relationships/customXml" Target="../ink/ink96.xml"/><Relationship Id="rId44" Type="http://schemas.openxmlformats.org/officeDocument/2006/relationships/image" Target="../media/image83.png"/><Relationship Id="rId65" Type="http://schemas.openxmlformats.org/officeDocument/2006/relationships/customXml" Target="../ink/ink69.xml"/><Relationship Id="rId86" Type="http://schemas.openxmlformats.org/officeDocument/2006/relationships/image" Target="../media/image104.png"/><Relationship Id="rId130" Type="http://schemas.openxmlformats.org/officeDocument/2006/relationships/image" Target="../media/image126.png"/><Relationship Id="rId151" Type="http://schemas.openxmlformats.org/officeDocument/2006/relationships/customXml" Target="../ink/ink112.xml"/><Relationship Id="rId172" Type="http://schemas.openxmlformats.org/officeDocument/2006/relationships/image" Target="../media/image147.png"/><Relationship Id="rId193" Type="http://schemas.openxmlformats.org/officeDocument/2006/relationships/customXml" Target="../ink/ink133.xml"/><Relationship Id="rId207" Type="http://schemas.openxmlformats.org/officeDocument/2006/relationships/customXml" Target="../ink/ink140.xml"/><Relationship Id="rId13" Type="http://schemas.openxmlformats.org/officeDocument/2006/relationships/customXml" Target="../ink/ink43.xml"/><Relationship Id="rId109" Type="http://schemas.openxmlformats.org/officeDocument/2006/relationships/customXml" Target="../ink/ink91.xml"/><Relationship Id="rId34" Type="http://schemas.openxmlformats.org/officeDocument/2006/relationships/image" Target="../media/image78.png"/><Relationship Id="rId55" Type="http://schemas.openxmlformats.org/officeDocument/2006/relationships/customXml" Target="../ink/ink64.xml"/><Relationship Id="rId76" Type="http://schemas.openxmlformats.org/officeDocument/2006/relationships/image" Target="../media/image99.png"/><Relationship Id="rId97" Type="http://schemas.openxmlformats.org/officeDocument/2006/relationships/customXml" Target="../ink/ink85.xml"/><Relationship Id="rId120" Type="http://schemas.openxmlformats.org/officeDocument/2006/relationships/image" Target="../media/image121.png"/><Relationship Id="rId141" Type="http://schemas.openxmlformats.org/officeDocument/2006/relationships/customXml" Target="../ink/ink107.xml"/><Relationship Id="rId7" Type="http://schemas.openxmlformats.org/officeDocument/2006/relationships/customXml" Target="../ink/ink40.xml"/><Relationship Id="rId162" Type="http://schemas.openxmlformats.org/officeDocument/2006/relationships/image" Target="../media/image142.png"/><Relationship Id="rId183" Type="http://schemas.openxmlformats.org/officeDocument/2006/relationships/customXml" Target="../ink/ink128.xml"/><Relationship Id="rId24" Type="http://schemas.openxmlformats.org/officeDocument/2006/relationships/image" Target="../media/image73.png"/><Relationship Id="rId45" Type="http://schemas.openxmlformats.org/officeDocument/2006/relationships/customXml" Target="../ink/ink59.xml"/><Relationship Id="rId66" Type="http://schemas.openxmlformats.org/officeDocument/2006/relationships/image" Target="../media/image94.png"/><Relationship Id="rId87" Type="http://schemas.openxmlformats.org/officeDocument/2006/relationships/customXml" Target="../ink/ink80.xml"/><Relationship Id="rId110" Type="http://schemas.openxmlformats.org/officeDocument/2006/relationships/image" Target="../media/image116.png"/><Relationship Id="rId131" Type="http://schemas.openxmlformats.org/officeDocument/2006/relationships/customXml" Target="../ink/ink102.xml"/><Relationship Id="rId61" Type="http://schemas.openxmlformats.org/officeDocument/2006/relationships/customXml" Target="../ink/ink67.xml"/><Relationship Id="rId82" Type="http://schemas.openxmlformats.org/officeDocument/2006/relationships/image" Target="../media/image102.png"/><Relationship Id="rId152" Type="http://schemas.openxmlformats.org/officeDocument/2006/relationships/image" Target="../media/image137.png"/><Relationship Id="rId173" Type="http://schemas.openxmlformats.org/officeDocument/2006/relationships/customXml" Target="../ink/ink123.xml"/><Relationship Id="rId194" Type="http://schemas.openxmlformats.org/officeDocument/2006/relationships/image" Target="../media/image158.png"/><Relationship Id="rId199" Type="http://schemas.openxmlformats.org/officeDocument/2006/relationships/customXml" Target="../ink/ink136.xml"/><Relationship Id="rId203" Type="http://schemas.openxmlformats.org/officeDocument/2006/relationships/customXml" Target="../ink/ink138.xml"/><Relationship Id="rId208" Type="http://schemas.openxmlformats.org/officeDocument/2006/relationships/image" Target="../media/image165.png"/><Relationship Id="rId19" Type="http://schemas.openxmlformats.org/officeDocument/2006/relationships/customXml" Target="../ink/ink46.xml"/><Relationship Id="rId14" Type="http://schemas.openxmlformats.org/officeDocument/2006/relationships/image" Target="../media/image68.png"/><Relationship Id="rId30" Type="http://schemas.openxmlformats.org/officeDocument/2006/relationships/image" Target="../media/image76.png"/><Relationship Id="rId35" Type="http://schemas.openxmlformats.org/officeDocument/2006/relationships/customXml" Target="../ink/ink54.xml"/><Relationship Id="rId56" Type="http://schemas.openxmlformats.org/officeDocument/2006/relationships/image" Target="../media/image89.png"/><Relationship Id="rId77" Type="http://schemas.openxmlformats.org/officeDocument/2006/relationships/customXml" Target="../ink/ink75.xml"/><Relationship Id="rId100" Type="http://schemas.openxmlformats.org/officeDocument/2006/relationships/image" Target="../media/image111.png"/><Relationship Id="rId105" Type="http://schemas.openxmlformats.org/officeDocument/2006/relationships/customXml" Target="../ink/ink89.xml"/><Relationship Id="rId126" Type="http://schemas.openxmlformats.org/officeDocument/2006/relationships/image" Target="../media/image124.png"/><Relationship Id="rId147" Type="http://schemas.openxmlformats.org/officeDocument/2006/relationships/customXml" Target="../ink/ink110.xml"/><Relationship Id="rId168" Type="http://schemas.openxmlformats.org/officeDocument/2006/relationships/image" Target="../media/image145.png"/><Relationship Id="rId8" Type="http://schemas.openxmlformats.org/officeDocument/2006/relationships/image" Target="../media/image65.png"/><Relationship Id="rId51" Type="http://schemas.openxmlformats.org/officeDocument/2006/relationships/customXml" Target="../ink/ink62.xml"/><Relationship Id="rId72" Type="http://schemas.openxmlformats.org/officeDocument/2006/relationships/image" Target="../media/image97.png"/><Relationship Id="rId93" Type="http://schemas.openxmlformats.org/officeDocument/2006/relationships/customXml" Target="../ink/ink83.xml"/><Relationship Id="rId98" Type="http://schemas.openxmlformats.org/officeDocument/2006/relationships/image" Target="../media/image110.png"/><Relationship Id="rId121" Type="http://schemas.openxmlformats.org/officeDocument/2006/relationships/customXml" Target="../ink/ink97.xml"/><Relationship Id="rId142" Type="http://schemas.openxmlformats.org/officeDocument/2006/relationships/image" Target="../media/image132.png"/><Relationship Id="rId163" Type="http://schemas.openxmlformats.org/officeDocument/2006/relationships/customXml" Target="../ink/ink118.xml"/><Relationship Id="rId184" Type="http://schemas.openxmlformats.org/officeDocument/2006/relationships/image" Target="../media/image153.png"/><Relationship Id="rId189" Type="http://schemas.openxmlformats.org/officeDocument/2006/relationships/customXml" Target="../ink/ink131.xml"/><Relationship Id="rId3" Type="http://schemas.openxmlformats.org/officeDocument/2006/relationships/customXml" Target="../ink/ink38.xml"/><Relationship Id="rId25" Type="http://schemas.openxmlformats.org/officeDocument/2006/relationships/customXml" Target="../ink/ink49.xml"/><Relationship Id="rId46" Type="http://schemas.openxmlformats.org/officeDocument/2006/relationships/image" Target="../media/image84.png"/><Relationship Id="rId67" Type="http://schemas.openxmlformats.org/officeDocument/2006/relationships/customXml" Target="../ink/ink70.xml"/><Relationship Id="rId116" Type="http://schemas.openxmlformats.org/officeDocument/2006/relationships/image" Target="../media/image119.png"/><Relationship Id="rId137" Type="http://schemas.openxmlformats.org/officeDocument/2006/relationships/customXml" Target="../ink/ink105.xml"/><Relationship Id="rId158" Type="http://schemas.openxmlformats.org/officeDocument/2006/relationships/image" Target="../media/image140.png"/><Relationship Id="rId20" Type="http://schemas.openxmlformats.org/officeDocument/2006/relationships/image" Target="../media/image71.png"/><Relationship Id="rId41" Type="http://schemas.openxmlformats.org/officeDocument/2006/relationships/customXml" Target="../ink/ink57.xml"/><Relationship Id="rId62" Type="http://schemas.openxmlformats.org/officeDocument/2006/relationships/image" Target="../media/image92.png"/><Relationship Id="rId83" Type="http://schemas.openxmlformats.org/officeDocument/2006/relationships/customXml" Target="../ink/ink78.xml"/><Relationship Id="rId88" Type="http://schemas.openxmlformats.org/officeDocument/2006/relationships/image" Target="../media/image105.png"/><Relationship Id="rId111" Type="http://schemas.openxmlformats.org/officeDocument/2006/relationships/customXml" Target="../ink/ink92.xml"/><Relationship Id="rId132" Type="http://schemas.openxmlformats.org/officeDocument/2006/relationships/image" Target="../media/image127.png"/><Relationship Id="rId153" Type="http://schemas.openxmlformats.org/officeDocument/2006/relationships/customXml" Target="../ink/ink113.xml"/><Relationship Id="rId174" Type="http://schemas.openxmlformats.org/officeDocument/2006/relationships/image" Target="../media/image148.png"/><Relationship Id="rId179" Type="http://schemas.openxmlformats.org/officeDocument/2006/relationships/customXml" Target="../ink/ink126.xml"/><Relationship Id="rId195" Type="http://schemas.openxmlformats.org/officeDocument/2006/relationships/customXml" Target="../ink/ink134.xml"/><Relationship Id="rId209" Type="http://schemas.openxmlformats.org/officeDocument/2006/relationships/customXml" Target="../ink/ink141.xml"/><Relationship Id="rId190" Type="http://schemas.openxmlformats.org/officeDocument/2006/relationships/image" Target="../media/image156.png"/><Relationship Id="rId204" Type="http://schemas.openxmlformats.org/officeDocument/2006/relationships/image" Target="../media/image163.png"/><Relationship Id="rId15" Type="http://schemas.openxmlformats.org/officeDocument/2006/relationships/customXml" Target="../ink/ink44.xml"/><Relationship Id="rId36" Type="http://schemas.openxmlformats.org/officeDocument/2006/relationships/image" Target="../media/image79.png"/><Relationship Id="rId57" Type="http://schemas.openxmlformats.org/officeDocument/2006/relationships/customXml" Target="../ink/ink65.xml"/><Relationship Id="rId106" Type="http://schemas.openxmlformats.org/officeDocument/2006/relationships/image" Target="../media/image114.png"/><Relationship Id="rId127" Type="http://schemas.openxmlformats.org/officeDocument/2006/relationships/customXml" Target="../ink/ink100.xml"/><Relationship Id="rId10" Type="http://schemas.openxmlformats.org/officeDocument/2006/relationships/image" Target="../media/image66.png"/><Relationship Id="rId31" Type="http://schemas.openxmlformats.org/officeDocument/2006/relationships/customXml" Target="../ink/ink52.xml"/><Relationship Id="rId52" Type="http://schemas.openxmlformats.org/officeDocument/2006/relationships/image" Target="../media/image87.png"/><Relationship Id="rId73" Type="http://schemas.openxmlformats.org/officeDocument/2006/relationships/customXml" Target="../ink/ink73.xml"/><Relationship Id="rId78" Type="http://schemas.openxmlformats.org/officeDocument/2006/relationships/image" Target="../media/image100.png"/><Relationship Id="rId94" Type="http://schemas.openxmlformats.org/officeDocument/2006/relationships/image" Target="../media/image108.png"/><Relationship Id="rId99" Type="http://schemas.openxmlformats.org/officeDocument/2006/relationships/customXml" Target="../ink/ink86.xml"/><Relationship Id="rId101" Type="http://schemas.openxmlformats.org/officeDocument/2006/relationships/customXml" Target="../ink/ink87.xml"/><Relationship Id="rId122" Type="http://schemas.openxmlformats.org/officeDocument/2006/relationships/image" Target="../media/image122.png"/><Relationship Id="rId143" Type="http://schemas.openxmlformats.org/officeDocument/2006/relationships/customXml" Target="../ink/ink108.xml"/><Relationship Id="rId148" Type="http://schemas.openxmlformats.org/officeDocument/2006/relationships/image" Target="../media/image135.png"/><Relationship Id="rId164" Type="http://schemas.openxmlformats.org/officeDocument/2006/relationships/image" Target="../media/image143.png"/><Relationship Id="rId169" Type="http://schemas.openxmlformats.org/officeDocument/2006/relationships/customXml" Target="../ink/ink121.xml"/><Relationship Id="rId185" Type="http://schemas.openxmlformats.org/officeDocument/2006/relationships/customXml" Target="../ink/ink129.xml"/><Relationship Id="rId4" Type="http://schemas.openxmlformats.org/officeDocument/2006/relationships/image" Target="../media/image63.png"/><Relationship Id="rId9" Type="http://schemas.openxmlformats.org/officeDocument/2006/relationships/customXml" Target="../ink/ink41.xml"/><Relationship Id="rId180" Type="http://schemas.openxmlformats.org/officeDocument/2006/relationships/image" Target="../media/image151.png"/><Relationship Id="rId210" Type="http://schemas.openxmlformats.org/officeDocument/2006/relationships/image" Target="../media/image166.png"/><Relationship Id="rId26" Type="http://schemas.openxmlformats.org/officeDocument/2006/relationships/image" Target="../media/image74.png"/><Relationship Id="rId47" Type="http://schemas.openxmlformats.org/officeDocument/2006/relationships/customXml" Target="../ink/ink60.xml"/><Relationship Id="rId68" Type="http://schemas.openxmlformats.org/officeDocument/2006/relationships/image" Target="../media/image95.png"/><Relationship Id="rId89" Type="http://schemas.openxmlformats.org/officeDocument/2006/relationships/customXml" Target="../ink/ink81.xml"/><Relationship Id="rId112" Type="http://schemas.openxmlformats.org/officeDocument/2006/relationships/image" Target="../media/image117.png"/><Relationship Id="rId133" Type="http://schemas.openxmlformats.org/officeDocument/2006/relationships/customXml" Target="../ink/ink103.xml"/><Relationship Id="rId154" Type="http://schemas.openxmlformats.org/officeDocument/2006/relationships/image" Target="../media/image138.png"/><Relationship Id="rId175" Type="http://schemas.openxmlformats.org/officeDocument/2006/relationships/customXml" Target="../ink/ink124.xml"/><Relationship Id="rId196" Type="http://schemas.openxmlformats.org/officeDocument/2006/relationships/image" Target="../media/image159.png"/><Relationship Id="rId200" Type="http://schemas.openxmlformats.org/officeDocument/2006/relationships/image" Target="../media/image161.png"/><Relationship Id="rId16" Type="http://schemas.openxmlformats.org/officeDocument/2006/relationships/image" Target="../media/image69.png"/><Relationship Id="rId37" Type="http://schemas.openxmlformats.org/officeDocument/2006/relationships/customXml" Target="../ink/ink55.xml"/><Relationship Id="rId58" Type="http://schemas.openxmlformats.org/officeDocument/2006/relationships/image" Target="../media/image90.png"/><Relationship Id="rId79" Type="http://schemas.openxmlformats.org/officeDocument/2006/relationships/customXml" Target="../ink/ink76.xml"/><Relationship Id="rId102" Type="http://schemas.openxmlformats.org/officeDocument/2006/relationships/image" Target="../media/image112.png"/><Relationship Id="rId123" Type="http://schemas.openxmlformats.org/officeDocument/2006/relationships/customXml" Target="../ink/ink98.xml"/><Relationship Id="rId144" Type="http://schemas.openxmlformats.org/officeDocument/2006/relationships/image" Target="../media/image133.png"/><Relationship Id="rId90" Type="http://schemas.openxmlformats.org/officeDocument/2006/relationships/image" Target="../media/image106.png"/><Relationship Id="rId165" Type="http://schemas.openxmlformats.org/officeDocument/2006/relationships/customXml" Target="../ink/ink119.xml"/><Relationship Id="rId186" Type="http://schemas.openxmlformats.org/officeDocument/2006/relationships/image" Target="../media/image154.png"/><Relationship Id="rId211" Type="http://schemas.openxmlformats.org/officeDocument/2006/relationships/customXml" Target="../ink/ink142.xml"/><Relationship Id="rId27" Type="http://schemas.openxmlformats.org/officeDocument/2006/relationships/customXml" Target="../ink/ink50.xml"/><Relationship Id="rId48" Type="http://schemas.openxmlformats.org/officeDocument/2006/relationships/image" Target="../media/image85.png"/><Relationship Id="rId69" Type="http://schemas.openxmlformats.org/officeDocument/2006/relationships/customXml" Target="../ink/ink71.xml"/><Relationship Id="rId113" Type="http://schemas.openxmlformats.org/officeDocument/2006/relationships/customXml" Target="../ink/ink93.xml"/><Relationship Id="rId134" Type="http://schemas.openxmlformats.org/officeDocument/2006/relationships/image" Target="../media/image128.png"/><Relationship Id="rId80" Type="http://schemas.openxmlformats.org/officeDocument/2006/relationships/image" Target="../media/image101.png"/><Relationship Id="rId155" Type="http://schemas.openxmlformats.org/officeDocument/2006/relationships/customXml" Target="../ink/ink114.xml"/><Relationship Id="rId176" Type="http://schemas.openxmlformats.org/officeDocument/2006/relationships/image" Target="../media/image149.png"/><Relationship Id="rId197" Type="http://schemas.openxmlformats.org/officeDocument/2006/relationships/customXml" Target="../ink/ink135.xml"/><Relationship Id="rId201" Type="http://schemas.openxmlformats.org/officeDocument/2006/relationships/customXml" Target="../ink/ink137.xml"/><Relationship Id="rId17" Type="http://schemas.openxmlformats.org/officeDocument/2006/relationships/customXml" Target="../ink/ink45.xml"/><Relationship Id="rId38" Type="http://schemas.openxmlformats.org/officeDocument/2006/relationships/image" Target="../media/image80.png"/><Relationship Id="rId59" Type="http://schemas.openxmlformats.org/officeDocument/2006/relationships/customXml" Target="../ink/ink66.xml"/><Relationship Id="rId103" Type="http://schemas.openxmlformats.org/officeDocument/2006/relationships/customXml" Target="../ink/ink88.xml"/><Relationship Id="rId124" Type="http://schemas.openxmlformats.org/officeDocument/2006/relationships/image" Target="../media/image123.png"/><Relationship Id="rId70" Type="http://schemas.openxmlformats.org/officeDocument/2006/relationships/image" Target="../media/image96.png"/><Relationship Id="rId91" Type="http://schemas.openxmlformats.org/officeDocument/2006/relationships/customXml" Target="../ink/ink82.xml"/><Relationship Id="rId145" Type="http://schemas.openxmlformats.org/officeDocument/2006/relationships/customXml" Target="../ink/ink109.xml"/><Relationship Id="rId166" Type="http://schemas.openxmlformats.org/officeDocument/2006/relationships/image" Target="../media/image144.png"/><Relationship Id="rId187" Type="http://schemas.openxmlformats.org/officeDocument/2006/relationships/customXml" Target="../ink/ink130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67.png"/><Relationship Id="rId28" Type="http://schemas.openxmlformats.org/officeDocument/2006/relationships/image" Target="../media/image75.png"/><Relationship Id="rId49" Type="http://schemas.openxmlformats.org/officeDocument/2006/relationships/customXml" Target="../ink/ink61.xml"/><Relationship Id="rId114" Type="http://schemas.openxmlformats.org/officeDocument/2006/relationships/image" Target="../media/image118.png"/><Relationship Id="rId60" Type="http://schemas.openxmlformats.org/officeDocument/2006/relationships/image" Target="../media/image91.png"/><Relationship Id="rId81" Type="http://schemas.openxmlformats.org/officeDocument/2006/relationships/customXml" Target="../ink/ink77.xml"/><Relationship Id="rId135" Type="http://schemas.openxmlformats.org/officeDocument/2006/relationships/customXml" Target="../ink/ink104.xml"/><Relationship Id="rId156" Type="http://schemas.openxmlformats.org/officeDocument/2006/relationships/image" Target="../media/image139.png"/><Relationship Id="rId177" Type="http://schemas.openxmlformats.org/officeDocument/2006/relationships/customXml" Target="../ink/ink125.xml"/><Relationship Id="rId198" Type="http://schemas.openxmlformats.org/officeDocument/2006/relationships/image" Target="../media/image160.png"/><Relationship Id="rId202" Type="http://schemas.openxmlformats.org/officeDocument/2006/relationships/image" Target="../media/image162.png"/><Relationship Id="rId18" Type="http://schemas.openxmlformats.org/officeDocument/2006/relationships/image" Target="../media/image70.png"/><Relationship Id="rId39" Type="http://schemas.openxmlformats.org/officeDocument/2006/relationships/customXml" Target="../ink/ink56.xml"/><Relationship Id="rId50" Type="http://schemas.openxmlformats.org/officeDocument/2006/relationships/image" Target="../media/image86.png"/><Relationship Id="rId104" Type="http://schemas.openxmlformats.org/officeDocument/2006/relationships/image" Target="../media/image113.png"/><Relationship Id="rId125" Type="http://schemas.openxmlformats.org/officeDocument/2006/relationships/customXml" Target="../ink/ink99.xml"/><Relationship Id="rId146" Type="http://schemas.openxmlformats.org/officeDocument/2006/relationships/image" Target="../media/image134.png"/><Relationship Id="rId167" Type="http://schemas.openxmlformats.org/officeDocument/2006/relationships/customXml" Target="../ink/ink120.xml"/><Relationship Id="rId188" Type="http://schemas.openxmlformats.org/officeDocument/2006/relationships/image" Target="../media/image155.png"/><Relationship Id="rId71" Type="http://schemas.openxmlformats.org/officeDocument/2006/relationships/customXml" Target="../ink/ink72.xml"/><Relationship Id="rId92" Type="http://schemas.openxmlformats.org/officeDocument/2006/relationships/image" Target="../media/image107.png"/><Relationship Id="rId2" Type="http://schemas.openxmlformats.org/officeDocument/2006/relationships/image" Target="../media/image62.jpg"/><Relationship Id="rId29" Type="http://schemas.openxmlformats.org/officeDocument/2006/relationships/customXml" Target="../ink/ink51.xml"/><Relationship Id="rId40" Type="http://schemas.openxmlformats.org/officeDocument/2006/relationships/image" Target="../media/image81.png"/><Relationship Id="rId115" Type="http://schemas.openxmlformats.org/officeDocument/2006/relationships/customXml" Target="../ink/ink94.xml"/><Relationship Id="rId136" Type="http://schemas.openxmlformats.org/officeDocument/2006/relationships/image" Target="../media/image129.png"/><Relationship Id="rId157" Type="http://schemas.openxmlformats.org/officeDocument/2006/relationships/customXml" Target="../ink/ink115.xml"/><Relationship Id="rId178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0.xml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9.png"/><Relationship Id="rId2" Type="http://schemas.openxmlformats.org/officeDocument/2006/relationships/image" Target="../media/image6.jp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66" Type="http://schemas.openxmlformats.org/officeDocument/2006/relationships/image" Target="../media/image38.png"/><Relationship Id="rId74" Type="http://schemas.openxmlformats.org/officeDocument/2006/relationships/image" Target="../media/image42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34.xml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9" Type="http://schemas.openxmlformats.org/officeDocument/2006/relationships/customXml" Target="../ink/ink19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6" Type="http://schemas.openxmlformats.org/officeDocument/2006/relationships/image" Target="../media/image4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689" y="1160779"/>
            <a:ext cx="9628505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Palatino"/>
                <a:cs typeface="Palatino"/>
              </a:rPr>
              <a:t>INTRODUÇÃO:</a:t>
            </a:r>
            <a:endParaRPr sz="600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850">
              <a:latin typeface="Palatino"/>
              <a:cs typeface="Palatino"/>
            </a:endParaRPr>
          </a:p>
          <a:p>
            <a:pPr algn="ctr">
              <a:lnSpc>
                <a:spcPct val="100000"/>
              </a:lnSpc>
            </a:pPr>
            <a:r>
              <a:rPr sz="6000" b="0" dirty="0">
                <a:latin typeface="Palatino"/>
                <a:cs typeface="Palatino"/>
              </a:rPr>
              <a:t>MICROCONTROLADORES</a:t>
            </a:r>
            <a:endParaRPr sz="6000">
              <a:latin typeface="Palatino"/>
              <a:cs typeface="Palatin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0" y="4827270"/>
            <a:ext cx="1908809" cy="7048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8200" y="4598670"/>
            <a:ext cx="2123440" cy="1162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009" y="4351020"/>
            <a:ext cx="26289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5205" marR="5080" indent="-9931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DIAGRAMA EM BLOCO DE</a:t>
            </a:r>
            <a:r>
              <a:rPr spc="-65" dirty="0"/>
              <a:t> </a:t>
            </a:r>
            <a:r>
              <a:rPr spc="-10" dirty="0"/>
              <a:t>UM  </a:t>
            </a:r>
            <a:r>
              <a:rPr spc="-5" dirty="0"/>
              <a:t>MICROCONTROLADOR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5922" y="1880870"/>
            <a:ext cx="6276347" cy="3066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650" y="679450"/>
            <a:ext cx="2836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PIC</a:t>
            </a:r>
            <a:r>
              <a:rPr spc="-70" dirty="0"/>
              <a:t> </a:t>
            </a:r>
            <a:r>
              <a:rPr spc="-5" dirty="0"/>
              <a:t>16F877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048" y="2071370"/>
            <a:ext cx="5252287" cy="3668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0998" y="1317270"/>
            <a:ext cx="5325437" cy="5332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450"/>
            <a:ext cx="7181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RECURSOS DO PIC</a:t>
            </a:r>
            <a:r>
              <a:rPr spc="-55" dirty="0"/>
              <a:t> </a:t>
            </a:r>
            <a:r>
              <a:rPr spc="-5" dirty="0"/>
              <a:t>16F877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8159"/>
            <a:ext cx="5368925" cy="439222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33 </a:t>
            </a:r>
            <a:r>
              <a:rPr sz="2350" spc="-10" dirty="0">
                <a:latin typeface="Calibri"/>
                <a:cs typeface="Calibri"/>
              </a:rPr>
              <a:t>portas </a:t>
            </a:r>
            <a:r>
              <a:rPr sz="2350" spc="-15" dirty="0">
                <a:latin typeface="Calibri"/>
                <a:cs typeface="Calibri"/>
              </a:rPr>
              <a:t>configuráveis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(entradas/saídas)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15</a:t>
            </a:r>
            <a:r>
              <a:rPr sz="2350" spc="-2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interrupções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</a:t>
            </a:r>
            <a:r>
              <a:rPr sz="2350" dirty="0">
                <a:latin typeface="Calibri"/>
                <a:cs typeface="Calibri"/>
              </a:rPr>
              <a:t>de </a:t>
            </a:r>
            <a:r>
              <a:rPr sz="2350" spc="-15" dirty="0">
                <a:latin typeface="Calibri"/>
                <a:cs typeface="Calibri"/>
              </a:rPr>
              <a:t>programa </a:t>
            </a:r>
            <a:r>
              <a:rPr sz="2350" spc="-5" dirty="0">
                <a:latin typeface="Calibri"/>
                <a:cs typeface="Calibri"/>
              </a:rPr>
              <a:t>de </a:t>
            </a:r>
            <a:r>
              <a:rPr sz="2350" dirty="0">
                <a:latin typeface="Calibri"/>
                <a:cs typeface="Calibri"/>
              </a:rPr>
              <a:t>8 K</a:t>
            </a:r>
            <a:r>
              <a:rPr sz="2350" spc="-35" dirty="0">
                <a:latin typeface="Calibri"/>
                <a:cs typeface="Calibri"/>
              </a:rPr>
              <a:t> </a:t>
            </a:r>
            <a:r>
              <a:rPr sz="2350" spc="-20" dirty="0">
                <a:latin typeface="Calibri"/>
                <a:cs typeface="Calibri"/>
              </a:rPr>
              <a:t>word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</a:t>
            </a:r>
            <a:r>
              <a:rPr sz="2350" spc="-10" dirty="0">
                <a:latin typeface="Calibri"/>
                <a:cs typeface="Calibri"/>
              </a:rPr>
              <a:t>E2PROM </a:t>
            </a:r>
            <a:r>
              <a:rPr sz="2350" spc="-5" dirty="0">
                <a:latin typeface="Calibri"/>
                <a:cs typeface="Calibri"/>
              </a:rPr>
              <a:t>(não </a:t>
            </a:r>
            <a:r>
              <a:rPr sz="2350" spc="-15" dirty="0">
                <a:latin typeface="Calibri"/>
                <a:cs typeface="Calibri"/>
              </a:rPr>
              <a:t>volátil) </a:t>
            </a:r>
            <a:r>
              <a:rPr sz="2350" spc="-5" dirty="0">
                <a:latin typeface="Calibri"/>
                <a:cs typeface="Calibri"/>
              </a:rPr>
              <a:t>256</a:t>
            </a:r>
            <a:r>
              <a:rPr sz="2350" spc="-4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bytes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RAM </a:t>
            </a:r>
            <a:r>
              <a:rPr sz="2350" spc="-15" dirty="0">
                <a:latin typeface="Calibri"/>
                <a:cs typeface="Calibri"/>
              </a:rPr>
              <a:t>com </a:t>
            </a:r>
            <a:r>
              <a:rPr sz="2350" spc="-10" dirty="0">
                <a:latin typeface="Calibri"/>
                <a:cs typeface="Calibri"/>
              </a:rPr>
              <a:t>368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bytes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3 </a:t>
            </a:r>
            <a:r>
              <a:rPr sz="2350" spc="-15" dirty="0">
                <a:latin typeface="Calibri"/>
                <a:cs typeface="Calibri"/>
              </a:rPr>
              <a:t>timers </a:t>
            </a:r>
            <a:r>
              <a:rPr sz="2350" spc="-10" dirty="0">
                <a:latin typeface="Calibri"/>
                <a:cs typeface="Calibri"/>
              </a:rPr>
              <a:t>(2x8 </a:t>
            </a:r>
            <a:r>
              <a:rPr sz="2350" spc="-5" dirty="0">
                <a:latin typeface="Calibri"/>
                <a:cs typeface="Calibri"/>
              </a:rPr>
              <a:t>bits </a:t>
            </a:r>
            <a:r>
              <a:rPr sz="2350" dirty="0">
                <a:latin typeface="Calibri"/>
                <a:cs typeface="Calibri"/>
              </a:rPr>
              <a:t>e </a:t>
            </a:r>
            <a:r>
              <a:rPr sz="2350" spc="-5" dirty="0">
                <a:latin typeface="Calibri"/>
                <a:cs typeface="Calibri"/>
              </a:rPr>
              <a:t>1x16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bits)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10" dirty="0">
                <a:latin typeface="Calibri"/>
                <a:cs typeface="Calibri"/>
              </a:rPr>
              <a:t>Comunicações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seriais: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8 </a:t>
            </a:r>
            <a:r>
              <a:rPr sz="2350" spc="-15" dirty="0" err="1">
                <a:latin typeface="Calibri"/>
                <a:cs typeface="Calibri"/>
              </a:rPr>
              <a:t>Conversor</a:t>
            </a:r>
            <a:r>
              <a:rPr sz="2350" spc="-15" dirty="0">
                <a:latin typeface="Calibri"/>
                <a:cs typeface="Calibri"/>
              </a:rPr>
              <a:t> </a:t>
            </a:r>
            <a:r>
              <a:rPr sz="2350" spc="-10" dirty="0" err="1">
                <a:latin typeface="Calibri"/>
                <a:cs typeface="Calibri"/>
              </a:rPr>
              <a:t>analógico</a:t>
            </a:r>
            <a:r>
              <a:rPr lang="pt-BR" sz="2350" spc="-10" dirty="0">
                <a:latin typeface="Calibri"/>
                <a:cs typeface="Calibri"/>
              </a:rPr>
              <a:t>/digital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de </a:t>
            </a:r>
            <a:r>
              <a:rPr sz="2350" spc="-5" dirty="0">
                <a:latin typeface="Calibri"/>
                <a:cs typeface="Calibri"/>
              </a:rPr>
              <a:t>10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bits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2 </a:t>
            </a:r>
            <a:r>
              <a:rPr sz="2350" spc="-15" dirty="0">
                <a:latin typeface="Calibri"/>
                <a:cs typeface="Calibri"/>
              </a:rPr>
              <a:t>comparadores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analógicos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2 </a:t>
            </a:r>
            <a:r>
              <a:rPr sz="2350" spc="-5" dirty="0">
                <a:latin typeface="Calibri"/>
                <a:cs typeface="Calibri"/>
              </a:rPr>
              <a:t>módulos </a:t>
            </a:r>
            <a:r>
              <a:rPr sz="2350" dirty="0">
                <a:latin typeface="Calibri"/>
                <a:cs typeface="Calibri"/>
              </a:rPr>
              <a:t>CCP: </a:t>
            </a:r>
            <a:r>
              <a:rPr sz="2350" spc="-10" dirty="0">
                <a:latin typeface="Calibri"/>
                <a:cs typeface="Calibri"/>
              </a:rPr>
              <a:t>Capture, compare </a:t>
            </a:r>
            <a:r>
              <a:rPr sz="2350" dirty="0">
                <a:latin typeface="Calibri"/>
                <a:cs typeface="Calibri"/>
              </a:rPr>
              <a:t>e</a:t>
            </a:r>
            <a:r>
              <a:rPr sz="2350" spc="-9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PWM</a:t>
            </a:r>
            <a:endParaRPr sz="23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28" y="1623060"/>
            <a:ext cx="5252287" cy="36683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" y="627379"/>
            <a:ext cx="11212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PARTES DE UM</a:t>
            </a:r>
            <a:r>
              <a:rPr spc="-55" dirty="0"/>
              <a:t> </a:t>
            </a:r>
            <a:r>
              <a:rPr spc="-5" dirty="0"/>
              <a:t>MICROCONTROLADOR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550" y="3504532"/>
            <a:ext cx="5772150" cy="2704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419" y="1748790"/>
            <a:ext cx="941260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REGISTRADOR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4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 </a:t>
            </a:r>
            <a:r>
              <a:rPr sz="2600" b="1" spc="-5" dirty="0">
                <a:latin typeface="Times New Roman"/>
                <a:cs typeface="Times New Roman"/>
              </a:rPr>
              <a:t>eletrônico </a:t>
            </a:r>
            <a:r>
              <a:rPr sz="2600" b="1" dirty="0">
                <a:latin typeface="Times New Roman"/>
                <a:cs typeface="Times New Roman"/>
              </a:rPr>
              <a:t>que </a:t>
            </a:r>
            <a:r>
              <a:rPr sz="2600" b="1" spc="-5" dirty="0">
                <a:latin typeface="Times New Roman"/>
                <a:cs typeface="Times New Roman"/>
              </a:rPr>
              <a:t>memoriza (armazena) </a:t>
            </a:r>
            <a:r>
              <a:rPr sz="2600" b="1" dirty="0">
                <a:latin typeface="Times New Roman"/>
                <a:cs typeface="Times New Roman"/>
              </a:rPr>
              <a:t>o estado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dirty="0">
                <a:latin typeface="Times New Roman"/>
                <a:cs typeface="Times New Roman"/>
              </a:rPr>
              <a:t>um </a:t>
            </a:r>
            <a:r>
              <a:rPr sz="2600" b="1" spc="-5" dirty="0">
                <a:latin typeface="Times New Roman"/>
                <a:cs typeface="Times New Roman"/>
              </a:rPr>
              <a:t>byte,  </a:t>
            </a:r>
            <a:r>
              <a:rPr sz="2600" b="1" dirty="0">
                <a:latin typeface="Times New Roman"/>
                <a:cs typeface="Times New Roman"/>
              </a:rPr>
              <a:t>no qual </a:t>
            </a:r>
            <a:r>
              <a:rPr sz="2600" b="1" spc="-5" dirty="0">
                <a:latin typeface="Times New Roman"/>
                <a:cs typeface="Times New Roman"/>
              </a:rPr>
              <a:t>será </a:t>
            </a:r>
            <a:r>
              <a:rPr sz="2600" b="1" spc="-10" dirty="0">
                <a:latin typeface="Times New Roman"/>
                <a:cs typeface="Times New Roman"/>
              </a:rPr>
              <a:t>realizada </a:t>
            </a:r>
            <a:r>
              <a:rPr sz="2600" b="1" dirty="0">
                <a:latin typeface="Times New Roman"/>
                <a:cs typeface="Times New Roman"/>
              </a:rPr>
              <a:t>a </a:t>
            </a:r>
            <a:r>
              <a:rPr sz="2600" b="1" spc="-5" dirty="0">
                <a:latin typeface="Times New Roman"/>
                <a:cs typeface="Times New Roman"/>
              </a:rPr>
              <a:t>leitura/escrita nesse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registrador.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" y="557529"/>
            <a:ext cx="10815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REGISTRADOR 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DE 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FUNÇÃO ESPECIAL – </a:t>
            </a:r>
            <a:r>
              <a:rPr sz="2600" spc="5" dirty="0">
                <a:solidFill>
                  <a:srgbClr val="3366FF"/>
                </a:solidFill>
                <a:latin typeface="Times New Roman"/>
                <a:cs typeface="Times New Roman"/>
              </a:rPr>
              <a:t>SFR- 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Special function</a:t>
            </a:r>
            <a:r>
              <a:rPr sz="2600" spc="-1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366FF"/>
                </a:solidFill>
                <a:latin typeface="Times New Roman"/>
                <a:cs typeface="Times New Roman"/>
              </a:rPr>
              <a:t>register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" y="1252220"/>
            <a:ext cx="1108583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Circuitos </a:t>
            </a:r>
            <a:r>
              <a:rPr sz="2600" b="1" spc="-5" dirty="0">
                <a:latin typeface="Times New Roman"/>
                <a:cs typeface="Times New Roman"/>
              </a:rPr>
              <a:t>eletrônicos </a:t>
            </a:r>
            <a:r>
              <a:rPr sz="2600" b="1" dirty="0">
                <a:latin typeface="Times New Roman"/>
                <a:cs typeface="Times New Roman"/>
              </a:rPr>
              <a:t>que </a:t>
            </a:r>
            <a:r>
              <a:rPr sz="2600" b="1" spc="-10" dirty="0">
                <a:latin typeface="Times New Roman"/>
                <a:cs typeface="Times New Roman"/>
              </a:rPr>
              <a:t>controlam outros </a:t>
            </a:r>
            <a:r>
              <a:rPr sz="2600" b="1" dirty="0">
                <a:latin typeface="Times New Roman"/>
                <a:cs typeface="Times New Roman"/>
              </a:rPr>
              <a:t>blocos </a:t>
            </a:r>
            <a:r>
              <a:rPr sz="2600" b="1" spc="-10" dirty="0">
                <a:latin typeface="Times New Roman"/>
                <a:cs typeface="Times New Roman"/>
              </a:rPr>
              <a:t>menores, </a:t>
            </a:r>
            <a:r>
              <a:rPr sz="2600" b="1" spc="-5" dirty="0">
                <a:latin typeface="Times New Roman"/>
                <a:cs typeface="Times New Roman"/>
              </a:rPr>
              <a:t>sendo  </a:t>
            </a:r>
            <a:r>
              <a:rPr sz="2600" b="1" spc="-10" dirty="0">
                <a:latin typeface="Times New Roman"/>
                <a:cs typeface="Times New Roman"/>
              </a:rPr>
              <a:t>responsáveis </a:t>
            </a:r>
            <a:r>
              <a:rPr sz="2600" b="1" dirty="0">
                <a:latin typeface="Times New Roman"/>
                <a:cs typeface="Times New Roman"/>
              </a:rPr>
              <a:t>pelo </a:t>
            </a:r>
            <a:r>
              <a:rPr sz="2600" b="1" spc="-5" dirty="0">
                <a:latin typeface="Times New Roman"/>
                <a:cs typeface="Times New Roman"/>
              </a:rPr>
              <a:t>funcionamento </a:t>
            </a:r>
            <a:r>
              <a:rPr sz="2600" b="1" dirty="0">
                <a:latin typeface="Times New Roman"/>
                <a:cs typeface="Times New Roman"/>
              </a:rPr>
              <a:t>do </a:t>
            </a:r>
            <a:r>
              <a:rPr sz="2600" b="1" spc="-10" dirty="0">
                <a:latin typeface="Times New Roman"/>
                <a:cs typeface="Times New Roman"/>
              </a:rPr>
              <a:t>microcontrolador </a:t>
            </a:r>
            <a:r>
              <a:rPr sz="2600" b="1" spc="-5" dirty="0">
                <a:latin typeface="Times New Roman"/>
                <a:cs typeface="Times New Roman"/>
              </a:rPr>
              <a:t>(A</a:t>
            </a:r>
            <a:r>
              <a:rPr lang="pt-BR" sz="2600" b="1" spc="-5" dirty="0">
                <a:latin typeface="Times New Roman"/>
                <a:cs typeface="Times New Roman"/>
              </a:rPr>
              <a:t>/</a:t>
            </a:r>
            <a:r>
              <a:rPr sz="2600" b="1" spc="-5" dirty="0">
                <a:latin typeface="Times New Roman"/>
                <a:cs typeface="Times New Roman"/>
              </a:rPr>
              <a:t>D, </a:t>
            </a:r>
            <a:r>
              <a:rPr sz="2600" b="1" dirty="0">
                <a:latin typeface="Times New Roman"/>
                <a:cs typeface="Times New Roman"/>
              </a:rPr>
              <a:t>TRISA,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TRISB</a:t>
            </a:r>
            <a:r>
              <a:rPr lang="pt-BR" sz="2600" b="1" spc="-5" dirty="0">
                <a:latin typeface="Times New Roman"/>
                <a:cs typeface="Times New Roman"/>
              </a:rPr>
              <a:t> etc.</a:t>
            </a:r>
            <a:r>
              <a:rPr sz="2600" b="1" spc="-5" dirty="0">
                <a:latin typeface="Times New Roman"/>
                <a:cs typeface="Times New Roman"/>
              </a:rPr>
              <a:t>).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929" y="2684779"/>
            <a:ext cx="3925570" cy="2716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429" y="618490"/>
            <a:ext cx="10629265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6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PORTAS </a:t>
            </a:r>
            <a:r>
              <a:rPr sz="26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DE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ENTRADA/SAÍDA</a:t>
            </a:r>
            <a:r>
              <a:rPr sz="2600" b="1" spc="-10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(I/O)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600" b="1" dirty="0">
                <a:latin typeface="Times New Roman"/>
                <a:cs typeface="Times New Roman"/>
              </a:rPr>
              <a:t>Conexão </a:t>
            </a:r>
            <a:r>
              <a:rPr sz="2600" b="1" spc="-5" dirty="0">
                <a:latin typeface="Times New Roman"/>
                <a:cs typeface="Times New Roman"/>
              </a:rPr>
              <a:t>física </a:t>
            </a:r>
            <a:r>
              <a:rPr sz="2600" b="1" spc="-15" dirty="0">
                <a:latin typeface="Times New Roman"/>
                <a:cs typeface="Times New Roman"/>
              </a:rPr>
              <a:t>entre </a:t>
            </a:r>
            <a:r>
              <a:rPr sz="2600" b="1" dirty="0">
                <a:latin typeface="Times New Roman"/>
                <a:cs typeface="Times New Roman"/>
              </a:rPr>
              <a:t>a CPU e o mundo </a:t>
            </a:r>
            <a:r>
              <a:rPr sz="2600" b="1" spc="-30" dirty="0">
                <a:latin typeface="Times New Roman"/>
                <a:cs typeface="Times New Roman"/>
              </a:rPr>
              <a:t>exterior, </a:t>
            </a:r>
            <a:r>
              <a:rPr sz="2600" b="1" dirty="0">
                <a:latin typeface="Times New Roman"/>
                <a:cs typeface="Times New Roman"/>
              </a:rPr>
              <a:t>podendo </a:t>
            </a:r>
            <a:r>
              <a:rPr sz="2600" b="1" spc="-5" dirty="0">
                <a:latin typeface="Times New Roman"/>
                <a:cs typeface="Times New Roman"/>
              </a:rPr>
              <a:t>ser acessado </a:t>
            </a:r>
            <a:r>
              <a:rPr sz="2600" b="1" dirty="0">
                <a:latin typeface="Times New Roman"/>
                <a:cs typeface="Times New Roman"/>
              </a:rPr>
              <a:t>para  </a:t>
            </a:r>
            <a:r>
              <a:rPr sz="2600" b="1" spc="-5" dirty="0">
                <a:latin typeface="Times New Roman"/>
                <a:cs typeface="Times New Roman"/>
              </a:rPr>
              <a:t>leitura </a:t>
            </a:r>
            <a:r>
              <a:rPr sz="2600" b="1" dirty="0">
                <a:latin typeface="Times New Roman"/>
                <a:cs typeface="Times New Roman"/>
              </a:rPr>
              <a:t>ou </a:t>
            </a:r>
            <a:r>
              <a:rPr sz="2600" b="1" spc="-5" dirty="0">
                <a:latin typeface="Times New Roman"/>
                <a:cs typeface="Times New Roman"/>
              </a:rPr>
              <a:t>escrita </a:t>
            </a:r>
            <a:r>
              <a:rPr sz="2600" b="1" dirty="0">
                <a:latin typeface="Times New Roman"/>
                <a:cs typeface="Times New Roman"/>
              </a:rPr>
              <a:t>de um valor </a:t>
            </a:r>
            <a:r>
              <a:rPr sz="2600" b="1" spc="-5" dirty="0">
                <a:latin typeface="Times New Roman"/>
                <a:cs typeface="Times New Roman"/>
              </a:rPr>
              <a:t>nesses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pinos.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600" b="1" spc="-45" dirty="0">
                <a:latin typeface="Times New Roman"/>
                <a:cs typeface="Times New Roman"/>
              </a:rPr>
              <a:t>Valor </a:t>
            </a:r>
            <a:r>
              <a:rPr sz="2600" b="1" dirty="0">
                <a:latin typeface="Times New Roman"/>
                <a:cs typeface="Times New Roman"/>
              </a:rPr>
              <a:t>0 – 0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volts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b="1" spc="-45" dirty="0">
                <a:latin typeface="Times New Roman"/>
                <a:cs typeface="Times New Roman"/>
              </a:rPr>
              <a:t>Valor </a:t>
            </a:r>
            <a:r>
              <a:rPr sz="2600" b="1" dirty="0">
                <a:latin typeface="Times New Roman"/>
                <a:cs typeface="Times New Roman"/>
              </a:rPr>
              <a:t>1 – 5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volts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390" y="2409189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19" y="473709"/>
            <a:ext cx="17329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MEM</a:t>
            </a:r>
            <a:r>
              <a:rPr sz="2600" spc="5" dirty="0">
                <a:solidFill>
                  <a:srgbClr val="3366FF"/>
                </a:solidFill>
                <a:latin typeface="Times New Roman"/>
                <a:cs typeface="Times New Roman"/>
              </a:rPr>
              <a:t>Ó</a:t>
            </a:r>
            <a:r>
              <a:rPr sz="2600" spc="10" dirty="0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sz="2600" spc="-15" dirty="0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19" y="1344929"/>
            <a:ext cx="1068832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 </a:t>
            </a:r>
            <a:r>
              <a:rPr sz="2600" b="1" spc="-5" dirty="0">
                <a:latin typeface="Times New Roman"/>
                <a:cs typeface="Times New Roman"/>
              </a:rPr>
              <a:t>eletrônico utilizado </a:t>
            </a:r>
            <a:r>
              <a:rPr sz="2600" b="1" dirty="0">
                <a:latin typeface="Times New Roman"/>
                <a:cs typeface="Times New Roman"/>
              </a:rPr>
              <a:t>para </a:t>
            </a:r>
            <a:r>
              <a:rPr sz="2600" b="1" spc="-5" dirty="0">
                <a:latin typeface="Times New Roman"/>
                <a:cs typeface="Times New Roman"/>
              </a:rPr>
              <a:t>armazenar dados. </a:t>
            </a:r>
            <a:r>
              <a:rPr sz="2600" b="1" dirty="0">
                <a:latin typeface="Times New Roman"/>
                <a:cs typeface="Times New Roman"/>
              </a:rPr>
              <a:t>Onde cada </a:t>
            </a:r>
            <a:r>
              <a:rPr sz="2600" b="1" spc="-10" dirty="0">
                <a:latin typeface="Times New Roman"/>
                <a:cs typeface="Times New Roman"/>
              </a:rPr>
              <a:t>endereço </a:t>
            </a:r>
            <a:r>
              <a:rPr sz="2600" b="1" dirty="0">
                <a:latin typeface="Times New Roman"/>
                <a:cs typeface="Times New Roman"/>
              </a:rPr>
              <a:t>de  </a:t>
            </a:r>
            <a:r>
              <a:rPr sz="2600" b="1" spc="-5" dirty="0">
                <a:latin typeface="Times New Roman"/>
                <a:cs typeface="Times New Roman"/>
              </a:rPr>
              <a:t>memória corresponde </a:t>
            </a:r>
            <a:r>
              <a:rPr sz="2600" b="1" dirty="0">
                <a:latin typeface="Times New Roman"/>
                <a:cs typeface="Times New Roman"/>
              </a:rPr>
              <a:t>a uma posição. Podendo </a:t>
            </a:r>
            <a:r>
              <a:rPr sz="2600" b="1" spc="-5" dirty="0">
                <a:latin typeface="Times New Roman"/>
                <a:cs typeface="Times New Roman"/>
              </a:rPr>
              <a:t>ser </a:t>
            </a:r>
            <a:r>
              <a:rPr sz="2600" b="1" dirty="0">
                <a:latin typeface="Times New Roman"/>
                <a:cs typeface="Times New Roman"/>
              </a:rPr>
              <a:t>lido ou </a:t>
            </a:r>
            <a:r>
              <a:rPr sz="2600" b="1" spc="-5" dirty="0">
                <a:latin typeface="Times New Roman"/>
                <a:cs typeface="Times New Roman"/>
              </a:rPr>
              <a:t>escrito </a:t>
            </a:r>
            <a:r>
              <a:rPr sz="2600" b="1" dirty="0">
                <a:latin typeface="Times New Roman"/>
                <a:cs typeface="Times New Roman"/>
              </a:rPr>
              <a:t>os dados  </a:t>
            </a:r>
            <a:r>
              <a:rPr sz="2600" b="1" spc="-5" dirty="0">
                <a:latin typeface="Times New Roman"/>
                <a:cs typeface="Times New Roman"/>
              </a:rPr>
              <a:t>nessas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posições.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2881629"/>
            <a:ext cx="2942590" cy="30473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09" y="2603474"/>
            <a:ext cx="4724399" cy="35046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473709"/>
            <a:ext cx="2487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RR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U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P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Ç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ÃO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19" y="1346200"/>
            <a:ext cx="51860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5">
              <a:lnSpc>
                <a:spcPct val="100000"/>
              </a:lnSpc>
              <a:spcBef>
                <a:spcPts val="100"/>
              </a:spcBef>
              <a:tabLst>
                <a:tab pos="1288415" algn="l"/>
                <a:tab pos="1887220" algn="l"/>
                <a:tab pos="3308985" algn="l"/>
                <a:tab pos="3703954" algn="l"/>
                <a:tab pos="5008245" algn="l"/>
              </a:tabLst>
            </a:pPr>
            <a:r>
              <a:rPr sz="2600" b="1" dirty="0">
                <a:latin typeface="Times New Roman"/>
                <a:cs typeface="Times New Roman"/>
              </a:rPr>
              <a:t>Quando uma </a:t>
            </a:r>
            <a:r>
              <a:rPr sz="2600" b="1" spc="-5" dirty="0">
                <a:latin typeface="Times New Roman"/>
                <a:cs typeface="Times New Roman"/>
              </a:rPr>
              <a:t>interrupção (estímulo  i</a:t>
            </a:r>
            <a:r>
              <a:rPr sz="2600" b="1" dirty="0">
                <a:latin typeface="Times New Roman"/>
                <a:cs typeface="Times New Roman"/>
              </a:rPr>
              <a:t>nt</a:t>
            </a:r>
            <a:r>
              <a:rPr sz="2600" b="1" spc="-5" dirty="0">
                <a:latin typeface="Times New Roman"/>
                <a:cs typeface="Times New Roman"/>
              </a:rPr>
              <a:t>er</a:t>
            </a:r>
            <a:r>
              <a:rPr sz="2600" b="1" dirty="0">
                <a:latin typeface="Times New Roman"/>
                <a:cs typeface="Times New Roman"/>
              </a:rPr>
              <a:t>no	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u	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5" dirty="0">
                <a:latin typeface="Times New Roman"/>
                <a:cs typeface="Times New Roman"/>
              </a:rPr>
              <a:t>x</a:t>
            </a:r>
            <a:r>
              <a:rPr sz="2600" b="1" spc="-10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rn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)	é	g</a:t>
            </a:r>
            <a:r>
              <a:rPr sz="2600" b="1" spc="5" dirty="0">
                <a:latin typeface="Times New Roman"/>
                <a:cs typeface="Times New Roman"/>
              </a:rPr>
              <a:t>e</a:t>
            </a:r>
            <a:r>
              <a:rPr sz="2600" b="1" spc="-5" dirty="0">
                <a:latin typeface="Times New Roman"/>
                <a:cs typeface="Times New Roman"/>
              </a:rPr>
              <a:t>r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d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,	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419" y="2533650"/>
            <a:ext cx="4527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3619" algn="l"/>
                <a:tab pos="2556510" algn="l"/>
                <a:tab pos="3052445" algn="l"/>
              </a:tabLst>
            </a:pPr>
            <a:r>
              <a:rPr sz="2600" b="1" dirty="0">
                <a:latin typeface="Times New Roman"/>
                <a:cs typeface="Times New Roman"/>
              </a:rPr>
              <a:t>CPU	</a:t>
            </a:r>
            <a:r>
              <a:rPr sz="2600" b="1" spc="-5" dirty="0">
                <a:latin typeface="Times New Roman"/>
                <a:cs typeface="Times New Roman"/>
              </a:rPr>
              <a:t>executar	</a:t>
            </a:r>
            <a:r>
              <a:rPr sz="2600" b="1" dirty="0">
                <a:latin typeface="Times New Roman"/>
                <a:cs typeface="Times New Roman"/>
              </a:rPr>
              <a:t>a	</a:t>
            </a:r>
            <a:r>
              <a:rPr sz="2600" b="1" spc="-10" dirty="0">
                <a:latin typeface="Times New Roman"/>
                <a:cs typeface="Times New Roman"/>
              </a:rPr>
              <a:t>sub-rotina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19" y="2137409"/>
            <a:ext cx="51758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tabLst>
                <a:tab pos="1901189" algn="l"/>
                <a:tab pos="2455545" algn="l"/>
                <a:tab pos="4351020" algn="l"/>
                <a:tab pos="4995545" algn="l"/>
              </a:tabLst>
            </a:pPr>
            <a:r>
              <a:rPr sz="2600" b="1" spc="5" dirty="0">
                <a:latin typeface="Times New Roman"/>
                <a:cs typeface="Times New Roman"/>
              </a:rPr>
              <a:t>g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-45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ci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d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r	de	</a:t>
            </a:r>
            <a:r>
              <a:rPr sz="2600" b="1" spc="-5" dirty="0">
                <a:latin typeface="Times New Roman"/>
                <a:cs typeface="Times New Roman"/>
              </a:rPr>
              <a:t>i</a:t>
            </a:r>
            <a:r>
              <a:rPr sz="2600" b="1" spc="10" dirty="0">
                <a:latin typeface="Times New Roman"/>
                <a:cs typeface="Times New Roman"/>
              </a:rPr>
              <a:t>n</a:t>
            </a:r>
            <a:r>
              <a:rPr sz="2600" b="1" spc="-10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er</a:t>
            </a:r>
            <a:r>
              <a:rPr sz="2600" b="1" dirty="0">
                <a:latin typeface="Times New Roman"/>
                <a:cs typeface="Times New Roman"/>
              </a:rPr>
              <a:t>rup</a:t>
            </a:r>
            <a:r>
              <a:rPr sz="2600" b="1" spc="-5" dirty="0">
                <a:latin typeface="Times New Roman"/>
                <a:cs typeface="Times New Roman"/>
              </a:rPr>
              <a:t>ç</a:t>
            </a:r>
            <a:r>
              <a:rPr sz="2600" b="1" spc="5" dirty="0">
                <a:latin typeface="Times New Roman"/>
                <a:cs typeface="Times New Roman"/>
              </a:rPr>
              <a:t>ã</a:t>
            </a:r>
            <a:r>
              <a:rPr sz="2600" b="1" dirty="0">
                <a:latin typeface="Times New Roman"/>
                <a:cs typeface="Times New Roman"/>
              </a:rPr>
              <a:t>o	</a:t>
            </a:r>
            <a:r>
              <a:rPr sz="2600" b="1" spc="-10" dirty="0">
                <a:latin typeface="Times New Roman"/>
                <a:cs typeface="Times New Roman"/>
              </a:rPr>
              <a:t>f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z	a</a:t>
            </a:r>
            <a:endParaRPr sz="26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2600" b="1" spc="5" dirty="0">
                <a:latin typeface="Times New Roman"/>
                <a:cs typeface="Times New Roman"/>
              </a:rPr>
              <a:t>de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interrupção </a:t>
            </a:r>
            <a:r>
              <a:rPr dirty="0"/>
              <a:t>e </a:t>
            </a:r>
            <a:r>
              <a:rPr spc="-10" dirty="0"/>
              <a:t>retorna </a:t>
            </a:r>
            <a:r>
              <a:rPr dirty="0"/>
              <a:t>ao </a:t>
            </a:r>
            <a:r>
              <a:rPr spc="-10" dirty="0"/>
              <a:t>programa  </a:t>
            </a:r>
            <a:r>
              <a:rPr spc="-5" dirty="0"/>
              <a:t>principal.</a:t>
            </a:r>
          </a:p>
          <a:p>
            <a:pPr marL="12700" marR="5080">
              <a:lnSpc>
                <a:spcPct val="100000"/>
              </a:lnSpc>
              <a:spcBef>
                <a:spcPts val="1300"/>
              </a:spcBef>
            </a:pPr>
            <a:r>
              <a:rPr dirty="0"/>
              <a:t>Ex: botão de </a:t>
            </a:r>
            <a:r>
              <a:rPr spc="-5" dirty="0"/>
              <a:t>emergência, conversão  </a:t>
            </a:r>
            <a:r>
              <a:rPr spc="5" dirty="0"/>
              <a:t>AD</a:t>
            </a:r>
            <a:r>
              <a:rPr spc="-10" dirty="0"/>
              <a:t> </a:t>
            </a:r>
            <a:r>
              <a:rPr spc="-5" dirty="0"/>
              <a:t>completa.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687377" y="790257"/>
            <a:ext cx="6239510" cy="5901055"/>
            <a:chOff x="5687377" y="790257"/>
            <a:chExt cx="6239510" cy="59010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570" y="824229"/>
              <a:ext cx="6096000" cy="58667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90870" y="793749"/>
              <a:ext cx="947419" cy="273050"/>
            </a:xfrm>
            <a:custGeom>
              <a:avLst/>
              <a:gdLst/>
              <a:ahLst/>
              <a:cxnLst/>
              <a:rect l="l" t="t" r="r" b="b"/>
              <a:pathLst>
                <a:path w="947420" h="273050">
                  <a:moveTo>
                    <a:pt x="0" y="0"/>
                  </a:moveTo>
                  <a:lnTo>
                    <a:pt x="947420" y="273050"/>
                  </a:lnTo>
                </a:path>
              </a:pathLst>
            </a:custGeom>
            <a:ln w="6469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510" y="1012189"/>
              <a:ext cx="119380" cy="1092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12209" y="410209"/>
            <a:ext cx="2034539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745" marR="5080" indent="-106680">
              <a:lnSpc>
                <a:spcPct val="100400"/>
              </a:lnSpc>
              <a:spcBef>
                <a:spcPts val="90"/>
              </a:spcBef>
            </a:pP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HABILITAR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UMA  INTERRUPÇÃO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25145" y="820995"/>
            <a:ext cx="560070" cy="175260"/>
            <a:chOff x="8625145" y="820995"/>
            <a:chExt cx="560070" cy="175260"/>
          </a:xfrm>
        </p:grpSpPr>
        <p:sp>
          <p:nvSpPr>
            <p:cNvPr id="13" name="object 13"/>
            <p:cNvSpPr/>
            <p:nvPr/>
          </p:nvSpPr>
          <p:spPr>
            <a:xfrm>
              <a:off x="8628380" y="824230"/>
              <a:ext cx="453390" cy="115570"/>
            </a:xfrm>
            <a:custGeom>
              <a:avLst/>
              <a:gdLst/>
              <a:ahLst/>
              <a:cxnLst/>
              <a:rect l="l" t="t" r="r" b="b"/>
              <a:pathLst>
                <a:path w="453390" h="115569">
                  <a:moveTo>
                    <a:pt x="0" y="0"/>
                  </a:moveTo>
                  <a:lnTo>
                    <a:pt x="453390" y="115570"/>
                  </a:lnTo>
                </a:path>
              </a:pathLst>
            </a:custGeom>
            <a:ln w="6469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5260" y="886460"/>
              <a:ext cx="119380" cy="10921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270750" y="148590"/>
            <a:ext cx="3268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INDICA A</a:t>
            </a:r>
            <a:r>
              <a:rPr sz="2000" b="0" spc="-375" dirty="0">
                <a:solidFill>
                  <a:srgbClr val="538134"/>
                </a:solidFill>
                <a:latin typeface="Times New Roman"/>
                <a:cs typeface="Times New Roman"/>
              </a:rPr>
              <a:t> </a:t>
            </a:r>
            <a:r>
              <a:rPr sz="2000" b="0" spc="-15" dirty="0">
                <a:solidFill>
                  <a:srgbClr val="538134"/>
                </a:solidFill>
                <a:latin typeface="Times New Roman"/>
                <a:cs typeface="Times New Roman"/>
              </a:rPr>
              <a:t>SOLICITAÇÃO </a:t>
            </a: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DE  </a:t>
            </a:r>
            <a:r>
              <a:rPr sz="2000" b="0" spc="-5" dirty="0">
                <a:solidFill>
                  <a:srgbClr val="538134"/>
                </a:solidFill>
                <a:latin typeface="Times New Roman"/>
                <a:cs typeface="Times New Roman"/>
              </a:rPr>
              <a:t>UMA</a:t>
            </a:r>
            <a:r>
              <a:rPr sz="2000" b="0" spc="-114" dirty="0">
                <a:solidFill>
                  <a:srgbClr val="538134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INTERRUPÇÃO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859" y="4625340"/>
            <a:ext cx="5781040" cy="20002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429" y="618490"/>
            <a:ext cx="1159383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CPU-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UNIDADE 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CENTRAL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DE</a:t>
            </a:r>
            <a:r>
              <a:rPr sz="2600" b="1" spc="-1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PROCESSAMENTO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Times New Roman"/>
                <a:cs typeface="Times New Roman"/>
              </a:rPr>
              <a:t>Monitora </a:t>
            </a:r>
            <a:r>
              <a:rPr sz="2600" b="1" dirty="0">
                <a:latin typeface="Times New Roman"/>
                <a:cs typeface="Times New Roman"/>
              </a:rPr>
              <a:t>e </a:t>
            </a:r>
            <a:r>
              <a:rPr sz="2600" b="1" spc="-10" dirty="0">
                <a:latin typeface="Times New Roman"/>
                <a:cs typeface="Times New Roman"/>
              </a:rPr>
              <a:t>controla </a:t>
            </a:r>
            <a:r>
              <a:rPr sz="2600" b="1" dirty="0">
                <a:latin typeface="Times New Roman"/>
                <a:cs typeface="Times New Roman"/>
              </a:rPr>
              <a:t>todos os </a:t>
            </a:r>
            <a:r>
              <a:rPr sz="2600" b="1" spc="-10" dirty="0">
                <a:latin typeface="Times New Roman"/>
                <a:cs typeface="Times New Roman"/>
              </a:rPr>
              <a:t>processos dentro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microcontrolador.</a:t>
            </a:r>
            <a:endParaRPr sz="2600">
              <a:latin typeface="Times New Roman"/>
              <a:cs typeface="Times New Roman"/>
            </a:endParaRPr>
          </a:p>
          <a:p>
            <a:pPr marL="12700" marR="1300480" indent="100330">
              <a:lnSpc>
                <a:spcPct val="100000"/>
              </a:lnSpc>
              <a:spcBef>
                <a:spcPts val="1660"/>
              </a:spcBef>
            </a:pP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Decodificador 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de </a:t>
            </a: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instrução- </a:t>
            </a:r>
            <a:r>
              <a:rPr sz="2600" b="1" dirty="0">
                <a:latin typeface="Times New Roman"/>
                <a:cs typeface="Times New Roman"/>
              </a:rPr>
              <a:t>Reconhece as </a:t>
            </a:r>
            <a:r>
              <a:rPr sz="2600" b="1" spc="-5" dirty="0">
                <a:latin typeface="Times New Roman"/>
                <a:cs typeface="Times New Roman"/>
              </a:rPr>
              <a:t>instruções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spc="-5" dirty="0">
                <a:latin typeface="Times New Roman"/>
                <a:cs typeface="Times New Roman"/>
              </a:rPr>
              <a:t>programa </a:t>
            </a:r>
            <a:r>
              <a:rPr sz="2600" b="1" dirty="0">
                <a:latin typeface="Times New Roman"/>
                <a:cs typeface="Times New Roman"/>
              </a:rPr>
              <a:t>e faz  </a:t>
            </a:r>
            <a:r>
              <a:rPr sz="2600" b="1" spc="-5" dirty="0">
                <a:latin typeface="Times New Roman"/>
                <a:cs typeface="Times New Roman"/>
              </a:rPr>
              <a:t>funcionar </a:t>
            </a:r>
            <a:r>
              <a:rPr sz="2600" b="1" dirty="0">
                <a:latin typeface="Times New Roman"/>
                <a:cs typeface="Times New Roman"/>
              </a:rPr>
              <a:t>os </a:t>
            </a:r>
            <a:r>
              <a:rPr sz="2600" b="1" spc="-10" dirty="0">
                <a:latin typeface="Times New Roman"/>
                <a:cs typeface="Times New Roman"/>
              </a:rPr>
              <a:t>outros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circuitos</a:t>
            </a:r>
            <a:endParaRPr sz="2600">
              <a:latin typeface="Times New Roman"/>
              <a:cs typeface="Times New Roman"/>
            </a:endParaRPr>
          </a:p>
          <a:p>
            <a:pPr marL="12700" marR="6350" indent="223520">
              <a:lnSpc>
                <a:spcPct val="100000"/>
              </a:lnSpc>
              <a:spcBef>
                <a:spcPts val="740"/>
              </a:spcBef>
              <a:tabLst>
                <a:tab pos="1269365" algn="l"/>
                <a:tab pos="2687955" algn="l"/>
                <a:tab pos="3736975" algn="l"/>
                <a:tab pos="5832475" algn="l"/>
                <a:tab pos="7700645" algn="l"/>
                <a:tab pos="8639175" algn="l"/>
                <a:tab pos="10255250" algn="l"/>
                <a:tab pos="11432540" algn="l"/>
              </a:tabLst>
            </a:pPr>
            <a:r>
              <a:rPr sz="2600" b="1" spc="10" dirty="0">
                <a:solidFill>
                  <a:srgbClr val="4371C3"/>
                </a:solidFill>
                <a:latin typeface="Times New Roman"/>
                <a:cs typeface="Times New Roman"/>
              </a:rPr>
              <a:t>U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L</a:t>
            </a: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A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-	</a:t>
            </a:r>
            <a:r>
              <a:rPr sz="2600" b="1" spc="-5" dirty="0">
                <a:latin typeface="Times New Roman"/>
                <a:cs typeface="Times New Roman"/>
              </a:rPr>
              <a:t>U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i</a:t>
            </a:r>
            <a:r>
              <a:rPr sz="2600" b="1" spc="10" dirty="0">
                <a:latin typeface="Times New Roman"/>
                <a:cs typeface="Times New Roman"/>
              </a:rPr>
              <a:t>d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10" dirty="0">
                <a:latin typeface="Times New Roman"/>
                <a:cs typeface="Times New Roman"/>
              </a:rPr>
              <a:t>d</a:t>
            </a:r>
            <a:r>
              <a:rPr sz="2600" b="1" dirty="0">
                <a:latin typeface="Times New Roman"/>
                <a:cs typeface="Times New Roman"/>
              </a:rPr>
              <a:t>e	</a:t>
            </a:r>
            <a:r>
              <a:rPr sz="2600" b="1" spc="-5" dirty="0">
                <a:latin typeface="Times New Roman"/>
                <a:cs typeface="Times New Roman"/>
              </a:rPr>
              <a:t>ló</a:t>
            </a:r>
            <a:r>
              <a:rPr sz="2600" b="1" spc="5" dirty="0">
                <a:latin typeface="Times New Roman"/>
                <a:cs typeface="Times New Roman"/>
              </a:rPr>
              <a:t>g</a:t>
            </a:r>
            <a:r>
              <a:rPr sz="2600" b="1" spc="-5" dirty="0">
                <a:latin typeface="Times New Roman"/>
                <a:cs typeface="Times New Roman"/>
              </a:rPr>
              <a:t>ic</a:t>
            </a:r>
            <a:r>
              <a:rPr sz="2600" b="1" dirty="0">
                <a:latin typeface="Times New Roman"/>
                <a:cs typeface="Times New Roman"/>
              </a:rPr>
              <a:t>a	e </a:t>
            </a:r>
            <a:r>
              <a:rPr sz="2600" b="1" spc="3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Ari</a:t>
            </a:r>
            <a:r>
              <a:rPr sz="2600" b="1" dirty="0">
                <a:latin typeface="Times New Roman"/>
                <a:cs typeface="Times New Roman"/>
              </a:rPr>
              <a:t>tm</a:t>
            </a:r>
            <a:r>
              <a:rPr sz="2600" b="1" spc="-5" dirty="0">
                <a:latin typeface="Times New Roman"/>
                <a:cs typeface="Times New Roman"/>
              </a:rPr>
              <a:t>é</a:t>
            </a:r>
            <a:r>
              <a:rPr sz="2600" b="1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ic</a:t>
            </a:r>
            <a:r>
              <a:rPr sz="2600" b="1" dirty="0">
                <a:latin typeface="Times New Roman"/>
                <a:cs typeface="Times New Roman"/>
              </a:rPr>
              <a:t>a	</a:t>
            </a:r>
            <a:r>
              <a:rPr sz="2600" b="1" spc="-55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es</a:t>
            </a:r>
            <a:r>
              <a:rPr sz="2600" b="1" dirty="0">
                <a:latin typeface="Times New Roman"/>
                <a:cs typeface="Times New Roman"/>
              </a:rPr>
              <a:t>p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s</a:t>
            </a:r>
            <a:r>
              <a:rPr sz="2600" b="1" spc="5" dirty="0">
                <a:latin typeface="Times New Roman"/>
                <a:cs typeface="Times New Roman"/>
              </a:rPr>
              <a:t>áv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l	p</a:t>
            </a:r>
            <a:r>
              <a:rPr sz="2600" b="1" spc="-5" dirty="0">
                <a:latin typeface="Times New Roman"/>
                <a:cs typeface="Times New Roman"/>
              </a:rPr>
              <a:t>el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s	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p</a:t>
            </a:r>
            <a:r>
              <a:rPr sz="2600" b="1" spc="-5" dirty="0">
                <a:latin typeface="Times New Roman"/>
                <a:cs typeface="Times New Roman"/>
              </a:rPr>
              <a:t>er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spc="-5" dirty="0">
                <a:latin typeface="Times New Roman"/>
                <a:cs typeface="Times New Roman"/>
              </a:rPr>
              <a:t>ç</a:t>
            </a:r>
            <a:r>
              <a:rPr sz="2600" b="1" spc="5" dirty="0">
                <a:latin typeface="Times New Roman"/>
                <a:cs typeface="Times New Roman"/>
              </a:rPr>
              <a:t>õ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s	</a:t>
            </a:r>
            <a:r>
              <a:rPr sz="2600" b="1" spc="-5" dirty="0">
                <a:latin typeface="Times New Roman"/>
                <a:cs typeface="Times New Roman"/>
              </a:rPr>
              <a:t>l</a:t>
            </a:r>
            <a:r>
              <a:rPr sz="2600" b="1" spc="5" dirty="0">
                <a:latin typeface="Times New Roman"/>
                <a:cs typeface="Times New Roman"/>
              </a:rPr>
              <a:t>óg</a:t>
            </a:r>
            <a:r>
              <a:rPr sz="2600" b="1" spc="-5" dirty="0">
                <a:latin typeface="Times New Roman"/>
                <a:cs typeface="Times New Roman"/>
              </a:rPr>
              <a:t>ic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s	e  </a:t>
            </a:r>
            <a:r>
              <a:rPr sz="2600" b="1" spc="-5" dirty="0">
                <a:latin typeface="Times New Roman"/>
                <a:cs typeface="Times New Roman"/>
              </a:rPr>
              <a:t>aritméticas.</a:t>
            </a: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70"/>
              </a:spcBef>
            </a:pP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ACUMULADOR- </a:t>
            </a:r>
            <a:r>
              <a:rPr sz="2600" b="1" dirty="0">
                <a:latin typeface="Times New Roman"/>
                <a:cs typeface="Times New Roman"/>
              </a:rPr>
              <a:t>É </a:t>
            </a:r>
            <a:r>
              <a:rPr sz="2600" b="1" spc="5" dirty="0">
                <a:latin typeface="Times New Roman"/>
                <a:cs typeface="Times New Roman"/>
              </a:rPr>
              <a:t>um </a:t>
            </a:r>
            <a:r>
              <a:rPr sz="2600" b="1" spc="-10" dirty="0">
                <a:latin typeface="Times New Roman"/>
                <a:cs typeface="Times New Roman"/>
              </a:rPr>
              <a:t>registrador </a:t>
            </a:r>
            <a:r>
              <a:rPr sz="2600" b="1" dirty="0">
                <a:latin typeface="Times New Roman"/>
                <a:cs typeface="Times New Roman"/>
              </a:rPr>
              <a:t>SFR </a:t>
            </a:r>
            <a:r>
              <a:rPr sz="2600" b="1" spc="-5" dirty="0">
                <a:latin typeface="Times New Roman"/>
                <a:cs typeface="Times New Roman"/>
              </a:rPr>
              <a:t>responsável pela </a:t>
            </a:r>
            <a:r>
              <a:rPr sz="2600" b="1" dirty="0">
                <a:latin typeface="Times New Roman"/>
                <a:cs typeface="Times New Roman"/>
              </a:rPr>
              <a:t>operação da ULA.  </a:t>
            </a:r>
            <a:r>
              <a:rPr sz="2600" b="1" spc="-5" dirty="0">
                <a:latin typeface="Times New Roman"/>
                <a:cs typeface="Times New Roman"/>
              </a:rPr>
              <a:t>Armazena </a:t>
            </a:r>
            <a:r>
              <a:rPr sz="2600" b="1" dirty="0">
                <a:latin typeface="Times New Roman"/>
                <a:cs typeface="Times New Roman"/>
              </a:rPr>
              <a:t>todos os dados que são usados para </a:t>
            </a:r>
            <a:r>
              <a:rPr sz="2600" b="1" spc="-5" dirty="0">
                <a:latin typeface="Times New Roman"/>
                <a:cs typeface="Times New Roman"/>
              </a:rPr>
              <a:t>executar </a:t>
            </a:r>
            <a:r>
              <a:rPr sz="2600" b="1" dirty="0">
                <a:latin typeface="Times New Roman"/>
                <a:cs typeface="Times New Roman"/>
              </a:rPr>
              <a:t>uma operação, </a:t>
            </a:r>
            <a:r>
              <a:rPr sz="2600" b="1" spc="-5" dirty="0">
                <a:latin typeface="Times New Roman"/>
                <a:cs typeface="Times New Roman"/>
              </a:rPr>
              <a:t>além </a:t>
            </a:r>
            <a:r>
              <a:rPr sz="2600" b="1" dirty="0">
                <a:latin typeface="Times New Roman"/>
                <a:cs typeface="Times New Roman"/>
              </a:rPr>
              <a:t>dos  </a:t>
            </a:r>
            <a:r>
              <a:rPr sz="2600" b="1" spc="-10" dirty="0">
                <a:latin typeface="Times New Roman"/>
                <a:cs typeface="Times New Roman"/>
              </a:rPr>
              <a:t>resultados.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473709"/>
            <a:ext cx="10771505" cy="34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OSCILADOR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9800"/>
              </a:lnSpc>
              <a:spcBef>
                <a:spcPts val="5"/>
              </a:spcBef>
            </a:pPr>
            <a:r>
              <a:rPr sz="2600" b="1" dirty="0">
                <a:latin typeface="Times New Roman"/>
                <a:cs typeface="Times New Roman"/>
              </a:rPr>
              <a:t>Normalmente é </a:t>
            </a:r>
            <a:r>
              <a:rPr sz="2600" b="1" spc="-5" dirty="0">
                <a:latin typeface="Times New Roman"/>
                <a:cs typeface="Times New Roman"/>
              </a:rPr>
              <a:t>utilizado </a:t>
            </a:r>
            <a:r>
              <a:rPr sz="2600" b="1" dirty="0">
                <a:latin typeface="Times New Roman"/>
                <a:cs typeface="Times New Roman"/>
              </a:rPr>
              <a:t>um </a:t>
            </a:r>
            <a:r>
              <a:rPr sz="2600" b="1" spc="-5" dirty="0">
                <a:latin typeface="Times New Roman"/>
                <a:cs typeface="Times New Roman"/>
              </a:rPr>
              <a:t>cristal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spc="-5" dirty="0">
                <a:latin typeface="Times New Roman"/>
                <a:cs typeface="Times New Roman"/>
              </a:rPr>
              <a:t>quartzo, </a:t>
            </a:r>
            <a:r>
              <a:rPr sz="2600" b="1" dirty="0">
                <a:latin typeface="Times New Roman"/>
                <a:cs typeface="Times New Roman"/>
              </a:rPr>
              <a:t>para </a:t>
            </a:r>
            <a:r>
              <a:rPr sz="2600" b="1" spc="-5" dirty="0">
                <a:latin typeface="Times New Roman"/>
                <a:cs typeface="Times New Roman"/>
              </a:rPr>
              <a:t>ter </a:t>
            </a:r>
            <a:r>
              <a:rPr sz="2600" b="1" dirty="0">
                <a:latin typeface="Times New Roman"/>
                <a:cs typeface="Times New Roman"/>
              </a:rPr>
              <a:t>uma </a:t>
            </a:r>
            <a:r>
              <a:rPr sz="2600" b="1" spc="-5" dirty="0">
                <a:latin typeface="Times New Roman"/>
                <a:cs typeface="Times New Roman"/>
              </a:rPr>
              <a:t>oscilação  estabilizada. </a:t>
            </a:r>
            <a:r>
              <a:rPr sz="2600" b="1" dirty="0">
                <a:latin typeface="Times New Roman"/>
                <a:cs typeface="Times New Roman"/>
              </a:rPr>
              <a:t>Sendo que os pulsos gerados pelo </a:t>
            </a:r>
            <a:r>
              <a:rPr sz="2600" b="1" spc="-25" dirty="0">
                <a:latin typeface="Times New Roman"/>
                <a:cs typeface="Times New Roman"/>
              </a:rPr>
              <a:t>oscilador, </a:t>
            </a:r>
            <a:r>
              <a:rPr sz="2600" b="1" spc="-5" dirty="0">
                <a:latin typeface="Times New Roman"/>
                <a:cs typeface="Times New Roman"/>
              </a:rPr>
              <a:t>possibilitam </a:t>
            </a:r>
            <a:r>
              <a:rPr sz="2600" b="1" dirty="0">
                <a:latin typeface="Times New Roman"/>
                <a:cs typeface="Times New Roman"/>
              </a:rPr>
              <a:t>a  operação </a:t>
            </a:r>
            <a:r>
              <a:rPr sz="2600" b="1" spc="-10" dirty="0">
                <a:latin typeface="Times New Roman"/>
                <a:cs typeface="Times New Roman"/>
              </a:rPr>
              <a:t>síncrona </a:t>
            </a:r>
            <a:r>
              <a:rPr sz="2600" b="1" dirty="0">
                <a:latin typeface="Times New Roman"/>
                <a:cs typeface="Times New Roman"/>
              </a:rPr>
              <a:t>de todos os </a:t>
            </a:r>
            <a:r>
              <a:rPr sz="2600" b="1" spc="-10" dirty="0">
                <a:latin typeface="Times New Roman"/>
                <a:cs typeface="Times New Roman"/>
              </a:rPr>
              <a:t>circuitos </a:t>
            </a:r>
            <a:r>
              <a:rPr sz="2600" b="1" spc="5" dirty="0">
                <a:latin typeface="Times New Roman"/>
                <a:cs typeface="Times New Roman"/>
              </a:rPr>
              <a:t>do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microcontrolador.</a:t>
            </a:r>
            <a:endParaRPr sz="2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300"/>
              </a:spcBef>
            </a:pPr>
            <a:r>
              <a:rPr sz="2600" b="1" spc="5" dirty="0">
                <a:latin typeface="Times New Roman"/>
                <a:cs typeface="Times New Roman"/>
              </a:rPr>
              <a:t>As </a:t>
            </a:r>
            <a:r>
              <a:rPr sz="2600" b="1" spc="-5" dirty="0">
                <a:latin typeface="Times New Roman"/>
                <a:cs typeface="Times New Roman"/>
              </a:rPr>
              <a:t>instruções </a:t>
            </a:r>
            <a:r>
              <a:rPr sz="2600" b="1" dirty="0">
                <a:latin typeface="Times New Roman"/>
                <a:cs typeface="Times New Roman"/>
              </a:rPr>
              <a:t>não são </a:t>
            </a:r>
            <a:r>
              <a:rPr sz="2600" b="1" dirty="0" err="1">
                <a:latin typeface="Times New Roman"/>
                <a:cs typeface="Times New Roman"/>
              </a:rPr>
              <a:t>executadas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lang="pt-BR" sz="2600" b="1" spc="-5">
                <a:latin typeface="Times New Roman"/>
                <a:cs typeface="Times New Roman"/>
              </a:rPr>
              <a:t>na mesma</a:t>
            </a:r>
            <a:r>
              <a:rPr sz="2600" b="1" spc="-5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frequência </a:t>
            </a:r>
            <a:r>
              <a:rPr sz="2600" b="1" spc="5" dirty="0">
                <a:latin typeface="Times New Roman"/>
                <a:cs typeface="Times New Roman"/>
              </a:rPr>
              <a:t>do </a:t>
            </a:r>
            <a:r>
              <a:rPr sz="2600" b="1" spc="-30" dirty="0">
                <a:latin typeface="Times New Roman"/>
                <a:cs typeface="Times New Roman"/>
              </a:rPr>
              <a:t>oscilador, </a:t>
            </a:r>
            <a:r>
              <a:rPr sz="2600" b="1" dirty="0">
                <a:latin typeface="Times New Roman"/>
                <a:cs typeface="Times New Roman"/>
              </a:rPr>
              <a:t>mas, algumas  </a:t>
            </a:r>
            <a:r>
              <a:rPr sz="2600" b="1" spc="-5" dirty="0">
                <a:latin typeface="Times New Roman"/>
                <a:cs typeface="Times New Roman"/>
              </a:rPr>
              <a:t>vezes </a:t>
            </a:r>
            <a:r>
              <a:rPr sz="2600" b="1" dirty="0">
                <a:latin typeface="Times New Roman"/>
                <a:cs typeface="Times New Roman"/>
              </a:rPr>
              <a:t>mais </a:t>
            </a:r>
            <a:r>
              <a:rPr sz="2600" b="1" spc="-5" dirty="0">
                <a:latin typeface="Times New Roman"/>
                <a:cs typeface="Times New Roman"/>
              </a:rPr>
              <a:t>lento, já </a:t>
            </a:r>
            <a:r>
              <a:rPr sz="2600" b="1" dirty="0">
                <a:latin typeface="Times New Roman"/>
                <a:cs typeface="Times New Roman"/>
              </a:rPr>
              <a:t>que cada </a:t>
            </a:r>
            <a:r>
              <a:rPr sz="2600" b="1" spc="-5" dirty="0">
                <a:latin typeface="Times New Roman"/>
                <a:cs typeface="Times New Roman"/>
              </a:rPr>
              <a:t>instrução </a:t>
            </a:r>
            <a:r>
              <a:rPr sz="2600" b="1" dirty="0">
                <a:latin typeface="Times New Roman"/>
                <a:cs typeface="Times New Roman"/>
              </a:rPr>
              <a:t>é </a:t>
            </a:r>
            <a:r>
              <a:rPr sz="2600" b="1" spc="-5" dirty="0">
                <a:latin typeface="Times New Roman"/>
                <a:cs typeface="Times New Roman"/>
              </a:rPr>
              <a:t>executada em </a:t>
            </a:r>
            <a:r>
              <a:rPr sz="2600" b="1" dirty="0">
                <a:latin typeface="Times New Roman"/>
                <a:cs typeface="Times New Roman"/>
              </a:rPr>
              <a:t>vários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passos.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350" y="3465829"/>
            <a:ext cx="4305300" cy="339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8069B3-2714-402E-93E8-2A685EE9D9C8}"/>
                  </a:ext>
                </a:extLst>
              </p14:cNvPr>
              <p14:cNvContentPartPr/>
              <p14:nvPr/>
            </p14:nvContentPartPr>
            <p14:xfrm>
              <a:off x="5583420" y="788730"/>
              <a:ext cx="366120" cy="582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8069B3-2714-402E-93E8-2A685EE9D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9100" y="784410"/>
                <a:ext cx="3747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D50357E-59E8-4523-B419-73E5C0FA3C27}"/>
                  </a:ext>
                </a:extLst>
              </p14:cNvPr>
              <p14:cNvContentPartPr/>
              <p14:nvPr/>
            </p14:nvContentPartPr>
            <p14:xfrm>
              <a:off x="5926140" y="718530"/>
              <a:ext cx="118800" cy="1760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D50357E-59E8-4523-B419-73E5C0FA3C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1820" y="714210"/>
                <a:ext cx="12744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Agrupar 47">
            <a:extLst>
              <a:ext uri="{FF2B5EF4-FFF2-40B4-BE49-F238E27FC236}">
                <a16:creationId xmlns:a16="http://schemas.microsoft.com/office/drawing/2014/main" id="{28B4A729-FC52-42F3-908A-02EEE45EB426}"/>
              </a:ext>
            </a:extLst>
          </p:cNvPr>
          <p:cNvGrpSpPr/>
          <p:nvPr/>
        </p:nvGrpSpPr>
        <p:grpSpPr>
          <a:xfrm>
            <a:off x="9268020" y="555810"/>
            <a:ext cx="1045800" cy="413640"/>
            <a:chOff x="9268020" y="555810"/>
            <a:chExt cx="104580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CD12024-DA66-4DD2-A62E-7DD84261EDD5}"/>
                    </a:ext>
                  </a:extLst>
                </p14:cNvPr>
                <p14:cNvContentPartPr/>
                <p14:nvPr/>
              </p14:nvContentPartPr>
              <p14:xfrm>
                <a:off x="9565380" y="573450"/>
                <a:ext cx="101880" cy="1339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CD12024-DA66-4DD2-A62E-7DD84261ED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61060" y="569130"/>
                  <a:ext cx="110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25B8611-5707-41D8-B524-4A9660DB28C1}"/>
                    </a:ext>
                  </a:extLst>
                </p14:cNvPr>
                <p14:cNvContentPartPr/>
                <p14:nvPr/>
              </p14:nvContentPartPr>
              <p14:xfrm>
                <a:off x="9583020" y="567330"/>
                <a:ext cx="105840" cy="100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25B8611-5707-41D8-B524-4A9660DB28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78700" y="563010"/>
                  <a:ext cx="114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C549112-F78B-49CB-8E05-F531E3726DCD}"/>
                    </a:ext>
                  </a:extLst>
                </p14:cNvPr>
                <p14:cNvContentPartPr/>
                <p14:nvPr/>
              </p14:nvContentPartPr>
              <p14:xfrm>
                <a:off x="9752940" y="570570"/>
                <a:ext cx="122040" cy="135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C549112-F78B-49CB-8E05-F531E3726D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48620" y="566250"/>
                  <a:ext cx="130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1FDF43FA-A916-420F-895A-75E90D082897}"/>
                    </a:ext>
                  </a:extLst>
                </p14:cNvPr>
                <p14:cNvContentPartPr/>
                <p14:nvPr/>
              </p14:nvContentPartPr>
              <p14:xfrm>
                <a:off x="9268020" y="677850"/>
                <a:ext cx="862200" cy="950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1FDF43FA-A916-420F-895A-75E90D0828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63700" y="673530"/>
                  <a:ext cx="870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0E69A661-C995-4F03-BCB3-76BAA79B10D4}"/>
                    </a:ext>
                  </a:extLst>
                </p14:cNvPr>
                <p14:cNvContentPartPr/>
                <p14:nvPr/>
              </p14:nvContentPartPr>
              <p14:xfrm>
                <a:off x="9406620" y="828690"/>
                <a:ext cx="11520" cy="1407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0E69A661-C995-4F03-BCB3-76BAA79B10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02300" y="824370"/>
                  <a:ext cx="20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92839851-B838-464D-87F1-166D3A5EF772}"/>
                    </a:ext>
                  </a:extLst>
                </p14:cNvPr>
                <p14:cNvContentPartPr/>
                <p14:nvPr/>
              </p14:nvContentPartPr>
              <p14:xfrm>
                <a:off x="9488700" y="936690"/>
                <a:ext cx="360" cy="3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92839851-B838-464D-87F1-166D3A5EF77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84380" y="9323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0FDA76E-2C92-417C-A62B-25A4CF38B468}"/>
                    </a:ext>
                  </a:extLst>
                </p14:cNvPr>
                <p14:cNvContentPartPr/>
                <p14:nvPr/>
              </p14:nvContentPartPr>
              <p14:xfrm>
                <a:off x="9538380" y="831210"/>
                <a:ext cx="70200" cy="954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0FDA76E-2C92-417C-A62B-25A4CF38B4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34060" y="826890"/>
                  <a:ext cx="78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97099B0-B753-4BC2-B557-E3CCE26917AC}"/>
                    </a:ext>
                  </a:extLst>
                </p14:cNvPr>
                <p14:cNvContentPartPr/>
                <p14:nvPr/>
              </p14:nvContentPartPr>
              <p14:xfrm>
                <a:off x="9678780" y="824010"/>
                <a:ext cx="66240" cy="1033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97099B0-B753-4BC2-B557-E3CCE26917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74460" y="819690"/>
                  <a:ext cx="7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F7FE9C5-68EE-413E-AB9C-6A9C8E5BC550}"/>
                    </a:ext>
                  </a:extLst>
                </p14:cNvPr>
                <p14:cNvContentPartPr/>
                <p14:nvPr/>
              </p14:nvContentPartPr>
              <p14:xfrm>
                <a:off x="9779220" y="806370"/>
                <a:ext cx="74880" cy="1299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F7FE9C5-68EE-413E-AB9C-6A9C8E5BC5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74900" y="802050"/>
                  <a:ext cx="83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FBF195B-3916-4672-BB03-A13A49A0C260}"/>
                    </a:ext>
                  </a:extLst>
                </p14:cNvPr>
                <p14:cNvContentPartPr/>
                <p14:nvPr/>
              </p14:nvContentPartPr>
              <p14:xfrm>
                <a:off x="9922860" y="883410"/>
                <a:ext cx="3600" cy="154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FBF195B-3916-4672-BB03-A13A49A0C2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18540" y="879090"/>
                  <a:ext cx="12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DED72F7-A3EF-4DC1-846F-A232ED9CFA7C}"/>
                    </a:ext>
                  </a:extLst>
                </p14:cNvPr>
                <p14:cNvContentPartPr/>
                <p14:nvPr/>
              </p14:nvContentPartPr>
              <p14:xfrm>
                <a:off x="9968220" y="776850"/>
                <a:ext cx="64800" cy="1040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DED72F7-A3EF-4DC1-846F-A232ED9CFA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63900" y="772530"/>
                  <a:ext cx="73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DC9B130-BA95-449D-8FF6-0270FCA5DE7E}"/>
                    </a:ext>
                  </a:extLst>
                </p14:cNvPr>
                <p14:cNvContentPartPr/>
                <p14:nvPr/>
              </p14:nvContentPartPr>
              <p14:xfrm>
                <a:off x="10109340" y="772530"/>
                <a:ext cx="67320" cy="1155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DC9B130-BA95-449D-8FF6-0270FCA5DE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05020" y="768210"/>
                  <a:ext cx="75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24FC6CD-F3E4-4FC2-BB6F-52F818F5D337}"/>
                    </a:ext>
                  </a:extLst>
                </p14:cNvPr>
                <p14:cNvContentPartPr/>
                <p14:nvPr/>
              </p14:nvContentPartPr>
              <p14:xfrm>
                <a:off x="10227780" y="764970"/>
                <a:ext cx="72360" cy="1159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24FC6CD-F3E4-4FC2-BB6F-52F818F5D3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23460" y="760650"/>
                  <a:ext cx="81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12066E5-2FCC-4C42-923A-3E4BFBFCCBF2}"/>
                    </a:ext>
                  </a:extLst>
                </p14:cNvPr>
                <p14:cNvContentPartPr/>
                <p14:nvPr/>
              </p14:nvContentPartPr>
              <p14:xfrm>
                <a:off x="10221660" y="737250"/>
                <a:ext cx="92160" cy="90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12066E5-2FCC-4C42-923A-3E4BFBFCCB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17340" y="732930"/>
                  <a:ext cx="100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F8705CD-9979-48CB-A288-15894BCCF7B2}"/>
                    </a:ext>
                  </a:extLst>
                </p14:cNvPr>
                <p14:cNvContentPartPr/>
                <p14:nvPr/>
              </p14:nvContentPartPr>
              <p14:xfrm>
                <a:off x="9779220" y="555810"/>
                <a:ext cx="120240" cy="91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F8705CD-9979-48CB-A288-15894BCCF7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74900" y="551490"/>
                  <a:ext cx="128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08CFF88-C899-4F45-8DF5-3010DC90E9FE}"/>
                    </a:ext>
                  </a:extLst>
                </p14:cNvPr>
                <p14:cNvContentPartPr/>
                <p14:nvPr/>
              </p14:nvContentPartPr>
              <p14:xfrm>
                <a:off x="10125540" y="839130"/>
                <a:ext cx="5400" cy="32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08CFF88-C899-4F45-8DF5-3010DC90E9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21220" y="834810"/>
                  <a:ext cx="1404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42D61035-C20E-49A7-AFD1-8CBCA365DBE8}"/>
              </a:ext>
            </a:extLst>
          </p:cNvPr>
          <p:cNvGrpSpPr/>
          <p:nvPr/>
        </p:nvGrpSpPr>
        <p:grpSpPr>
          <a:xfrm>
            <a:off x="10474380" y="398490"/>
            <a:ext cx="491040" cy="292680"/>
            <a:chOff x="10474380" y="398490"/>
            <a:chExt cx="4910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C174014-1D1D-48A0-B48E-C66730CAFEB1}"/>
                    </a:ext>
                  </a:extLst>
                </p14:cNvPr>
                <p14:cNvContentPartPr/>
                <p14:nvPr/>
              </p14:nvContentPartPr>
              <p14:xfrm>
                <a:off x="10474380" y="602610"/>
                <a:ext cx="58680" cy="100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C174014-1D1D-48A0-B48E-C66730CAFE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70060" y="598290"/>
                  <a:ext cx="67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0823B3D-F3E3-4C0C-9756-590BB07D69EA}"/>
                    </a:ext>
                  </a:extLst>
                </p14:cNvPr>
                <p14:cNvContentPartPr/>
                <p14:nvPr/>
              </p14:nvContentPartPr>
              <p14:xfrm>
                <a:off x="10486980" y="668130"/>
                <a:ext cx="46080" cy="147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0823B3D-F3E3-4C0C-9756-590BB07D69E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82660" y="663810"/>
                  <a:ext cx="54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84AB180-2D48-4BF7-8457-1550561ED6E6}"/>
                    </a:ext>
                  </a:extLst>
                </p14:cNvPr>
                <p14:cNvContentPartPr/>
                <p14:nvPr/>
              </p14:nvContentPartPr>
              <p14:xfrm>
                <a:off x="10589220" y="546450"/>
                <a:ext cx="46800" cy="1173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84AB180-2D48-4BF7-8457-1550561ED6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84900" y="542130"/>
                  <a:ext cx="55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9E8DF0D-0E41-438A-9025-E54587AE2869}"/>
                    </a:ext>
                  </a:extLst>
                </p14:cNvPr>
                <p14:cNvContentPartPr/>
                <p14:nvPr/>
              </p14:nvContentPartPr>
              <p14:xfrm>
                <a:off x="10588500" y="550770"/>
                <a:ext cx="84960" cy="154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9E8DF0D-0E41-438A-9025-E54587AE286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84180" y="546450"/>
                  <a:ext cx="93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5131CF0-DA10-4CFC-A750-A303A697415E}"/>
                    </a:ext>
                  </a:extLst>
                </p14:cNvPr>
                <p14:cNvContentPartPr/>
                <p14:nvPr/>
              </p14:nvContentPartPr>
              <p14:xfrm>
                <a:off x="10688940" y="536730"/>
                <a:ext cx="85320" cy="136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5131CF0-DA10-4CFC-A750-A303A697415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684620" y="532410"/>
                  <a:ext cx="93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478CAD81-1BAF-45A7-AD41-D3BB4D3D874E}"/>
                    </a:ext>
                  </a:extLst>
                </p14:cNvPr>
                <p14:cNvContentPartPr/>
                <p14:nvPr/>
              </p14:nvContentPartPr>
              <p14:xfrm>
                <a:off x="10799460" y="563010"/>
                <a:ext cx="33480" cy="1281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478CAD81-1BAF-45A7-AD41-D3BB4D3D87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95140" y="558690"/>
                  <a:ext cx="42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A014118-C880-4E33-B53B-A073930C13FB}"/>
                    </a:ext>
                  </a:extLst>
                </p14:cNvPr>
                <p14:cNvContentPartPr/>
                <p14:nvPr/>
              </p14:nvContentPartPr>
              <p14:xfrm>
                <a:off x="10818180" y="575610"/>
                <a:ext cx="95760" cy="932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A014118-C880-4E33-B53B-A073930C13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13860" y="571290"/>
                  <a:ext cx="104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88FFC15-10AE-4F1E-B11B-CA7875BE88E5}"/>
                    </a:ext>
                  </a:extLst>
                </p14:cNvPr>
                <p14:cNvContentPartPr/>
                <p14:nvPr/>
              </p14:nvContentPartPr>
              <p14:xfrm>
                <a:off x="10879380" y="416490"/>
                <a:ext cx="58320" cy="777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88FFC15-10AE-4F1E-B11B-CA7875BE88E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75060" y="412170"/>
                  <a:ext cx="66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0BA4742F-CDF0-4437-BDD4-8B981C077685}"/>
                    </a:ext>
                  </a:extLst>
                </p14:cNvPr>
                <p14:cNvContentPartPr/>
                <p14:nvPr/>
              </p14:nvContentPartPr>
              <p14:xfrm>
                <a:off x="10906740" y="398490"/>
                <a:ext cx="58680" cy="21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0BA4742F-CDF0-4437-BDD4-8B981C07768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02420" y="394170"/>
                  <a:ext cx="67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21504F11-8AEE-4EB0-B900-7685F6D06E4A}"/>
                    </a:ext>
                  </a:extLst>
                </p14:cNvPr>
                <p14:cNvContentPartPr/>
                <p14:nvPr/>
              </p14:nvContentPartPr>
              <p14:xfrm>
                <a:off x="10763460" y="430890"/>
                <a:ext cx="55440" cy="57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21504F11-8AEE-4EB0-B900-7685F6D06E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59140" y="426570"/>
                  <a:ext cx="6408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BD72945-7A3E-4089-9CED-1CDE79FEE20B}"/>
              </a:ext>
            </a:extLst>
          </p:cNvPr>
          <p:cNvGrpSpPr/>
          <p:nvPr/>
        </p:nvGrpSpPr>
        <p:grpSpPr>
          <a:xfrm>
            <a:off x="10988100" y="579570"/>
            <a:ext cx="51840" cy="48960"/>
            <a:chOff x="10988100" y="579570"/>
            <a:chExt cx="51840" cy="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972FE5BC-0F5E-4362-BE8F-ADC53A3C89FF}"/>
                    </a:ext>
                  </a:extLst>
                </p14:cNvPr>
                <p14:cNvContentPartPr/>
                <p14:nvPr/>
              </p14:nvContentPartPr>
              <p14:xfrm>
                <a:off x="10998900" y="579570"/>
                <a:ext cx="41040" cy="25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972FE5BC-0F5E-4362-BE8F-ADC53A3C89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94580" y="575250"/>
                  <a:ext cx="49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0D6545A6-D926-4153-BC05-691C2987E9D6}"/>
                    </a:ext>
                  </a:extLst>
                </p14:cNvPr>
                <p14:cNvContentPartPr/>
                <p14:nvPr/>
              </p14:nvContentPartPr>
              <p14:xfrm>
                <a:off x="10988100" y="581730"/>
                <a:ext cx="38520" cy="468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0D6545A6-D926-4153-BC05-691C2987E9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83780" y="577410"/>
                  <a:ext cx="471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14FB2EE-92D9-4C9F-8376-03F97EBB83C3}"/>
              </a:ext>
            </a:extLst>
          </p:cNvPr>
          <p:cNvGrpSpPr/>
          <p:nvPr/>
        </p:nvGrpSpPr>
        <p:grpSpPr>
          <a:xfrm>
            <a:off x="11176740" y="482010"/>
            <a:ext cx="716400" cy="236160"/>
            <a:chOff x="11176740" y="482010"/>
            <a:chExt cx="71640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AFAD14B-B115-4A6B-9F13-28458F6A951A}"/>
                    </a:ext>
                  </a:extLst>
                </p14:cNvPr>
                <p14:cNvContentPartPr/>
                <p14:nvPr/>
              </p14:nvContentPartPr>
              <p14:xfrm>
                <a:off x="11176740" y="543210"/>
                <a:ext cx="72360" cy="907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AFAD14B-B115-4A6B-9F13-28458F6A95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72420" y="538890"/>
                  <a:ext cx="81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50B0663-5D91-4E82-B0CD-79B6FC8862A1}"/>
                    </a:ext>
                  </a:extLst>
                </p14:cNvPr>
                <p14:cNvContentPartPr/>
                <p14:nvPr/>
              </p14:nvContentPartPr>
              <p14:xfrm>
                <a:off x="11260980" y="614850"/>
                <a:ext cx="4680" cy="103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50B0663-5D91-4E82-B0CD-79B6FC8862A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256660" y="610530"/>
                  <a:ext cx="13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22B5D552-E205-4279-A6CD-5FAD2EB1947F}"/>
                    </a:ext>
                  </a:extLst>
                </p14:cNvPr>
                <p14:cNvContentPartPr/>
                <p14:nvPr/>
              </p14:nvContentPartPr>
              <p14:xfrm>
                <a:off x="11334780" y="515490"/>
                <a:ext cx="53280" cy="1062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22B5D552-E205-4279-A6CD-5FAD2EB194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30460" y="511170"/>
                  <a:ext cx="61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E6EC360-67CF-4374-A209-AB083C8CDADC}"/>
                    </a:ext>
                  </a:extLst>
                </p14:cNvPr>
                <p14:cNvContentPartPr/>
                <p14:nvPr/>
              </p14:nvContentPartPr>
              <p14:xfrm>
                <a:off x="11430540" y="536730"/>
                <a:ext cx="51480" cy="928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E6EC360-67CF-4374-A209-AB083C8CDAD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426220" y="532410"/>
                  <a:ext cx="60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A28C3F17-B386-44A6-95FB-367081483448}"/>
                    </a:ext>
                  </a:extLst>
                </p14:cNvPr>
                <p14:cNvContentPartPr/>
                <p14:nvPr/>
              </p14:nvContentPartPr>
              <p14:xfrm>
                <a:off x="11510820" y="529170"/>
                <a:ext cx="81360" cy="939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A28C3F17-B386-44A6-95FB-36708148344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506500" y="524850"/>
                  <a:ext cx="90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B8A5ED3-A8E1-44EC-BC4E-E1B5F68207CF}"/>
                    </a:ext>
                  </a:extLst>
                </p14:cNvPr>
                <p14:cNvContentPartPr/>
                <p14:nvPr/>
              </p14:nvContentPartPr>
              <p14:xfrm>
                <a:off x="11631780" y="521610"/>
                <a:ext cx="98280" cy="1209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B8A5ED3-A8E1-44EC-BC4E-E1B5F68207C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627460" y="517290"/>
                  <a:ext cx="106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EBE946C-4E22-43F3-97D1-55802120CB64}"/>
                    </a:ext>
                  </a:extLst>
                </p14:cNvPr>
                <p14:cNvContentPartPr/>
                <p14:nvPr/>
              </p14:nvContentPartPr>
              <p14:xfrm>
                <a:off x="11792340" y="501450"/>
                <a:ext cx="84240" cy="1400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EBE946C-4E22-43F3-97D1-55802120CB6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788020" y="497130"/>
                  <a:ext cx="92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FC8A73B-12F5-49F4-9C0A-486242787F8B}"/>
                    </a:ext>
                  </a:extLst>
                </p14:cNvPr>
                <p14:cNvContentPartPr/>
                <p14:nvPr/>
              </p14:nvContentPartPr>
              <p14:xfrm>
                <a:off x="11822580" y="482010"/>
                <a:ext cx="70560" cy="25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FC8A73B-12F5-49F4-9C0A-486242787F8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818260" y="477690"/>
                  <a:ext cx="7920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772F13B2-9FEF-4077-BAD3-370DA1CBC788}"/>
              </a:ext>
            </a:extLst>
          </p:cNvPr>
          <p:cNvGrpSpPr/>
          <p:nvPr/>
        </p:nvGrpSpPr>
        <p:grpSpPr>
          <a:xfrm>
            <a:off x="12015180" y="590010"/>
            <a:ext cx="62640" cy="39960"/>
            <a:chOff x="12015180" y="590010"/>
            <a:chExt cx="62640" cy="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CEF59A3-622E-4D8B-BAEC-04163A957EFB}"/>
                    </a:ext>
                  </a:extLst>
                </p14:cNvPr>
                <p14:cNvContentPartPr/>
                <p14:nvPr/>
              </p14:nvContentPartPr>
              <p14:xfrm>
                <a:off x="12052260" y="590010"/>
                <a:ext cx="25560" cy="108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CEF59A3-622E-4D8B-BAEC-04163A957EF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047940" y="585690"/>
                  <a:ext cx="342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10BB8469-7AAE-4C89-890F-F535211F4565}"/>
                    </a:ext>
                  </a:extLst>
                </p14:cNvPr>
                <p14:cNvContentPartPr/>
                <p14:nvPr/>
              </p14:nvContentPartPr>
              <p14:xfrm>
                <a:off x="12015180" y="590730"/>
                <a:ext cx="37440" cy="392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10BB8469-7AAE-4C89-890F-F535211F456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010860" y="586410"/>
                  <a:ext cx="460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AF8E2563-AA02-493F-8CF1-7DAADC201585}"/>
              </a:ext>
            </a:extLst>
          </p:cNvPr>
          <p:cNvGrpSpPr/>
          <p:nvPr/>
        </p:nvGrpSpPr>
        <p:grpSpPr>
          <a:xfrm>
            <a:off x="6199740" y="576330"/>
            <a:ext cx="2532960" cy="438120"/>
            <a:chOff x="6199740" y="576330"/>
            <a:chExt cx="253296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AB52DF9-6C60-47DC-A5CC-661D241C7604}"/>
                    </a:ext>
                  </a:extLst>
                </p14:cNvPr>
                <p14:cNvContentPartPr/>
                <p14:nvPr/>
              </p14:nvContentPartPr>
              <p14:xfrm>
                <a:off x="6199740" y="627810"/>
                <a:ext cx="105120" cy="2088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AB52DF9-6C60-47DC-A5CC-661D241C760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95420" y="623490"/>
                  <a:ext cx="113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733C022F-6F03-483A-9FE6-3C56F002CEAA}"/>
                    </a:ext>
                  </a:extLst>
                </p14:cNvPr>
                <p14:cNvContentPartPr/>
                <p14:nvPr/>
              </p14:nvContentPartPr>
              <p14:xfrm>
                <a:off x="6295140" y="717810"/>
                <a:ext cx="204120" cy="1026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733C022F-6F03-483A-9FE6-3C56F002CEA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90820" y="713490"/>
                  <a:ext cx="212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924C7AE-C875-4116-B076-D9697EB2AEF7}"/>
                    </a:ext>
                  </a:extLst>
                </p14:cNvPr>
                <p14:cNvContentPartPr/>
                <p14:nvPr/>
              </p14:nvContentPartPr>
              <p14:xfrm>
                <a:off x="6492060" y="733650"/>
                <a:ext cx="148320" cy="939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924C7AE-C875-4116-B076-D9697EB2AEF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87740" y="729330"/>
                  <a:ext cx="156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4EE2820-DC0C-470C-8F9A-1421522B9274}"/>
                    </a:ext>
                  </a:extLst>
                </p14:cNvPr>
                <p14:cNvContentPartPr/>
                <p14:nvPr/>
              </p14:nvContentPartPr>
              <p14:xfrm>
                <a:off x="6666300" y="661290"/>
                <a:ext cx="15480" cy="500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4EE2820-DC0C-470C-8F9A-1421522B92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61980" y="656970"/>
                  <a:ext cx="24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98BE1FB-2140-4752-9798-8C040EEEFB01}"/>
                    </a:ext>
                  </a:extLst>
                </p14:cNvPr>
                <p14:cNvContentPartPr/>
                <p14:nvPr/>
              </p14:nvContentPartPr>
              <p14:xfrm>
                <a:off x="6672060" y="712770"/>
                <a:ext cx="117720" cy="1299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98BE1FB-2140-4752-9798-8C040EEEFB0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67740" y="708450"/>
                  <a:ext cx="126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D344382-FBB6-436F-A3B0-423CF0705619}"/>
                    </a:ext>
                  </a:extLst>
                </p14:cNvPr>
                <p14:cNvContentPartPr/>
                <p14:nvPr/>
              </p14:nvContentPartPr>
              <p14:xfrm>
                <a:off x="6791580" y="615570"/>
                <a:ext cx="318600" cy="2275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D344382-FBB6-436F-A3B0-423CF070561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87260" y="611250"/>
                  <a:ext cx="327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9DAB2745-4B39-4F19-85E5-0D6636067829}"/>
                    </a:ext>
                  </a:extLst>
                </p14:cNvPr>
                <p14:cNvContentPartPr/>
                <p14:nvPr/>
              </p14:nvContentPartPr>
              <p14:xfrm>
                <a:off x="7153740" y="594330"/>
                <a:ext cx="258120" cy="258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9DAB2745-4B39-4F19-85E5-0D663606782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49420" y="590010"/>
                  <a:ext cx="266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F7B1F094-C1FD-4047-B2F6-D168FFC5FC16}"/>
                    </a:ext>
                  </a:extLst>
                </p14:cNvPr>
                <p14:cNvContentPartPr/>
                <p14:nvPr/>
              </p14:nvContentPartPr>
              <p14:xfrm>
                <a:off x="7779780" y="629610"/>
                <a:ext cx="90000" cy="1656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F7B1F094-C1FD-4047-B2F6-D168FFC5FC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75460" y="625290"/>
                  <a:ext cx="98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E13CB7A-C2D1-4FD1-BE5A-4A454B9491EE}"/>
                    </a:ext>
                  </a:extLst>
                </p14:cNvPr>
                <p14:cNvContentPartPr/>
                <p14:nvPr/>
              </p14:nvContentPartPr>
              <p14:xfrm>
                <a:off x="7818660" y="608010"/>
                <a:ext cx="128880" cy="154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E13CB7A-C2D1-4FD1-BE5A-4A454B9491E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14340" y="603690"/>
                  <a:ext cx="137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A60573F-DD77-4969-8D70-FAD633347DEF}"/>
                    </a:ext>
                  </a:extLst>
                </p14:cNvPr>
                <p14:cNvContentPartPr/>
                <p14:nvPr/>
              </p14:nvContentPartPr>
              <p14:xfrm>
                <a:off x="7947900" y="632130"/>
                <a:ext cx="125280" cy="1800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A60573F-DD77-4969-8D70-FAD633347D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43580" y="627810"/>
                  <a:ext cx="133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FF5445F-B8B1-4578-84C3-89876405AD40}"/>
                    </a:ext>
                  </a:extLst>
                </p14:cNvPr>
                <p14:cNvContentPartPr/>
                <p14:nvPr/>
              </p14:nvContentPartPr>
              <p14:xfrm>
                <a:off x="8113500" y="617730"/>
                <a:ext cx="133920" cy="3841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FF5445F-B8B1-4578-84C3-89876405AD4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09180" y="613410"/>
                  <a:ext cx="142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7AB5781-6B4E-45E8-8438-1858FF366768}"/>
                    </a:ext>
                  </a:extLst>
                </p14:cNvPr>
                <p14:cNvContentPartPr/>
                <p14:nvPr/>
              </p14:nvContentPartPr>
              <p14:xfrm>
                <a:off x="8251740" y="636450"/>
                <a:ext cx="145080" cy="3780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7AB5781-6B4E-45E8-8438-1858FF36676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47420" y="632130"/>
                  <a:ext cx="153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FAC627D-412D-40F9-A702-A40DFA135509}"/>
                    </a:ext>
                  </a:extLst>
                </p14:cNvPr>
                <p14:cNvContentPartPr/>
                <p14:nvPr/>
              </p14:nvContentPartPr>
              <p14:xfrm>
                <a:off x="8508420" y="677130"/>
                <a:ext cx="224280" cy="1238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FAC627D-412D-40F9-A702-A40DFA13550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04100" y="672810"/>
                  <a:ext cx="232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AC40768D-BA25-4298-BA15-371ABB287D51}"/>
                    </a:ext>
                  </a:extLst>
                </p14:cNvPr>
                <p14:cNvContentPartPr/>
                <p14:nvPr/>
              </p14:nvContentPartPr>
              <p14:xfrm>
                <a:off x="7540740" y="654810"/>
                <a:ext cx="131040" cy="104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AC40768D-BA25-4298-BA15-371ABB287D5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36420" y="650490"/>
                  <a:ext cx="139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513B548C-4205-4D2A-A53F-3878CA1BB5F7}"/>
                    </a:ext>
                  </a:extLst>
                </p14:cNvPr>
                <p14:cNvContentPartPr/>
                <p14:nvPr/>
              </p14:nvContentPartPr>
              <p14:xfrm>
                <a:off x="7619220" y="576330"/>
                <a:ext cx="2880" cy="1472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513B548C-4205-4D2A-A53F-3878CA1BB5F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14900" y="572010"/>
                  <a:ext cx="11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264B0B0C-A711-4C43-8B44-89BED7229A9D}"/>
                    </a:ext>
                  </a:extLst>
                </p14:cNvPr>
                <p14:cNvContentPartPr/>
                <p14:nvPr/>
              </p14:nvContentPartPr>
              <p14:xfrm>
                <a:off x="7544700" y="825810"/>
                <a:ext cx="107640" cy="25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264B0B0C-A711-4C43-8B44-89BED7229A9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40380" y="821490"/>
                  <a:ext cx="11628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ADC7C11-0FE4-4FAA-A2CE-EE6F642F8933}"/>
              </a:ext>
            </a:extLst>
          </p:cNvPr>
          <p:cNvGrpSpPr/>
          <p:nvPr/>
        </p:nvGrpSpPr>
        <p:grpSpPr>
          <a:xfrm>
            <a:off x="10866420" y="848130"/>
            <a:ext cx="978840" cy="322560"/>
            <a:chOff x="10866420" y="848130"/>
            <a:chExt cx="97884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60416B23-9CBD-4A64-BAA3-C370C20D0A48}"/>
                    </a:ext>
                  </a:extLst>
                </p14:cNvPr>
                <p14:cNvContentPartPr/>
                <p14:nvPr/>
              </p14:nvContentPartPr>
              <p14:xfrm>
                <a:off x="10866420" y="1035330"/>
                <a:ext cx="71280" cy="122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60416B23-9CBD-4A64-BAA3-C370C20D0A4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62100" y="1031010"/>
                  <a:ext cx="79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A9FFE42-79EE-4F34-8CAC-062F835C5C45}"/>
                    </a:ext>
                  </a:extLst>
                </p14:cNvPr>
                <p14:cNvContentPartPr/>
                <p14:nvPr/>
              </p14:nvContentPartPr>
              <p14:xfrm>
                <a:off x="10899180" y="1119930"/>
                <a:ext cx="34920" cy="10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A9FFE42-79EE-4F34-8CAC-062F835C5C4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94860" y="1115610"/>
                  <a:ext cx="435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247BF0D-4645-4F09-B78E-0D1855360447}"/>
                    </a:ext>
                  </a:extLst>
                </p14:cNvPr>
                <p14:cNvContentPartPr/>
                <p14:nvPr/>
              </p14:nvContentPartPr>
              <p14:xfrm>
                <a:off x="11181420" y="993930"/>
                <a:ext cx="7200" cy="64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247BF0D-4645-4F09-B78E-0D185536044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77100" y="989610"/>
                  <a:ext cx="15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7C367E92-19E3-479F-AF6A-301A02474816}"/>
                    </a:ext>
                  </a:extLst>
                </p14:cNvPr>
                <p14:cNvContentPartPr/>
                <p14:nvPr/>
              </p14:nvContentPartPr>
              <p14:xfrm>
                <a:off x="11181420" y="955050"/>
                <a:ext cx="69120" cy="1137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7C367E92-19E3-479F-AF6A-301A0247481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177100" y="950730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E47BA90-829C-45C7-87F6-56277FA5792A}"/>
                    </a:ext>
                  </a:extLst>
                </p14:cNvPr>
                <p14:cNvContentPartPr/>
                <p14:nvPr/>
              </p14:nvContentPartPr>
              <p14:xfrm>
                <a:off x="11277900" y="1014810"/>
                <a:ext cx="19800" cy="903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E47BA90-829C-45C7-87F6-56277FA579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273580" y="1010490"/>
                  <a:ext cx="28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429BB0A4-C4A6-462B-9C70-F3AE09B3747C}"/>
                    </a:ext>
                  </a:extLst>
                </p14:cNvPr>
                <p14:cNvContentPartPr/>
                <p14:nvPr/>
              </p14:nvContentPartPr>
              <p14:xfrm>
                <a:off x="11345220" y="933450"/>
                <a:ext cx="75600" cy="1216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429BB0A4-C4A6-462B-9C70-F3AE09B3747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340900" y="929130"/>
                  <a:ext cx="84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6F140B3-A6EA-4C22-96A8-B28C3F42302C}"/>
                    </a:ext>
                  </a:extLst>
                </p14:cNvPr>
                <p14:cNvContentPartPr/>
                <p14:nvPr/>
              </p14:nvContentPartPr>
              <p14:xfrm>
                <a:off x="11451060" y="944250"/>
                <a:ext cx="64080" cy="1227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6F140B3-A6EA-4C22-96A8-B28C3F4230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446740" y="93993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FBEC2803-74F1-4D14-A779-CD00EF134EED}"/>
                    </a:ext>
                  </a:extLst>
                </p14:cNvPr>
                <p14:cNvContentPartPr/>
                <p14:nvPr/>
              </p14:nvContentPartPr>
              <p14:xfrm>
                <a:off x="11556540" y="941370"/>
                <a:ext cx="52920" cy="1443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FBEC2803-74F1-4D14-A779-CD00EF134EE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552220" y="937050"/>
                  <a:ext cx="61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928B7B5-3172-4448-8BB6-4D2518AED614}"/>
                    </a:ext>
                  </a:extLst>
                </p14:cNvPr>
                <p14:cNvContentPartPr/>
                <p14:nvPr/>
              </p14:nvContentPartPr>
              <p14:xfrm>
                <a:off x="11562300" y="942090"/>
                <a:ext cx="83160" cy="79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928B7B5-3172-4448-8BB6-4D2518AED61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557980" y="937770"/>
                  <a:ext cx="918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38267F91-8FB2-4CD0-8BE7-87729A74DFB3}"/>
                    </a:ext>
                  </a:extLst>
                </p14:cNvPr>
                <p14:cNvContentPartPr/>
                <p14:nvPr/>
              </p14:nvContentPartPr>
              <p14:xfrm>
                <a:off x="11697660" y="891690"/>
                <a:ext cx="40320" cy="457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38267F91-8FB2-4CD0-8BE7-87729A74DFB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93340" y="887370"/>
                  <a:ext cx="48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302C146-E04A-4D60-92A7-36DD4A25A8AD}"/>
                    </a:ext>
                  </a:extLst>
                </p14:cNvPr>
                <p14:cNvContentPartPr/>
                <p14:nvPr/>
              </p14:nvContentPartPr>
              <p14:xfrm>
                <a:off x="11724660" y="848130"/>
                <a:ext cx="93240" cy="3225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302C146-E04A-4D60-92A7-36DD4A25A8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720340" y="843810"/>
                  <a:ext cx="101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53DAC722-8055-406B-A03F-03ADC4B1B8FB}"/>
                    </a:ext>
                  </a:extLst>
                </p14:cNvPr>
                <p14:cNvContentPartPr/>
                <p14:nvPr/>
              </p14:nvContentPartPr>
              <p14:xfrm>
                <a:off x="11748420" y="1023810"/>
                <a:ext cx="96840" cy="831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53DAC722-8055-406B-A03F-03ADC4B1B8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44100" y="1019490"/>
                  <a:ext cx="105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C730EC72-A63E-4320-8B09-577F1304A084}"/>
                    </a:ext>
                  </a:extLst>
                </p14:cNvPr>
                <p14:cNvContentPartPr/>
                <p14:nvPr/>
              </p14:nvContentPartPr>
              <p14:xfrm>
                <a:off x="11020860" y="944970"/>
                <a:ext cx="88200" cy="100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C730EC72-A63E-4320-8B09-577F1304A08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016540" y="940650"/>
                  <a:ext cx="96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4FB41468-AEBF-4781-9A1F-2B2CC54C11BB}"/>
                    </a:ext>
                  </a:extLst>
                </p14:cNvPr>
                <p14:cNvContentPartPr/>
                <p14:nvPr/>
              </p14:nvContentPartPr>
              <p14:xfrm>
                <a:off x="11057940" y="908970"/>
                <a:ext cx="14760" cy="1180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4FB41468-AEBF-4781-9A1F-2B2CC54C11B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053620" y="904650"/>
                  <a:ext cx="23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5DEEA99E-AA2F-44D1-8088-9BACDA39A695}"/>
                    </a:ext>
                  </a:extLst>
                </p14:cNvPr>
                <p14:cNvContentPartPr/>
                <p14:nvPr/>
              </p14:nvContentPartPr>
              <p14:xfrm>
                <a:off x="11015100" y="1092930"/>
                <a:ext cx="68760" cy="25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5DEEA99E-AA2F-44D1-8088-9BACDA39A69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10780" y="1088610"/>
                  <a:ext cx="7740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E9587692-641E-4860-9537-79A61AEDF606}"/>
              </a:ext>
            </a:extLst>
          </p:cNvPr>
          <p:cNvGrpSpPr/>
          <p:nvPr/>
        </p:nvGrpSpPr>
        <p:grpSpPr>
          <a:xfrm>
            <a:off x="9496260" y="3855210"/>
            <a:ext cx="802800" cy="374040"/>
            <a:chOff x="9496260" y="3855210"/>
            <a:chExt cx="80280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0C3434D7-D5C8-4B47-9EE8-5CE634700AE0}"/>
                    </a:ext>
                  </a:extLst>
                </p14:cNvPr>
                <p14:cNvContentPartPr/>
                <p14:nvPr/>
              </p14:nvContentPartPr>
              <p14:xfrm>
                <a:off x="9496260" y="3855930"/>
                <a:ext cx="143280" cy="29124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0C3434D7-D5C8-4B47-9EE8-5CE634700A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491940" y="3851610"/>
                  <a:ext cx="151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47C571AA-345A-4520-B479-79B7565DAAC1}"/>
                    </a:ext>
                  </a:extLst>
                </p14:cNvPr>
                <p14:cNvContentPartPr/>
                <p14:nvPr/>
              </p14:nvContentPartPr>
              <p14:xfrm>
                <a:off x="9706500" y="3923250"/>
                <a:ext cx="167760" cy="30600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47C571AA-345A-4520-B479-79B7565DAAC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02180" y="3918930"/>
                  <a:ext cx="176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D045F71-2D40-4C06-AE26-B4474191A5DA}"/>
                    </a:ext>
                  </a:extLst>
                </p14:cNvPr>
                <p14:cNvContentPartPr/>
                <p14:nvPr/>
              </p14:nvContentPartPr>
              <p14:xfrm>
                <a:off x="9981180" y="3855210"/>
                <a:ext cx="39240" cy="3420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D045F71-2D40-4C06-AE26-B4474191A5D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76860" y="3850890"/>
                  <a:ext cx="47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85A6CE53-577A-42E3-A299-5DF24C81B339}"/>
                    </a:ext>
                  </a:extLst>
                </p14:cNvPr>
                <p14:cNvContentPartPr/>
                <p14:nvPr/>
              </p14:nvContentPartPr>
              <p14:xfrm>
                <a:off x="9950580" y="3891210"/>
                <a:ext cx="164160" cy="2624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85A6CE53-577A-42E3-A299-5DF24C81B3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46260" y="3886890"/>
                  <a:ext cx="172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9EA60B9A-E13A-4071-8A7E-D9E9339C40E9}"/>
                    </a:ext>
                  </a:extLst>
                </p14:cNvPr>
                <p14:cNvContentPartPr/>
                <p14:nvPr/>
              </p14:nvContentPartPr>
              <p14:xfrm>
                <a:off x="10148220" y="4016850"/>
                <a:ext cx="127440" cy="1904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9EA60B9A-E13A-4071-8A7E-D9E9339C40E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43900" y="4012530"/>
                  <a:ext cx="136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2088642C-3960-44F8-BD69-1DC24A9571CC}"/>
                    </a:ext>
                  </a:extLst>
                </p14:cNvPr>
                <p14:cNvContentPartPr/>
                <p14:nvPr/>
              </p14:nvContentPartPr>
              <p14:xfrm>
                <a:off x="10159380" y="4104690"/>
                <a:ext cx="139680" cy="57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2088642C-3960-44F8-BD69-1DC24A9571C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55060" y="4100370"/>
                  <a:ext cx="14832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7528CF1-3C5F-4952-8532-CFE0C3A4656D}"/>
              </a:ext>
            </a:extLst>
          </p:cNvPr>
          <p:cNvGrpSpPr/>
          <p:nvPr/>
        </p:nvGrpSpPr>
        <p:grpSpPr>
          <a:xfrm>
            <a:off x="10661220" y="3965010"/>
            <a:ext cx="175320" cy="242280"/>
            <a:chOff x="10661220" y="3965010"/>
            <a:chExt cx="17532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076BF000-9318-489E-892D-672A99153613}"/>
                    </a:ext>
                  </a:extLst>
                </p14:cNvPr>
                <p14:cNvContentPartPr/>
                <p14:nvPr/>
              </p14:nvContentPartPr>
              <p14:xfrm>
                <a:off x="10662660" y="4039890"/>
                <a:ext cx="130320" cy="72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076BF000-9318-489E-892D-672A9915361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658340" y="4035570"/>
                  <a:ext cx="1389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4D4AF475-F10F-4404-8393-E4FF028D0AB4}"/>
                    </a:ext>
                  </a:extLst>
                </p14:cNvPr>
                <p14:cNvContentPartPr/>
                <p14:nvPr/>
              </p14:nvContentPartPr>
              <p14:xfrm>
                <a:off x="10742580" y="3965010"/>
                <a:ext cx="5040" cy="13752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4D4AF475-F10F-4404-8393-E4FF028D0AB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738260" y="3960690"/>
                  <a:ext cx="13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36F3EA33-4799-4195-AA54-5CE478A3861E}"/>
                    </a:ext>
                  </a:extLst>
                </p14:cNvPr>
                <p14:cNvContentPartPr/>
                <p14:nvPr/>
              </p14:nvContentPartPr>
              <p14:xfrm>
                <a:off x="10661220" y="4182090"/>
                <a:ext cx="175320" cy="2520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36F3EA33-4799-4195-AA54-5CE478A3861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656900" y="4177770"/>
                  <a:ext cx="183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22198F0D-C56B-4596-827A-0C6682444988}"/>
              </a:ext>
            </a:extLst>
          </p:cNvPr>
          <p:cNvGrpSpPr/>
          <p:nvPr/>
        </p:nvGrpSpPr>
        <p:grpSpPr>
          <a:xfrm>
            <a:off x="11025180" y="3960330"/>
            <a:ext cx="652680" cy="256320"/>
            <a:chOff x="11025180" y="3960330"/>
            <a:chExt cx="6526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6596A85D-CC62-4EF6-94DA-1AA0D3165C8B}"/>
                    </a:ext>
                  </a:extLst>
                </p14:cNvPr>
                <p14:cNvContentPartPr/>
                <p14:nvPr/>
              </p14:nvContentPartPr>
              <p14:xfrm>
                <a:off x="11025180" y="3997770"/>
                <a:ext cx="103320" cy="2070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6596A85D-CC62-4EF6-94DA-1AA0D3165C8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20860" y="3993450"/>
                  <a:ext cx="111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AFBDB3B6-32A5-4F1A-AA14-D83BD6DCC4D0}"/>
                    </a:ext>
                  </a:extLst>
                </p14:cNvPr>
                <p14:cNvContentPartPr/>
                <p14:nvPr/>
              </p14:nvContentPartPr>
              <p14:xfrm>
                <a:off x="11038860" y="3997050"/>
                <a:ext cx="137880" cy="3564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AFBDB3B6-32A5-4F1A-AA14-D83BD6DCC4D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034540" y="3992730"/>
                  <a:ext cx="146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27570EAF-84BA-49AD-A2D1-1B8848B7BB62}"/>
                    </a:ext>
                  </a:extLst>
                </p14:cNvPr>
                <p14:cNvContentPartPr/>
                <p14:nvPr/>
              </p14:nvContentPartPr>
              <p14:xfrm>
                <a:off x="11165220" y="4016130"/>
                <a:ext cx="141480" cy="19080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27570EAF-84BA-49AD-A2D1-1B8848B7BB6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160900" y="4011810"/>
                  <a:ext cx="150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2557B3CA-46FD-4BBA-91D6-FA8A7380F575}"/>
                    </a:ext>
                  </a:extLst>
                </p14:cNvPr>
                <p14:cNvContentPartPr/>
                <p14:nvPr/>
              </p14:nvContentPartPr>
              <p14:xfrm>
                <a:off x="11397780" y="3960330"/>
                <a:ext cx="11520" cy="2250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2557B3CA-46FD-4BBA-91D6-FA8A7380F57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393460" y="3956010"/>
                  <a:ext cx="20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95EF82AC-1BE0-42C7-8D05-A755092ED945}"/>
                    </a:ext>
                  </a:extLst>
                </p14:cNvPr>
                <p14:cNvContentPartPr/>
                <p14:nvPr/>
              </p14:nvContentPartPr>
              <p14:xfrm>
                <a:off x="11497140" y="3961050"/>
                <a:ext cx="8280" cy="25560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95EF82AC-1BE0-42C7-8D05-A755092ED94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492820" y="3956730"/>
                  <a:ext cx="16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DCA90C7A-D945-4C57-9152-B678FA6F4086}"/>
                    </a:ext>
                  </a:extLst>
                </p14:cNvPr>
                <p14:cNvContentPartPr/>
                <p14:nvPr/>
              </p14:nvContentPartPr>
              <p14:xfrm>
                <a:off x="11431620" y="4062570"/>
                <a:ext cx="122760" cy="162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DCA90C7A-D945-4C57-9152-B678FA6F408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427300" y="4058250"/>
                  <a:ext cx="131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6EFEA645-5EEF-46A4-9177-F0B217D78C01}"/>
                    </a:ext>
                  </a:extLst>
                </p14:cNvPr>
                <p14:cNvContentPartPr/>
                <p14:nvPr/>
              </p14:nvContentPartPr>
              <p14:xfrm>
                <a:off x="11592180" y="4074450"/>
                <a:ext cx="85680" cy="1234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6EFEA645-5EEF-46A4-9177-F0B217D78C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87860" y="4070130"/>
                  <a:ext cx="94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30BCD38E-38C2-4C83-AFAF-9BBE5AB85E2B}"/>
                    </a:ext>
                  </a:extLst>
                </p14:cNvPr>
                <p14:cNvContentPartPr/>
                <p14:nvPr/>
              </p14:nvContentPartPr>
              <p14:xfrm>
                <a:off x="11595420" y="4135290"/>
                <a:ext cx="75600" cy="504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30BCD38E-38C2-4C83-AFAF-9BBE5AB85E2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591100" y="4130970"/>
                  <a:ext cx="84240" cy="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423DAA1E-4EC5-4DE9-8C0C-B495B648DA7B}"/>
              </a:ext>
            </a:extLst>
          </p:cNvPr>
          <p:cNvGrpSpPr/>
          <p:nvPr/>
        </p:nvGrpSpPr>
        <p:grpSpPr>
          <a:xfrm>
            <a:off x="9491220" y="4575210"/>
            <a:ext cx="441000" cy="391680"/>
            <a:chOff x="9491220" y="4575210"/>
            <a:chExt cx="44100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576CE540-006A-4EB6-900B-EF67C04A393F}"/>
                    </a:ext>
                  </a:extLst>
                </p14:cNvPr>
                <p14:cNvContentPartPr/>
                <p14:nvPr/>
              </p14:nvContentPartPr>
              <p14:xfrm>
                <a:off x="9491220" y="4575210"/>
                <a:ext cx="160200" cy="3916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576CE540-006A-4EB6-900B-EF67C04A393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86900" y="4570890"/>
                  <a:ext cx="1688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0FEDE0D-DDF2-48CC-A075-95C80EDCEFD9}"/>
                    </a:ext>
                  </a:extLst>
                </p14:cNvPr>
                <p14:cNvContentPartPr/>
                <p14:nvPr/>
              </p14:nvContentPartPr>
              <p14:xfrm>
                <a:off x="9741060" y="4714170"/>
                <a:ext cx="191160" cy="23184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0FEDE0D-DDF2-48CC-A075-95C80EDCEFD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36740" y="4709850"/>
                  <a:ext cx="1998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B6AE78DF-916A-4243-8A56-0DE6C236018B}"/>
              </a:ext>
            </a:extLst>
          </p:cNvPr>
          <p:cNvGrpSpPr/>
          <p:nvPr/>
        </p:nvGrpSpPr>
        <p:grpSpPr>
          <a:xfrm>
            <a:off x="10112940" y="4676730"/>
            <a:ext cx="327240" cy="345960"/>
            <a:chOff x="10112940" y="4676730"/>
            <a:chExt cx="3272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5A922B46-C450-4E79-B571-0EEB66B10F66}"/>
                    </a:ext>
                  </a:extLst>
                </p14:cNvPr>
                <p14:cNvContentPartPr/>
                <p14:nvPr/>
              </p14:nvContentPartPr>
              <p14:xfrm>
                <a:off x="10112940" y="4676730"/>
                <a:ext cx="28080" cy="27216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5A922B46-C450-4E79-B571-0EEB66B10F6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08620" y="4672410"/>
                  <a:ext cx="36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B8BC70F1-25FD-4EF6-A2EA-5B11A06076B3}"/>
                    </a:ext>
                  </a:extLst>
                </p14:cNvPr>
                <p14:cNvContentPartPr/>
                <p14:nvPr/>
              </p14:nvContentPartPr>
              <p14:xfrm>
                <a:off x="10135620" y="4705170"/>
                <a:ext cx="132840" cy="26748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B8BC70F1-25FD-4EF6-A2EA-5B11A06076B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131300" y="4700850"/>
                  <a:ext cx="141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BAC7CCFC-5F01-4D05-A303-D55E66F19865}"/>
                    </a:ext>
                  </a:extLst>
                </p14:cNvPr>
                <p14:cNvContentPartPr/>
                <p14:nvPr/>
              </p14:nvContentPartPr>
              <p14:xfrm>
                <a:off x="10306980" y="4857810"/>
                <a:ext cx="119880" cy="1648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BAC7CCFC-5F01-4D05-A303-D55E66F1986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302660" y="4853490"/>
                  <a:ext cx="128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80FC0F32-0D98-4932-84BA-7536E96D5983}"/>
                    </a:ext>
                  </a:extLst>
                </p14:cNvPr>
                <p14:cNvContentPartPr/>
                <p14:nvPr/>
              </p14:nvContentPartPr>
              <p14:xfrm>
                <a:off x="10328220" y="4922970"/>
                <a:ext cx="111960" cy="1836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80FC0F32-0D98-4932-84BA-7536E96D598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23900" y="4918650"/>
                  <a:ext cx="1206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8385566F-6A54-4F1B-B82C-394D7AF9A6F7}"/>
              </a:ext>
            </a:extLst>
          </p:cNvPr>
          <p:cNvGrpSpPr/>
          <p:nvPr/>
        </p:nvGrpSpPr>
        <p:grpSpPr>
          <a:xfrm>
            <a:off x="10768500" y="4763850"/>
            <a:ext cx="186840" cy="252720"/>
            <a:chOff x="10768500" y="4763850"/>
            <a:chExt cx="1868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2024802A-5E6B-4DB9-9876-4E8443B82602}"/>
                    </a:ext>
                  </a:extLst>
                </p14:cNvPr>
                <p14:cNvContentPartPr/>
                <p14:nvPr/>
              </p14:nvContentPartPr>
              <p14:xfrm>
                <a:off x="10768500" y="4847010"/>
                <a:ext cx="156600" cy="122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2024802A-5E6B-4DB9-9876-4E8443B8260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764180" y="4842690"/>
                  <a:ext cx="165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3FEFEA79-3CA8-4650-B67E-3341E9F2325F}"/>
                    </a:ext>
                  </a:extLst>
                </p14:cNvPr>
                <p14:cNvContentPartPr/>
                <p14:nvPr/>
              </p14:nvContentPartPr>
              <p14:xfrm>
                <a:off x="10833300" y="4763850"/>
                <a:ext cx="15480" cy="18072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3FEFEA79-3CA8-4650-B67E-3341E9F2325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828980" y="4759530"/>
                  <a:ext cx="24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D0D05CA8-BC82-47AC-BA67-84633BB5BD96}"/>
                    </a:ext>
                  </a:extLst>
                </p14:cNvPr>
                <p14:cNvContentPartPr/>
                <p14:nvPr/>
              </p14:nvContentPartPr>
              <p14:xfrm>
                <a:off x="10830780" y="4982370"/>
                <a:ext cx="124560" cy="3420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D0D05CA8-BC82-47AC-BA67-84633BB5BD9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826460" y="4978050"/>
                  <a:ext cx="1332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9CD5AB3E-0CB1-46FF-8123-6505B1105812}"/>
              </a:ext>
            </a:extLst>
          </p:cNvPr>
          <p:cNvGrpSpPr/>
          <p:nvPr/>
        </p:nvGrpSpPr>
        <p:grpSpPr>
          <a:xfrm>
            <a:off x="11149380" y="4732890"/>
            <a:ext cx="835560" cy="299880"/>
            <a:chOff x="11149380" y="4732890"/>
            <a:chExt cx="83556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B6489115-EAB5-4502-B25C-0ED7E25B3853}"/>
                    </a:ext>
                  </a:extLst>
                </p14:cNvPr>
                <p14:cNvContentPartPr/>
                <p14:nvPr/>
              </p14:nvContentPartPr>
              <p14:xfrm>
                <a:off x="11149380" y="4774290"/>
                <a:ext cx="146520" cy="1951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B6489115-EAB5-4502-B25C-0ED7E25B385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145060" y="4769970"/>
                  <a:ext cx="155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8BB31547-90E3-4E67-9867-290CF746E556}"/>
                    </a:ext>
                  </a:extLst>
                </p14:cNvPr>
                <p14:cNvContentPartPr/>
                <p14:nvPr/>
              </p14:nvContentPartPr>
              <p14:xfrm>
                <a:off x="11330100" y="4805970"/>
                <a:ext cx="150120" cy="14940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8BB31547-90E3-4E67-9867-290CF746E55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325780" y="4801650"/>
                  <a:ext cx="158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E7023C3A-86A7-4F50-A954-178AE64BD625}"/>
                    </a:ext>
                  </a:extLst>
                </p14:cNvPr>
                <p14:cNvContentPartPr/>
                <p14:nvPr/>
              </p14:nvContentPartPr>
              <p14:xfrm>
                <a:off x="11447460" y="4799490"/>
                <a:ext cx="147960" cy="15480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E7023C3A-86A7-4F50-A954-178AE64BD62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443140" y="4795170"/>
                  <a:ext cx="156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66064A9E-0C3B-4247-BC94-78FBDBFBA78B}"/>
                    </a:ext>
                  </a:extLst>
                </p14:cNvPr>
                <p14:cNvContentPartPr/>
                <p14:nvPr/>
              </p14:nvContentPartPr>
              <p14:xfrm>
                <a:off x="11671380" y="4732890"/>
                <a:ext cx="12960" cy="29700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66064A9E-0C3B-4247-BC94-78FBDBFBA78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667060" y="4728570"/>
                  <a:ext cx="21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3FCE299C-AE09-43D3-A80B-5E29610A8FFF}"/>
                    </a:ext>
                  </a:extLst>
                </p14:cNvPr>
                <p14:cNvContentPartPr/>
                <p14:nvPr/>
              </p14:nvContentPartPr>
              <p14:xfrm>
                <a:off x="11777940" y="4759170"/>
                <a:ext cx="10440" cy="26028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3FCE299C-AE09-43D3-A80B-5E29610A8FF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773620" y="4754850"/>
                  <a:ext cx="19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71C74E3B-1D26-4129-B40E-57E423BAC4BB}"/>
                    </a:ext>
                  </a:extLst>
                </p14:cNvPr>
                <p14:cNvContentPartPr/>
                <p14:nvPr/>
              </p14:nvContentPartPr>
              <p14:xfrm>
                <a:off x="11673180" y="4882290"/>
                <a:ext cx="147240" cy="79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71C74E3B-1D26-4129-B40E-57E423BAC4B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668860" y="4877970"/>
                  <a:ext cx="155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B88633DD-9D86-413E-BEB2-7EA7CDC3D858}"/>
                    </a:ext>
                  </a:extLst>
                </p14:cNvPr>
                <p14:cNvContentPartPr/>
                <p14:nvPr/>
              </p14:nvContentPartPr>
              <p14:xfrm>
                <a:off x="11855340" y="4880850"/>
                <a:ext cx="111600" cy="1519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B88633DD-9D86-413E-BEB2-7EA7CDC3D85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851020" y="4876530"/>
                  <a:ext cx="120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DB7021E1-5393-43DF-81C2-58957E7887C9}"/>
                    </a:ext>
                  </a:extLst>
                </p14:cNvPr>
                <p14:cNvContentPartPr/>
                <p14:nvPr/>
              </p14:nvContentPartPr>
              <p14:xfrm>
                <a:off x="11857140" y="4950690"/>
                <a:ext cx="127800" cy="576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DB7021E1-5393-43DF-81C2-58957E7887C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852820" y="4946370"/>
                  <a:ext cx="136440" cy="14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79" y="707390"/>
            <a:ext cx="1136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 X</a:t>
            </a:r>
            <a:r>
              <a:rPr sz="3600" spc="-70" dirty="0"/>
              <a:t> </a:t>
            </a:r>
            <a:r>
              <a:rPr sz="3600" dirty="0"/>
              <a:t>MICROPROCESSADOR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63829" y="1318260"/>
            <a:ext cx="7071359" cy="4975860"/>
            <a:chOff x="163829" y="1318260"/>
            <a:chExt cx="7071359" cy="4975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786" y="3970020"/>
              <a:ext cx="7057403" cy="2324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29" y="1318260"/>
              <a:ext cx="6934200" cy="26758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13930" y="1431289"/>
            <a:ext cx="3940810" cy="45929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20345" marR="963294" indent="-208279">
              <a:lnSpc>
                <a:spcPts val="2490"/>
              </a:lnSpc>
              <a:spcBef>
                <a:spcPts val="465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spc="7" baseline="1182" dirty="0">
                <a:latin typeface="Palatino"/>
                <a:cs typeface="Palatino"/>
              </a:rPr>
              <a:t>Baixa </a:t>
            </a:r>
            <a:r>
              <a:rPr sz="3525" b="1" baseline="1182" dirty="0">
                <a:latin typeface="Palatino"/>
                <a:cs typeface="Palatino"/>
              </a:rPr>
              <a:t>capacidade</a:t>
            </a:r>
            <a:r>
              <a:rPr sz="3525" b="1" spc="-89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de  </a:t>
            </a:r>
            <a:r>
              <a:rPr sz="2350" b="1" dirty="0">
                <a:latin typeface="Palatino"/>
                <a:cs typeface="Palatino"/>
              </a:rPr>
              <a:t>processamento</a:t>
            </a:r>
            <a:endParaRPr sz="2350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Freq. Operação </a:t>
            </a:r>
            <a:r>
              <a:rPr sz="3525" b="1" spc="7" baseline="1182" dirty="0">
                <a:latin typeface="Palatino"/>
                <a:cs typeface="Palatino"/>
              </a:rPr>
              <a:t>em</a:t>
            </a:r>
            <a:r>
              <a:rPr sz="3525" b="1" spc="-2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MHz</a:t>
            </a:r>
            <a:endParaRPr sz="3525" baseline="1182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Custo de </a:t>
            </a:r>
            <a:r>
              <a:rPr sz="3525" b="1" spc="7" baseline="1182" dirty="0">
                <a:latin typeface="Palatino"/>
                <a:cs typeface="Palatino"/>
              </a:rPr>
              <a:t>R$ 7,00 a</a:t>
            </a:r>
            <a:r>
              <a:rPr sz="3525" b="1" spc="-11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30,00</a:t>
            </a:r>
            <a:endParaRPr sz="3525" baseline="1182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Aplicações </a:t>
            </a:r>
            <a:r>
              <a:rPr sz="3525" b="1" spc="7" baseline="1182" dirty="0" err="1">
                <a:latin typeface="Palatino"/>
                <a:cs typeface="Palatino"/>
              </a:rPr>
              <a:t>mais</a:t>
            </a:r>
            <a:r>
              <a:rPr sz="3525" b="1" spc="-52" baseline="1182" dirty="0">
                <a:latin typeface="Palatino"/>
                <a:cs typeface="Palatino"/>
              </a:rPr>
              <a:t> </a:t>
            </a:r>
            <a:r>
              <a:rPr lang="pt-BR" sz="3525" b="1" spc="-52" baseline="1182" dirty="0">
                <a:latin typeface="Palatino"/>
                <a:cs typeface="Palatino"/>
              </a:rPr>
              <a:t>dedicadas</a:t>
            </a:r>
            <a:endParaRPr sz="3525" baseline="1182" dirty="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00" dirty="0">
              <a:latin typeface="Palatino"/>
              <a:cs typeface="Palatino"/>
            </a:endParaRPr>
          </a:p>
          <a:p>
            <a:pPr marL="361950" marR="989330" lvl="1" indent="-208279">
              <a:lnSpc>
                <a:spcPts val="2490"/>
              </a:lnSpc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Alta capacidade de  </a:t>
            </a:r>
            <a:r>
              <a:rPr sz="2350" b="1" dirty="0">
                <a:latin typeface="Palatino"/>
                <a:cs typeface="Palatino"/>
              </a:rPr>
              <a:t>processamento</a:t>
            </a:r>
            <a:endParaRPr sz="2350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spc="7" baseline="1182" dirty="0">
                <a:latin typeface="Palatino"/>
                <a:cs typeface="Palatino"/>
              </a:rPr>
              <a:t>Freq. </a:t>
            </a:r>
            <a:r>
              <a:rPr sz="3525" b="1" baseline="1182" dirty="0">
                <a:latin typeface="Palatino"/>
                <a:cs typeface="Palatino"/>
              </a:rPr>
              <a:t>Operação </a:t>
            </a:r>
            <a:r>
              <a:rPr sz="3525" b="1" spc="7" baseline="1182" dirty="0">
                <a:latin typeface="Palatino"/>
                <a:cs typeface="Palatino"/>
              </a:rPr>
              <a:t>em</a:t>
            </a:r>
            <a:r>
              <a:rPr sz="3525" b="1" spc="-37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GHz</a:t>
            </a:r>
            <a:endParaRPr sz="3525" baseline="1182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Custo de </a:t>
            </a:r>
            <a:r>
              <a:rPr sz="3525" b="1" spc="7" baseline="1182" dirty="0">
                <a:latin typeface="Palatino"/>
                <a:cs typeface="Palatino"/>
              </a:rPr>
              <a:t>R$</a:t>
            </a:r>
            <a:r>
              <a:rPr sz="3525" b="1" spc="-2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200,00</a:t>
            </a:r>
            <a:endParaRPr sz="3525" baseline="1182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Aplicações </a:t>
            </a:r>
            <a:r>
              <a:rPr sz="3525" b="1" spc="7" baseline="1182" dirty="0">
                <a:latin typeface="Palatino"/>
                <a:cs typeface="Palatino"/>
              </a:rPr>
              <a:t>mais</a:t>
            </a:r>
            <a:r>
              <a:rPr sz="3525" b="1" spc="-37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genéricas</a:t>
            </a:r>
            <a:endParaRPr sz="3525" baseline="1182" dirty="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" y="473709"/>
            <a:ext cx="54895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TEMPORIZADOR 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600" spc="-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3366FF"/>
                </a:solidFill>
                <a:latin typeface="Times New Roman"/>
                <a:cs typeface="Times New Roman"/>
              </a:rPr>
              <a:t>CONTADORES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303779"/>
            <a:ext cx="6146800" cy="401192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794500" y="2303779"/>
            <a:ext cx="4486910" cy="1499870"/>
          </a:xfrm>
          <a:custGeom>
            <a:avLst/>
            <a:gdLst/>
            <a:ahLst/>
            <a:cxnLst/>
            <a:rect l="l" t="t" r="r" b="b"/>
            <a:pathLst>
              <a:path w="4486909" h="1499870">
                <a:moveTo>
                  <a:pt x="0" y="250190"/>
                </a:moveTo>
                <a:lnTo>
                  <a:pt x="0" y="236220"/>
                </a:lnTo>
                <a:lnTo>
                  <a:pt x="1270" y="223520"/>
                </a:lnTo>
                <a:lnTo>
                  <a:pt x="3809" y="210820"/>
                </a:lnTo>
                <a:lnTo>
                  <a:pt x="5079" y="198120"/>
                </a:lnTo>
                <a:lnTo>
                  <a:pt x="8890" y="185420"/>
                </a:lnTo>
                <a:lnTo>
                  <a:pt x="12700" y="172720"/>
                </a:lnTo>
                <a:lnTo>
                  <a:pt x="16509" y="160020"/>
                </a:lnTo>
                <a:lnTo>
                  <a:pt x="21590" y="148590"/>
                </a:lnTo>
                <a:lnTo>
                  <a:pt x="27940" y="135890"/>
                </a:lnTo>
                <a:lnTo>
                  <a:pt x="33020" y="124460"/>
                </a:lnTo>
                <a:lnTo>
                  <a:pt x="40640" y="113030"/>
                </a:lnTo>
                <a:lnTo>
                  <a:pt x="48259" y="102870"/>
                </a:lnTo>
                <a:lnTo>
                  <a:pt x="55879" y="92710"/>
                </a:lnTo>
                <a:lnTo>
                  <a:pt x="64770" y="82550"/>
                </a:lnTo>
                <a:lnTo>
                  <a:pt x="73659" y="72390"/>
                </a:lnTo>
                <a:lnTo>
                  <a:pt x="82550" y="63500"/>
                </a:lnTo>
                <a:lnTo>
                  <a:pt x="92709" y="55880"/>
                </a:lnTo>
                <a:lnTo>
                  <a:pt x="102870" y="48260"/>
                </a:lnTo>
                <a:lnTo>
                  <a:pt x="114300" y="40640"/>
                </a:lnTo>
                <a:lnTo>
                  <a:pt x="124459" y="33020"/>
                </a:lnTo>
                <a:lnTo>
                  <a:pt x="137159" y="26670"/>
                </a:lnTo>
                <a:lnTo>
                  <a:pt x="148590" y="21590"/>
                </a:lnTo>
                <a:lnTo>
                  <a:pt x="160020" y="16510"/>
                </a:lnTo>
                <a:lnTo>
                  <a:pt x="172720" y="12700"/>
                </a:lnTo>
                <a:lnTo>
                  <a:pt x="185420" y="8890"/>
                </a:lnTo>
                <a:lnTo>
                  <a:pt x="198120" y="5080"/>
                </a:lnTo>
                <a:lnTo>
                  <a:pt x="210820" y="2540"/>
                </a:lnTo>
                <a:lnTo>
                  <a:pt x="223520" y="1270"/>
                </a:lnTo>
                <a:lnTo>
                  <a:pt x="237490" y="0"/>
                </a:lnTo>
                <a:lnTo>
                  <a:pt x="250190" y="0"/>
                </a:lnTo>
                <a:lnTo>
                  <a:pt x="4236720" y="0"/>
                </a:lnTo>
                <a:lnTo>
                  <a:pt x="4249420" y="0"/>
                </a:lnTo>
                <a:lnTo>
                  <a:pt x="4263390" y="1270"/>
                </a:lnTo>
                <a:lnTo>
                  <a:pt x="4276090" y="2540"/>
                </a:lnTo>
                <a:lnTo>
                  <a:pt x="4288790" y="5080"/>
                </a:lnTo>
                <a:lnTo>
                  <a:pt x="4301490" y="8890"/>
                </a:lnTo>
                <a:lnTo>
                  <a:pt x="4314190" y="12700"/>
                </a:lnTo>
                <a:lnTo>
                  <a:pt x="4326890" y="16510"/>
                </a:lnTo>
                <a:lnTo>
                  <a:pt x="4338320" y="21590"/>
                </a:lnTo>
                <a:lnTo>
                  <a:pt x="4349750" y="26670"/>
                </a:lnTo>
                <a:lnTo>
                  <a:pt x="4361180" y="33020"/>
                </a:lnTo>
                <a:lnTo>
                  <a:pt x="4372609" y="40640"/>
                </a:lnTo>
                <a:lnTo>
                  <a:pt x="4384040" y="48260"/>
                </a:lnTo>
                <a:lnTo>
                  <a:pt x="4422140" y="82550"/>
                </a:lnTo>
                <a:lnTo>
                  <a:pt x="4438650" y="102870"/>
                </a:lnTo>
                <a:lnTo>
                  <a:pt x="4446270" y="113030"/>
                </a:lnTo>
                <a:lnTo>
                  <a:pt x="4465320" y="148590"/>
                </a:lnTo>
                <a:lnTo>
                  <a:pt x="4474209" y="172720"/>
                </a:lnTo>
                <a:lnTo>
                  <a:pt x="4478020" y="185420"/>
                </a:lnTo>
                <a:lnTo>
                  <a:pt x="4480559" y="198120"/>
                </a:lnTo>
                <a:lnTo>
                  <a:pt x="4483100" y="210820"/>
                </a:lnTo>
                <a:lnTo>
                  <a:pt x="4485640" y="223520"/>
                </a:lnTo>
                <a:lnTo>
                  <a:pt x="4485640" y="236220"/>
                </a:lnTo>
                <a:lnTo>
                  <a:pt x="4486909" y="250190"/>
                </a:lnTo>
                <a:lnTo>
                  <a:pt x="4486909" y="1249680"/>
                </a:lnTo>
                <a:lnTo>
                  <a:pt x="4486909" y="1262380"/>
                </a:lnTo>
                <a:lnTo>
                  <a:pt x="4485640" y="1275080"/>
                </a:lnTo>
                <a:lnTo>
                  <a:pt x="4483100" y="1289050"/>
                </a:lnTo>
                <a:lnTo>
                  <a:pt x="4481830" y="1301750"/>
                </a:lnTo>
                <a:lnTo>
                  <a:pt x="4478020" y="1314450"/>
                </a:lnTo>
                <a:lnTo>
                  <a:pt x="4474209" y="1325880"/>
                </a:lnTo>
                <a:lnTo>
                  <a:pt x="4470400" y="1338580"/>
                </a:lnTo>
                <a:lnTo>
                  <a:pt x="4465320" y="1351280"/>
                </a:lnTo>
                <a:lnTo>
                  <a:pt x="4458970" y="1362710"/>
                </a:lnTo>
                <a:lnTo>
                  <a:pt x="4453890" y="1374140"/>
                </a:lnTo>
                <a:lnTo>
                  <a:pt x="4446270" y="1385570"/>
                </a:lnTo>
                <a:lnTo>
                  <a:pt x="4438650" y="1395730"/>
                </a:lnTo>
                <a:lnTo>
                  <a:pt x="4431030" y="1407160"/>
                </a:lnTo>
                <a:lnTo>
                  <a:pt x="4422140" y="1416050"/>
                </a:lnTo>
                <a:lnTo>
                  <a:pt x="4394200" y="1443990"/>
                </a:lnTo>
                <a:lnTo>
                  <a:pt x="4362450" y="1465580"/>
                </a:lnTo>
                <a:lnTo>
                  <a:pt x="4349750" y="1471930"/>
                </a:lnTo>
                <a:lnTo>
                  <a:pt x="4338320" y="1478280"/>
                </a:lnTo>
                <a:lnTo>
                  <a:pt x="4326890" y="1482090"/>
                </a:lnTo>
                <a:lnTo>
                  <a:pt x="4314190" y="1487170"/>
                </a:lnTo>
                <a:lnTo>
                  <a:pt x="4301490" y="1490980"/>
                </a:lnTo>
                <a:lnTo>
                  <a:pt x="4288790" y="1493520"/>
                </a:lnTo>
                <a:lnTo>
                  <a:pt x="4276090" y="1496060"/>
                </a:lnTo>
                <a:lnTo>
                  <a:pt x="4263390" y="1497330"/>
                </a:lnTo>
                <a:lnTo>
                  <a:pt x="4249420" y="1498600"/>
                </a:lnTo>
                <a:lnTo>
                  <a:pt x="4236720" y="1499870"/>
                </a:lnTo>
                <a:lnTo>
                  <a:pt x="250190" y="1499870"/>
                </a:lnTo>
                <a:lnTo>
                  <a:pt x="237490" y="1499870"/>
                </a:lnTo>
                <a:lnTo>
                  <a:pt x="223520" y="1498600"/>
                </a:lnTo>
                <a:lnTo>
                  <a:pt x="210820" y="1496060"/>
                </a:lnTo>
                <a:lnTo>
                  <a:pt x="198120" y="1494790"/>
                </a:lnTo>
                <a:lnTo>
                  <a:pt x="185420" y="1490980"/>
                </a:lnTo>
                <a:lnTo>
                  <a:pt x="172720" y="1487170"/>
                </a:lnTo>
                <a:lnTo>
                  <a:pt x="160020" y="1483360"/>
                </a:lnTo>
                <a:lnTo>
                  <a:pt x="148590" y="1478280"/>
                </a:lnTo>
                <a:lnTo>
                  <a:pt x="137159" y="1471930"/>
                </a:lnTo>
                <a:lnTo>
                  <a:pt x="124459" y="1465580"/>
                </a:lnTo>
                <a:lnTo>
                  <a:pt x="114300" y="1459230"/>
                </a:lnTo>
                <a:lnTo>
                  <a:pt x="82550" y="1435100"/>
                </a:lnTo>
                <a:lnTo>
                  <a:pt x="55879" y="1407160"/>
                </a:lnTo>
                <a:lnTo>
                  <a:pt x="40640" y="1385570"/>
                </a:lnTo>
                <a:lnTo>
                  <a:pt x="33020" y="1374140"/>
                </a:lnTo>
                <a:lnTo>
                  <a:pt x="27940" y="1362710"/>
                </a:lnTo>
                <a:lnTo>
                  <a:pt x="21590" y="1351280"/>
                </a:lnTo>
                <a:lnTo>
                  <a:pt x="16509" y="1339850"/>
                </a:lnTo>
                <a:lnTo>
                  <a:pt x="12700" y="1327150"/>
                </a:lnTo>
                <a:lnTo>
                  <a:pt x="8890" y="1314450"/>
                </a:lnTo>
                <a:lnTo>
                  <a:pt x="5079" y="1301750"/>
                </a:lnTo>
                <a:lnTo>
                  <a:pt x="3809" y="1289050"/>
                </a:lnTo>
                <a:lnTo>
                  <a:pt x="1270" y="1276350"/>
                </a:lnTo>
                <a:lnTo>
                  <a:pt x="0" y="1262380"/>
                </a:lnTo>
                <a:lnTo>
                  <a:pt x="0" y="1249680"/>
                </a:lnTo>
                <a:lnTo>
                  <a:pt x="0" y="250190"/>
                </a:lnTo>
                <a:close/>
              </a:path>
              <a:path w="4486909" h="1499870">
                <a:moveTo>
                  <a:pt x="0" y="0"/>
                </a:moveTo>
                <a:lnTo>
                  <a:pt x="0" y="0"/>
                </a:lnTo>
              </a:path>
              <a:path w="4486909" h="1499870">
                <a:moveTo>
                  <a:pt x="4486909" y="1499870"/>
                </a:moveTo>
                <a:lnTo>
                  <a:pt x="4486909" y="149987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9419" y="1211579"/>
            <a:ext cx="1076833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Para medir o </a:t>
            </a:r>
            <a:r>
              <a:rPr sz="2600" b="1" spc="-5" dirty="0">
                <a:latin typeface="Times New Roman"/>
                <a:cs typeface="Times New Roman"/>
              </a:rPr>
              <a:t>tempo </a:t>
            </a:r>
            <a:r>
              <a:rPr sz="2600" b="1" spc="-15" dirty="0">
                <a:latin typeface="Times New Roman"/>
                <a:cs typeface="Times New Roman"/>
              </a:rPr>
              <a:t>entre </a:t>
            </a:r>
            <a:r>
              <a:rPr sz="2600" b="1" dirty="0">
                <a:latin typeface="Times New Roman"/>
                <a:cs typeface="Times New Roman"/>
              </a:rPr>
              <a:t>dois </a:t>
            </a:r>
            <a:r>
              <a:rPr sz="2600" b="1" spc="-5" dirty="0">
                <a:latin typeface="Times New Roman"/>
                <a:cs typeface="Times New Roman"/>
              </a:rPr>
              <a:t>eventos, basta contar </a:t>
            </a:r>
            <a:r>
              <a:rPr sz="2600" b="1" dirty="0">
                <a:latin typeface="Times New Roman"/>
                <a:cs typeface="Times New Roman"/>
              </a:rPr>
              <a:t>os </a:t>
            </a:r>
            <a:r>
              <a:rPr sz="2600" b="1" spc="-5" dirty="0">
                <a:latin typeface="Times New Roman"/>
                <a:cs typeface="Times New Roman"/>
              </a:rPr>
              <a:t>pulsos </a:t>
            </a:r>
            <a:r>
              <a:rPr sz="2600" b="1" dirty="0">
                <a:latin typeface="Times New Roman"/>
                <a:cs typeface="Times New Roman"/>
              </a:rPr>
              <a:t>enviados </a:t>
            </a:r>
            <a:r>
              <a:rPr sz="2600" b="1" spc="-5" dirty="0">
                <a:latin typeface="Times New Roman"/>
                <a:cs typeface="Times New Roman"/>
              </a:rPr>
              <a:t>pelo  </a:t>
            </a:r>
            <a:r>
              <a:rPr sz="2600" b="1" spc="-25" dirty="0">
                <a:latin typeface="Times New Roman"/>
                <a:cs typeface="Times New Roman"/>
              </a:rPr>
              <a:t>oscilador.</a:t>
            </a:r>
            <a:endParaRPr sz="2600">
              <a:latin typeface="Times New Roman"/>
              <a:cs typeface="Times New Roman"/>
            </a:endParaRPr>
          </a:p>
          <a:p>
            <a:pPr marL="6554470" marR="121920" indent="666750">
              <a:lnSpc>
                <a:spcPct val="200000"/>
              </a:lnSpc>
              <a:spcBef>
                <a:spcPts val="2160"/>
              </a:spcBef>
            </a:pPr>
            <a:r>
              <a:rPr sz="2000" dirty="0">
                <a:latin typeface="Palatino"/>
                <a:cs typeface="Palatino"/>
              </a:rPr>
              <a:t>Clock_int = </a:t>
            </a:r>
            <a:r>
              <a:rPr sz="2000" spc="-5" dirty="0">
                <a:latin typeface="Palatino"/>
                <a:cs typeface="Palatino"/>
              </a:rPr>
              <a:t>Clock_ext/4  Tempo_clock_interno </a:t>
            </a:r>
            <a:r>
              <a:rPr sz="2000" dirty="0">
                <a:latin typeface="Palatino"/>
                <a:cs typeface="Palatino"/>
              </a:rPr>
              <a:t>=</a:t>
            </a:r>
            <a:r>
              <a:rPr sz="2000" spc="20" dirty="0">
                <a:latin typeface="Palatino"/>
                <a:cs typeface="Palatino"/>
              </a:rPr>
              <a:t> </a:t>
            </a:r>
            <a:r>
              <a:rPr sz="2000" spc="-5" dirty="0">
                <a:latin typeface="Palatino"/>
                <a:cs typeface="Palatino"/>
              </a:rPr>
              <a:t>1/Clock_int</a:t>
            </a:r>
            <a:endParaRPr sz="200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183" y="78362"/>
            <a:ext cx="8558784" cy="650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990" y="2828046"/>
            <a:ext cx="5328986" cy="39843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109" y="461009"/>
            <a:ext cx="10610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</a:t>
            </a:r>
            <a:r>
              <a:rPr spc="-5" dirty="0"/>
              <a:t>QUE </a:t>
            </a:r>
            <a:r>
              <a:rPr dirty="0"/>
              <a:t>É </a:t>
            </a:r>
            <a:r>
              <a:rPr spc="-5" dirty="0"/>
              <a:t>UM</a:t>
            </a:r>
            <a:r>
              <a:rPr spc="-65" dirty="0"/>
              <a:t> </a:t>
            </a:r>
            <a:r>
              <a:rPr spc="-5" dirty="0"/>
              <a:t>MICROCONTROLADOR?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680" y="1336040"/>
            <a:ext cx="10497820" cy="480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Palatino"/>
                <a:cs typeface="Palatino"/>
              </a:rPr>
              <a:t>Componente </a:t>
            </a:r>
            <a:r>
              <a:rPr sz="3200" b="1" dirty="0">
                <a:latin typeface="Palatino"/>
                <a:cs typeface="Palatino"/>
              </a:rPr>
              <a:t>integrado </a:t>
            </a:r>
            <a:r>
              <a:rPr sz="3200" b="1" spc="5" dirty="0">
                <a:latin typeface="Palatino"/>
                <a:cs typeface="Palatino"/>
              </a:rPr>
              <a:t>que </a:t>
            </a:r>
            <a:r>
              <a:rPr sz="3200" b="1" dirty="0">
                <a:latin typeface="Palatino"/>
                <a:cs typeface="Palatino"/>
              </a:rPr>
              <a:t>contém em </a:t>
            </a:r>
            <a:r>
              <a:rPr sz="3200" b="1" spc="5" dirty="0">
                <a:latin typeface="Palatino"/>
                <a:cs typeface="Palatino"/>
              </a:rPr>
              <a:t>um </a:t>
            </a:r>
            <a:r>
              <a:rPr sz="3200" b="1" dirty="0">
                <a:latin typeface="Palatino"/>
                <a:cs typeface="Palatino"/>
              </a:rPr>
              <a:t>único  dispositivo todos os circuitos necessários para realizar  </a:t>
            </a:r>
            <a:r>
              <a:rPr sz="3200" b="1" spc="5" dirty="0">
                <a:latin typeface="Palatino"/>
                <a:cs typeface="Palatino"/>
              </a:rPr>
              <a:t>um </a:t>
            </a:r>
            <a:r>
              <a:rPr sz="3200" b="1" dirty="0">
                <a:latin typeface="Palatino"/>
                <a:cs typeface="Palatino"/>
              </a:rPr>
              <a:t>sistema digital completo e</a:t>
            </a:r>
            <a:r>
              <a:rPr sz="3200" b="1" spc="20" dirty="0">
                <a:latin typeface="Palatino"/>
                <a:cs typeface="Palatino"/>
              </a:rPr>
              <a:t> </a:t>
            </a:r>
            <a:r>
              <a:rPr sz="3200" b="1" dirty="0">
                <a:latin typeface="Palatino"/>
                <a:cs typeface="Palatino"/>
              </a:rPr>
              <a:t>programável.</a:t>
            </a:r>
            <a:endParaRPr sz="3200">
              <a:latin typeface="Palatino"/>
              <a:cs typeface="Palatino"/>
            </a:endParaRPr>
          </a:p>
          <a:p>
            <a:pPr marL="96520" algn="just">
              <a:lnSpc>
                <a:spcPct val="100000"/>
              </a:lnSpc>
              <a:spcBef>
                <a:spcPts val="2460"/>
              </a:spcBef>
            </a:pP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COMPONENTES </a:t>
            </a:r>
            <a:r>
              <a:rPr sz="1500" b="1" dirty="0">
                <a:solidFill>
                  <a:srgbClr val="006FBF"/>
                </a:solidFill>
                <a:latin typeface="Palatino"/>
                <a:cs typeface="Palatino"/>
              </a:rPr>
              <a:t>INTERNOS </a:t>
            </a: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DO</a:t>
            </a:r>
            <a:r>
              <a:rPr sz="1500" b="1" spc="10" dirty="0">
                <a:solidFill>
                  <a:srgbClr val="006FBF"/>
                </a:solidFill>
                <a:latin typeface="Palatino"/>
                <a:cs typeface="Palatino"/>
              </a:rPr>
              <a:t> </a:t>
            </a: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MICROCONTROLADOR</a:t>
            </a:r>
            <a:endParaRPr sz="150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CONVERSOR</a:t>
            </a:r>
            <a:r>
              <a:rPr sz="1500" b="1" spc="5" dirty="0">
                <a:latin typeface="Palatino"/>
                <a:cs typeface="Palatino"/>
              </a:rPr>
              <a:t> AD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RAM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MEMÓRIA DE PROGRAMA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MEMÓRIA DE DADOS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OSCILADO</a:t>
            </a:r>
            <a:r>
              <a:rPr sz="1500" b="1" spc="-5" dirty="0">
                <a:latin typeface="Palatino"/>
                <a:cs typeface="Palatino"/>
              </a:rPr>
              <a:t> </a:t>
            </a:r>
            <a:r>
              <a:rPr sz="1500" b="1" spc="5" dirty="0">
                <a:latin typeface="Palatino"/>
                <a:cs typeface="Palatino"/>
              </a:rPr>
              <a:t>INTERNO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TEMPORIZADORES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COMUNICAÇÃO</a:t>
            </a:r>
            <a:r>
              <a:rPr sz="1500" b="1" spc="-5" dirty="0">
                <a:latin typeface="Palatino"/>
                <a:cs typeface="Palatino"/>
              </a:rPr>
              <a:t> </a:t>
            </a:r>
            <a:r>
              <a:rPr sz="1500" b="1" spc="5" dirty="0">
                <a:latin typeface="Palatino"/>
                <a:cs typeface="Palatino"/>
              </a:rPr>
              <a:t>SERIAL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PORTAS DE</a:t>
            </a:r>
            <a:r>
              <a:rPr sz="1500" b="1" spc="10" dirty="0">
                <a:latin typeface="Palatino"/>
                <a:cs typeface="Palatino"/>
              </a:rPr>
              <a:t> </a:t>
            </a:r>
            <a:r>
              <a:rPr sz="1500" b="1" dirty="0">
                <a:latin typeface="Palatino"/>
                <a:cs typeface="Palatino"/>
              </a:rPr>
              <a:t>I/O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CPU</a:t>
            </a:r>
            <a:endParaRPr sz="1500">
              <a:latin typeface="Palatino"/>
              <a:cs typeface="Palati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0AF7872-1EA0-4D36-94AB-053A44D16F6F}"/>
                  </a:ext>
                </a:extLst>
              </p14:cNvPr>
              <p14:cNvContentPartPr/>
              <p14:nvPr/>
            </p14:nvContentPartPr>
            <p14:xfrm>
              <a:off x="3504420" y="4351650"/>
              <a:ext cx="119520" cy="172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0AF7872-1EA0-4D36-94AB-053A44D16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0100" y="4347330"/>
                <a:ext cx="12816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8EFB34D-374D-4799-9869-C83FA9CCBDAB}"/>
              </a:ext>
            </a:extLst>
          </p:cNvPr>
          <p:cNvGrpSpPr/>
          <p:nvPr/>
        </p:nvGrpSpPr>
        <p:grpSpPr>
          <a:xfrm>
            <a:off x="3820860" y="4157970"/>
            <a:ext cx="3079080" cy="334440"/>
            <a:chOff x="3820860" y="4157970"/>
            <a:chExt cx="307908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C1E6F17-7557-4803-83D1-736703E07BFA}"/>
                    </a:ext>
                  </a:extLst>
                </p14:cNvPr>
                <p14:cNvContentPartPr/>
                <p14:nvPr/>
              </p14:nvContentPartPr>
              <p14:xfrm>
                <a:off x="3820860" y="4267410"/>
                <a:ext cx="110520" cy="1681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C1E6F17-7557-4803-83D1-736703E07B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16540" y="4263090"/>
                  <a:ext cx="119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6CFC9F7-7615-4C67-B499-82D2D940F291}"/>
                    </a:ext>
                  </a:extLst>
                </p14:cNvPr>
                <p14:cNvContentPartPr/>
                <p14:nvPr/>
              </p14:nvContentPartPr>
              <p14:xfrm>
                <a:off x="3960540" y="4294410"/>
                <a:ext cx="80280" cy="1296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6CFC9F7-7615-4C67-B499-82D2D940F2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6220" y="4290090"/>
                  <a:ext cx="88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D7C8145-F6CD-4806-A473-B1216114A839}"/>
                    </a:ext>
                  </a:extLst>
                </p14:cNvPr>
                <p14:cNvContentPartPr/>
                <p14:nvPr/>
              </p14:nvContentPartPr>
              <p14:xfrm>
                <a:off x="4080780" y="4300170"/>
                <a:ext cx="136800" cy="1922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D7C8145-F6CD-4806-A473-B1216114A8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76460" y="4295850"/>
                  <a:ext cx="145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23E3591-E83E-4963-B6B6-156EF737A3D5}"/>
                    </a:ext>
                  </a:extLst>
                </p14:cNvPr>
                <p14:cNvContentPartPr/>
                <p14:nvPr/>
              </p14:nvContentPartPr>
              <p14:xfrm>
                <a:off x="4318020" y="4388370"/>
                <a:ext cx="80640" cy="100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23E3591-E83E-4963-B6B6-156EF737A3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13700" y="4384050"/>
                  <a:ext cx="89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FE288BF-96F7-4676-ACE5-FBE106BCAF26}"/>
                    </a:ext>
                  </a:extLst>
                </p14:cNvPr>
                <p14:cNvContentPartPr/>
                <p14:nvPr/>
              </p14:nvContentPartPr>
              <p14:xfrm>
                <a:off x="4523220" y="4344450"/>
                <a:ext cx="1800" cy="1101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FE288BF-96F7-4676-ACE5-FBE106BCAF2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8900" y="4340130"/>
                  <a:ext cx="10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3417923-70DB-4F92-AA1E-EA123C81319B}"/>
                    </a:ext>
                  </a:extLst>
                </p14:cNvPr>
                <p14:cNvContentPartPr/>
                <p14:nvPr/>
              </p14:nvContentPartPr>
              <p14:xfrm>
                <a:off x="4506300" y="4316370"/>
                <a:ext cx="96840" cy="237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3417923-70DB-4F92-AA1E-EA123C8131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01980" y="4312050"/>
                  <a:ext cx="105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2367097-E637-4DBB-BE41-FBCF17D1812F}"/>
                    </a:ext>
                  </a:extLst>
                </p14:cNvPr>
                <p14:cNvContentPartPr/>
                <p14:nvPr/>
              </p14:nvContentPartPr>
              <p14:xfrm>
                <a:off x="4525740" y="4380810"/>
                <a:ext cx="117000" cy="756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2367097-E637-4DBB-BE41-FBCF17D181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21420" y="4376490"/>
                  <a:ext cx="125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C1952C3-2E7A-4914-8267-B23AA220E1D2}"/>
                    </a:ext>
                  </a:extLst>
                </p14:cNvPr>
                <p14:cNvContentPartPr/>
                <p14:nvPr/>
              </p14:nvContentPartPr>
              <p14:xfrm>
                <a:off x="4692060" y="4310250"/>
                <a:ext cx="4680" cy="1324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C1952C3-2E7A-4914-8267-B23AA220E1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87740" y="4305930"/>
                  <a:ext cx="13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11F8928-36B9-45E3-AAFD-05DE09699DA5}"/>
                    </a:ext>
                  </a:extLst>
                </p14:cNvPr>
                <p14:cNvContentPartPr/>
                <p14:nvPr/>
              </p14:nvContentPartPr>
              <p14:xfrm>
                <a:off x="4669380" y="4282170"/>
                <a:ext cx="87120" cy="74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11F8928-36B9-45E3-AAFD-05DE09699D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65060" y="4277850"/>
                  <a:ext cx="95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55E5BE4-F6F3-433C-B5A2-5702CCE08EF9}"/>
                    </a:ext>
                  </a:extLst>
                </p14:cNvPr>
                <p14:cNvContentPartPr/>
                <p14:nvPr/>
              </p14:nvContentPartPr>
              <p14:xfrm>
                <a:off x="4798980" y="4279650"/>
                <a:ext cx="103680" cy="1357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55E5BE4-F6F3-433C-B5A2-5702CCE08E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94660" y="4275330"/>
                  <a:ext cx="112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68225D8-C7E7-4AB3-A069-2D0D52D85A1D}"/>
                    </a:ext>
                  </a:extLst>
                </p14:cNvPr>
                <p14:cNvContentPartPr/>
                <p14:nvPr/>
              </p14:nvContentPartPr>
              <p14:xfrm>
                <a:off x="4905540" y="4300170"/>
                <a:ext cx="88200" cy="1429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68225D8-C7E7-4AB3-A069-2D0D52D85A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01220" y="4295850"/>
                  <a:ext cx="96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7240F4A-EB3B-4DFD-B698-9166DDE7C543}"/>
                    </a:ext>
                  </a:extLst>
                </p14:cNvPr>
                <p14:cNvContentPartPr/>
                <p14:nvPr/>
              </p14:nvContentPartPr>
              <p14:xfrm>
                <a:off x="5036940" y="4282530"/>
                <a:ext cx="173160" cy="1868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7240F4A-EB3B-4DFD-B698-9166DDE7C5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32620" y="4278210"/>
                  <a:ext cx="181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744728C-A380-4C3E-B4C3-3FCC71BD8416}"/>
                    </a:ext>
                  </a:extLst>
                </p14:cNvPr>
                <p14:cNvContentPartPr/>
                <p14:nvPr/>
              </p14:nvContentPartPr>
              <p14:xfrm>
                <a:off x="5266620" y="4368210"/>
                <a:ext cx="79920" cy="10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744728C-A380-4C3E-B4C3-3FCC71BD84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62300" y="4363890"/>
                  <a:ext cx="885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2640B8A-915A-4F8E-B976-6970CA38E0CA}"/>
                    </a:ext>
                  </a:extLst>
                </p14:cNvPr>
                <p14:cNvContentPartPr/>
                <p14:nvPr/>
              </p14:nvContentPartPr>
              <p14:xfrm>
                <a:off x="5446620" y="4310610"/>
                <a:ext cx="8640" cy="1051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2640B8A-915A-4F8E-B976-6970CA38E0C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42300" y="4306290"/>
                  <a:ext cx="17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DC14A4E-8831-48EC-A16A-D159CF23F81D}"/>
                    </a:ext>
                  </a:extLst>
                </p14:cNvPr>
                <p14:cNvContentPartPr/>
                <p14:nvPr/>
              </p14:nvContentPartPr>
              <p14:xfrm>
                <a:off x="5449140" y="4270650"/>
                <a:ext cx="82080" cy="9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DC14A4E-8831-48EC-A16A-D159CF23F8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44820" y="4266330"/>
                  <a:ext cx="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D9A445B-F387-49D7-8CC4-9C204C6FCA25}"/>
                    </a:ext>
                  </a:extLst>
                </p14:cNvPr>
                <p14:cNvContentPartPr/>
                <p14:nvPr/>
              </p14:nvContentPartPr>
              <p14:xfrm>
                <a:off x="5458140" y="4350210"/>
                <a:ext cx="87480" cy="1018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D9A445B-F387-49D7-8CC4-9C204C6FCA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53820" y="4345890"/>
                  <a:ext cx="96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B0A71C0-D86C-4530-A398-BA8C67556566}"/>
                    </a:ext>
                  </a:extLst>
                </p14:cNvPr>
                <p14:cNvContentPartPr/>
                <p14:nvPr/>
              </p14:nvContentPartPr>
              <p14:xfrm>
                <a:off x="5559660" y="4157970"/>
                <a:ext cx="80280" cy="135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B0A71C0-D86C-4530-A398-BA8C675565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55340" y="4153650"/>
                  <a:ext cx="88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B73DBE9-BB1E-4107-B1BE-0D6A00FE072A}"/>
                    </a:ext>
                  </a:extLst>
                </p14:cNvPr>
                <p14:cNvContentPartPr/>
                <p14:nvPr/>
              </p14:nvContentPartPr>
              <p14:xfrm>
                <a:off x="5649300" y="4272450"/>
                <a:ext cx="87480" cy="1706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B73DBE9-BB1E-4107-B1BE-0D6A00FE07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44980" y="4268130"/>
                  <a:ext cx="96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D441A9C-67C2-4A38-B584-5825A0B69D94}"/>
                    </a:ext>
                  </a:extLst>
                </p14:cNvPr>
                <p14:cNvContentPartPr/>
                <p14:nvPr/>
              </p14:nvContentPartPr>
              <p14:xfrm>
                <a:off x="5761260" y="4261290"/>
                <a:ext cx="96840" cy="177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D441A9C-67C2-4A38-B584-5825A0B69D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56940" y="4256970"/>
                  <a:ext cx="105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C8F5B94-F9E6-4237-A54A-0C5C031518D0}"/>
                    </a:ext>
                  </a:extLst>
                </p14:cNvPr>
                <p14:cNvContentPartPr/>
                <p14:nvPr/>
              </p14:nvContentPartPr>
              <p14:xfrm>
                <a:off x="5863860" y="4294770"/>
                <a:ext cx="91080" cy="125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C8F5B94-F9E6-4237-A54A-0C5C031518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59540" y="4290450"/>
                  <a:ext cx="99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8B345C9-D897-48B9-9A46-A25123114655}"/>
                    </a:ext>
                  </a:extLst>
                </p14:cNvPr>
                <p14:cNvContentPartPr/>
                <p14:nvPr/>
              </p14:nvContentPartPr>
              <p14:xfrm>
                <a:off x="5990580" y="4270290"/>
                <a:ext cx="146160" cy="1922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8B345C9-D897-48B9-9A46-A251231146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86260" y="4265970"/>
                  <a:ext cx="154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48DE485-C4F3-4BCA-9105-DCC873709629}"/>
                    </a:ext>
                  </a:extLst>
                </p14:cNvPr>
                <p14:cNvContentPartPr/>
                <p14:nvPr/>
              </p14:nvContentPartPr>
              <p14:xfrm>
                <a:off x="6245820" y="4371090"/>
                <a:ext cx="70200" cy="64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48DE485-C4F3-4BCA-9105-DCC8737096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41500" y="4366770"/>
                  <a:ext cx="78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D850C12E-0484-45A9-812E-D81FEDCE559E}"/>
                    </a:ext>
                  </a:extLst>
                </p14:cNvPr>
                <p14:cNvContentPartPr/>
                <p14:nvPr/>
              </p14:nvContentPartPr>
              <p14:xfrm>
                <a:off x="6369660" y="4319250"/>
                <a:ext cx="15480" cy="1242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D850C12E-0484-45A9-812E-D81FEDCE55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65340" y="4314930"/>
                  <a:ext cx="24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8D0ECB4-BD0A-443E-9724-1CA6B711C3EE}"/>
                    </a:ext>
                  </a:extLst>
                </p14:cNvPr>
                <p14:cNvContentPartPr/>
                <p14:nvPr/>
              </p14:nvContentPartPr>
              <p14:xfrm>
                <a:off x="6387660" y="4276410"/>
                <a:ext cx="61920" cy="27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8D0ECB4-BD0A-443E-9724-1CA6B711C3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3340" y="4272090"/>
                  <a:ext cx="70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B4E49E9-5AA8-4A81-921A-21A586AFE55F}"/>
                    </a:ext>
                  </a:extLst>
                </p14:cNvPr>
                <p14:cNvContentPartPr/>
                <p14:nvPr/>
              </p14:nvContentPartPr>
              <p14:xfrm>
                <a:off x="6379020" y="4336530"/>
                <a:ext cx="78120" cy="19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B4E49E9-5AA8-4A81-921A-21A586AFE55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74700" y="4332210"/>
                  <a:ext cx="86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F110C68-744D-4EAE-A5E6-F25430F683BB}"/>
                    </a:ext>
                  </a:extLst>
                </p14:cNvPr>
                <p14:cNvContentPartPr/>
                <p14:nvPr/>
              </p14:nvContentPartPr>
              <p14:xfrm>
                <a:off x="6487020" y="4261650"/>
                <a:ext cx="79920" cy="1645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F110C68-744D-4EAE-A5E6-F25430F683B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82700" y="4257330"/>
                  <a:ext cx="88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7CB0B466-8EC1-4D32-8A29-B61471396C37}"/>
                    </a:ext>
                  </a:extLst>
                </p14:cNvPr>
                <p14:cNvContentPartPr/>
                <p14:nvPr/>
              </p14:nvContentPartPr>
              <p14:xfrm>
                <a:off x="6575940" y="4272450"/>
                <a:ext cx="90720" cy="1494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7CB0B466-8EC1-4D32-8A29-B61471396C3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71620" y="4268130"/>
                  <a:ext cx="99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3D35284D-590A-4706-9755-962A3124D049}"/>
                    </a:ext>
                  </a:extLst>
                </p14:cNvPr>
                <p14:cNvContentPartPr/>
                <p14:nvPr/>
              </p14:nvContentPartPr>
              <p14:xfrm>
                <a:off x="6682860" y="4272810"/>
                <a:ext cx="82440" cy="1252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3D35284D-590A-4706-9755-962A3124D0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78540" y="4268490"/>
                  <a:ext cx="91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CC39E7D-9F39-472A-B2EC-66FE3BEC0803}"/>
                    </a:ext>
                  </a:extLst>
                </p14:cNvPr>
                <p14:cNvContentPartPr/>
                <p14:nvPr/>
              </p14:nvContentPartPr>
              <p14:xfrm>
                <a:off x="6809940" y="4260570"/>
                <a:ext cx="17640" cy="1749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CC39E7D-9F39-472A-B2EC-66FE3BEC08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5620" y="4256250"/>
                  <a:ext cx="26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FC9B157-C101-48DE-84C2-A98314E2CB4C}"/>
                    </a:ext>
                  </a:extLst>
                </p14:cNvPr>
                <p14:cNvContentPartPr/>
                <p14:nvPr/>
              </p14:nvContentPartPr>
              <p14:xfrm>
                <a:off x="6877620" y="4281810"/>
                <a:ext cx="22320" cy="1177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FC9B157-C101-48DE-84C2-A98314E2CB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73300" y="4277490"/>
                  <a:ext cx="30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33478F0-2F6D-4C71-9E0D-2C11433E3271}"/>
                    </a:ext>
                  </a:extLst>
                </p14:cNvPr>
                <p14:cNvContentPartPr/>
                <p14:nvPr/>
              </p14:nvContentPartPr>
              <p14:xfrm>
                <a:off x="6814980" y="4315650"/>
                <a:ext cx="83880" cy="39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33478F0-2F6D-4C71-9E0D-2C11433E32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10660" y="4311330"/>
                  <a:ext cx="9252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51127C0-9BD8-4EB5-ADF5-F4D2D9F97F87}"/>
              </a:ext>
            </a:extLst>
          </p:cNvPr>
          <p:cNvGrpSpPr/>
          <p:nvPr/>
        </p:nvGrpSpPr>
        <p:grpSpPr>
          <a:xfrm>
            <a:off x="3186900" y="4534890"/>
            <a:ext cx="677520" cy="183600"/>
            <a:chOff x="3186900" y="4534890"/>
            <a:chExt cx="67752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CE9B875F-5613-443E-A4B6-0219DE6A0C89}"/>
                    </a:ext>
                  </a:extLst>
                </p14:cNvPr>
                <p14:cNvContentPartPr/>
                <p14:nvPr/>
              </p14:nvContentPartPr>
              <p14:xfrm>
                <a:off x="3186900" y="4609050"/>
                <a:ext cx="99360" cy="32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CE9B875F-5613-443E-A4B6-0219DE6A0C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82580" y="4604730"/>
                  <a:ext cx="108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475D4020-F8B9-4839-8221-95F6ABA280B2}"/>
                    </a:ext>
                  </a:extLst>
                </p14:cNvPr>
                <p14:cNvContentPartPr/>
                <p14:nvPr/>
              </p14:nvContentPartPr>
              <p14:xfrm>
                <a:off x="3386700" y="4534890"/>
                <a:ext cx="145800" cy="1756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475D4020-F8B9-4839-8221-95F6ABA280B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82380" y="4530570"/>
                  <a:ext cx="154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88812D5-3057-4602-89E4-C39BF25D3EC9}"/>
                    </a:ext>
                  </a:extLst>
                </p14:cNvPr>
                <p14:cNvContentPartPr/>
                <p14:nvPr/>
              </p14:nvContentPartPr>
              <p14:xfrm>
                <a:off x="3550140" y="4561530"/>
                <a:ext cx="103320" cy="155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88812D5-3057-4602-89E4-C39BF25D3E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45820" y="4557210"/>
                  <a:ext cx="111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722B9B4-BF56-450C-BC94-6C175F2C110C}"/>
                    </a:ext>
                  </a:extLst>
                </p14:cNvPr>
                <p14:cNvContentPartPr/>
                <p14:nvPr/>
              </p14:nvContentPartPr>
              <p14:xfrm>
                <a:off x="3603060" y="4627050"/>
                <a:ext cx="61920" cy="154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722B9B4-BF56-450C-BC94-6C175F2C11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98740" y="4622730"/>
                  <a:ext cx="70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5FA7B84-FE86-401A-963D-B9672FC9383A}"/>
                    </a:ext>
                  </a:extLst>
                </p14:cNvPr>
                <p14:cNvContentPartPr/>
                <p14:nvPr/>
              </p14:nvContentPartPr>
              <p14:xfrm>
                <a:off x="3706020" y="4554330"/>
                <a:ext cx="158400" cy="164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5FA7B84-FE86-401A-963D-B9672FC9383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01700" y="4550010"/>
                  <a:ext cx="167040" cy="172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720" y="191770"/>
            <a:ext cx="5394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" dirty="0">
                <a:latin typeface="Palatino"/>
                <a:cs typeface="Palatino"/>
              </a:rPr>
              <a:t>TERMOS</a:t>
            </a:r>
            <a:r>
              <a:rPr sz="4000" b="0" spc="-80" dirty="0">
                <a:latin typeface="Palatino"/>
                <a:cs typeface="Palatino"/>
              </a:rPr>
              <a:t> </a:t>
            </a:r>
            <a:r>
              <a:rPr sz="4000" b="0" spc="-10" dirty="0">
                <a:latin typeface="Palatino"/>
                <a:cs typeface="Palatino"/>
              </a:rPr>
              <a:t>UTILIZADOS</a:t>
            </a:r>
            <a:endParaRPr sz="4000">
              <a:latin typeface="Palatino"/>
              <a:cs typeface="Palati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53107"/>
              </p:ext>
            </p:extLst>
          </p:nvPr>
        </p:nvGraphicFramePr>
        <p:xfrm>
          <a:off x="0" y="741680"/>
          <a:ext cx="12186919" cy="5718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TERMO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SIGNIFICADO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55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10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Informação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no</a:t>
                      </a:r>
                      <a:r>
                        <a:rPr sz="2000" spc="21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19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gerar</a:t>
                      </a:r>
                      <a:r>
                        <a:rPr sz="2000" spc="18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ação,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sendo</a:t>
                      </a:r>
                      <a:r>
                        <a:rPr sz="2000" spc="1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e</a:t>
                      </a:r>
                      <a:r>
                        <a:rPr sz="2000" spc="18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armazenada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na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forma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digital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Entrada </a:t>
                      </a:r>
                      <a:r>
                        <a:rPr sz="2000" b="1" dirty="0">
                          <a:latin typeface="Palatino"/>
                          <a:cs typeface="Palatino"/>
                        </a:rPr>
                        <a:t>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Interface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utilizado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enviar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</a:t>
                      </a:r>
                      <a:r>
                        <a:rPr sz="2000" spc="39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o</a:t>
                      </a:r>
                      <a:r>
                        <a:rPr sz="2000" spc="45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,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podendo</a:t>
                      </a:r>
                      <a:r>
                        <a:rPr sz="2000" spc="40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botões,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teclado,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sensores.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Saída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10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Ação resultante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após executar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as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operações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programadas,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podendo</a:t>
                      </a:r>
                      <a:r>
                        <a:rPr sz="2000" spc="-21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acionamento 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leds,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coolers, displays,</a:t>
                      </a:r>
                      <a:r>
                        <a:rPr sz="2000" spc="2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relés.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Local onde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são armazenadas as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informações que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serão processadas.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Ex.</a:t>
                      </a:r>
                      <a:r>
                        <a:rPr sz="2000" spc="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RAM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Endereço 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Posição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na memória onde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informação está/será</a:t>
                      </a:r>
                      <a:r>
                        <a:rPr sz="2000" spc="6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guardada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CPU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310"/>
                        </a:lnSpc>
                        <a:tabLst>
                          <a:tab pos="1009015" algn="l"/>
                          <a:tab pos="1473200" algn="l"/>
                          <a:tab pos="1913889" algn="l"/>
                          <a:tab pos="2501900" algn="l"/>
                          <a:tab pos="3243580" algn="l"/>
                          <a:tab pos="3649345" algn="l"/>
                          <a:tab pos="4758690" algn="l"/>
                          <a:tab pos="5945505" algn="l"/>
                          <a:tab pos="6508750" algn="l"/>
                          <a:tab pos="7363459" algn="l"/>
                          <a:tab pos="7654925" algn="l"/>
                          <a:tab pos="8110220" algn="l"/>
                        </a:tabLst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Local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do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µC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que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toma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as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decisões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baseadas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nos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	e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no	programa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armazenado na</a:t>
                      </a:r>
                      <a:r>
                        <a:rPr sz="2000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Instrução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Ordem dada </a:t>
                      </a:r>
                      <a:r>
                        <a:rPr lang="pt-BR" sz="2000" spc="-5" dirty="0">
                          <a:latin typeface="Palatino"/>
                          <a:cs typeface="Palatino"/>
                        </a:rPr>
                        <a:t>à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 CPU para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executar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uma ação em função ou não dos</a:t>
                      </a:r>
                      <a:r>
                        <a:rPr sz="2000" spc="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dados:</a:t>
                      </a: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ligar uma saída se 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entrada receber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 sinal,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limpar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memória,</a:t>
                      </a:r>
                      <a:r>
                        <a:rPr sz="2000" spc="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etc.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Programa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Conjunto de instruções ordenadas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que descrevem uma tarefa a ser realizada</a:t>
                      </a:r>
                      <a:r>
                        <a:rPr sz="2000" spc="37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pelo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Barramento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É 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via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pelo qual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os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 são</a:t>
                      </a:r>
                      <a:r>
                        <a:rPr sz="2000" spc="3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transmitidos.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Largura </a:t>
                      </a:r>
                      <a:r>
                        <a:rPr sz="2000" b="1" dirty="0">
                          <a:latin typeface="Palatino"/>
                          <a:cs typeface="Palatino"/>
                        </a:rPr>
                        <a:t>de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barramento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0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A quantidade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vias para a transmissão das</a:t>
                      </a:r>
                      <a:r>
                        <a:rPr sz="2000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informações.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209" y="108433"/>
            <a:ext cx="9049385" cy="6748780"/>
            <a:chOff x="1619209" y="108433"/>
            <a:chExt cx="9049385" cy="6748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09" y="108433"/>
              <a:ext cx="3091343" cy="25719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5730" y="2473959"/>
              <a:ext cx="6732270" cy="43827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25720" y="39369"/>
            <a:ext cx="5406390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0">
              <a:lnSpc>
                <a:spcPts val="1914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BARRAMENTO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Calibri"/>
                <a:cs typeface="Calibri"/>
              </a:rPr>
              <a:t>Condutores elétricos </a:t>
            </a:r>
            <a:r>
              <a:rPr sz="1600" spc="-5" dirty="0">
                <a:latin typeface="Calibri"/>
                <a:cs typeface="Calibri"/>
              </a:rPr>
              <a:t>por onde </a:t>
            </a:r>
            <a:r>
              <a:rPr sz="1600" spc="-20" dirty="0">
                <a:latin typeface="Calibri"/>
                <a:cs typeface="Calibri"/>
              </a:rPr>
              <a:t>trafegam </a:t>
            </a:r>
            <a:r>
              <a:rPr sz="1600" spc="-5" dirty="0">
                <a:latin typeface="Calibri"/>
                <a:cs typeface="Calibri"/>
              </a:rPr>
              <a:t>dados </a:t>
            </a:r>
            <a:r>
              <a:rPr sz="1600" spc="-10" dirty="0">
                <a:latin typeface="Calibri"/>
                <a:cs typeface="Calibri"/>
              </a:rPr>
              <a:t>internos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CPU.</a:t>
            </a:r>
            <a:endParaRPr sz="1600">
              <a:latin typeface="Calibri"/>
              <a:cs typeface="Calibri"/>
            </a:endParaRPr>
          </a:p>
          <a:p>
            <a:pPr marL="186182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0" dirty="0">
                <a:latin typeface="Calibri"/>
                <a:cs typeface="Calibri"/>
              </a:rPr>
              <a:t> CONTROLE</a:t>
            </a:r>
            <a:endParaRPr sz="1600">
              <a:latin typeface="Calibri"/>
              <a:cs typeface="Calibri"/>
            </a:endParaRPr>
          </a:p>
          <a:p>
            <a:pPr marL="829944" marR="5080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Usado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20" dirty="0">
                <a:latin typeface="Calibri"/>
                <a:cs typeface="Calibri"/>
              </a:rPr>
              <a:t>habilitar, </a:t>
            </a:r>
            <a:r>
              <a:rPr sz="1600" spc="-5" dirty="0">
                <a:latin typeface="Calibri"/>
                <a:cs typeface="Calibri"/>
              </a:rPr>
              <a:t>desabilitar 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controlar </a:t>
            </a:r>
            <a:r>
              <a:rPr sz="1600" spc="-5" dirty="0">
                <a:latin typeface="Calibri"/>
                <a:cs typeface="Calibri"/>
              </a:rPr>
              <a:t>os </a:t>
            </a:r>
            <a:r>
              <a:rPr sz="1600" spc="-15" dirty="0">
                <a:latin typeface="Calibri"/>
                <a:cs typeface="Calibri"/>
              </a:rPr>
              <a:t>fluxos </a:t>
            </a:r>
            <a:r>
              <a:rPr sz="1600" dirty="0">
                <a:latin typeface="Calibri"/>
                <a:cs typeface="Calibri"/>
              </a:rPr>
              <a:t>de  </a:t>
            </a:r>
            <a:r>
              <a:rPr sz="1600" spc="-10" dirty="0">
                <a:latin typeface="Calibri"/>
                <a:cs typeface="Calibri"/>
              </a:rPr>
              <a:t>informações.</a:t>
            </a:r>
            <a:endParaRPr sz="1600">
              <a:latin typeface="Calibri"/>
              <a:cs typeface="Calibri"/>
            </a:endParaRPr>
          </a:p>
          <a:p>
            <a:pPr marL="773430" algn="ctr">
              <a:lnSpc>
                <a:spcPts val="1905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 </a:t>
            </a:r>
            <a:r>
              <a:rPr sz="1600" b="1" spc="-10" dirty="0">
                <a:latin typeface="Calibri"/>
                <a:cs typeface="Calibri"/>
              </a:rPr>
              <a:t>DADOS</a:t>
            </a:r>
            <a:endParaRPr sz="1600">
              <a:latin typeface="Calibri"/>
              <a:cs typeface="Calibri"/>
            </a:endParaRPr>
          </a:p>
          <a:p>
            <a:pPr marL="772160" algn="ctr">
              <a:lnSpc>
                <a:spcPts val="1914"/>
              </a:lnSpc>
            </a:pPr>
            <a:r>
              <a:rPr sz="1600" spc="-20" dirty="0">
                <a:latin typeface="Calibri"/>
                <a:cs typeface="Calibri"/>
              </a:rPr>
              <a:t>Transitam </a:t>
            </a:r>
            <a:r>
              <a:rPr sz="1600" spc="-5" dirty="0">
                <a:latin typeface="Calibri"/>
                <a:cs typeface="Calibri"/>
              </a:rPr>
              <a:t>dados 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instruções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serem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executadas.</a:t>
            </a:r>
            <a:endParaRPr sz="1600">
              <a:latin typeface="Calibri"/>
              <a:cs typeface="Calibri"/>
            </a:endParaRPr>
          </a:p>
          <a:p>
            <a:pPr marL="77406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 </a:t>
            </a:r>
            <a:r>
              <a:rPr sz="1600" b="1" spc="-10" dirty="0">
                <a:latin typeface="Calibri"/>
                <a:cs typeface="Calibri"/>
              </a:rPr>
              <a:t>ENDEREÇOS</a:t>
            </a:r>
            <a:endParaRPr sz="1600">
              <a:latin typeface="Calibri"/>
              <a:cs typeface="Calibri"/>
            </a:endParaRPr>
          </a:p>
          <a:p>
            <a:pPr marL="887730" marR="60325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Usado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5" dirty="0">
                <a:latin typeface="Calibri"/>
                <a:cs typeface="Calibri"/>
              </a:rPr>
              <a:t>indicar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5" dirty="0">
                <a:latin typeface="Calibri"/>
                <a:cs typeface="Calibri"/>
              </a:rPr>
              <a:t>onde os dados </a:t>
            </a:r>
            <a:r>
              <a:rPr sz="1600" dirty="0">
                <a:latin typeface="Calibri"/>
                <a:cs typeface="Calibri"/>
              </a:rPr>
              <a:t>e as </a:t>
            </a:r>
            <a:r>
              <a:rPr sz="1600" spc="-10" dirty="0">
                <a:latin typeface="Calibri"/>
                <a:cs typeface="Calibri"/>
              </a:rPr>
              <a:t>instruções  devem </a:t>
            </a:r>
            <a:r>
              <a:rPr sz="1600" spc="-5" dirty="0">
                <a:latin typeface="Calibri"/>
                <a:cs typeface="Calibri"/>
              </a:rPr>
              <a:t>ser </a:t>
            </a:r>
            <a:r>
              <a:rPr sz="1600" spc="-10" dirty="0">
                <a:latin typeface="Calibri"/>
                <a:cs typeface="Calibri"/>
              </a:rPr>
              <a:t>enviados </a:t>
            </a:r>
            <a:r>
              <a:rPr sz="1600" spc="-5" dirty="0">
                <a:latin typeface="Calibri"/>
                <a:cs typeface="Calibri"/>
              </a:rPr>
              <a:t>ou</a:t>
            </a:r>
            <a:r>
              <a:rPr sz="1600" spc="-15" dirty="0">
                <a:latin typeface="Calibri"/>
                <a:cs typeface="Calibri"/>
              </a:rPr>
              <a:t> retirados.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900" y="679450"/>
            <a:ext cx="3625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Palatino"/>
                <a:cs typeface="Palatino"/>
              </a:rPr>
              <a:t>A</a:t>
            </a:r>
            <a:r>
              <a:rPr b="0" spc="5" dirty="0">
                <a:latin typeface="Palatino"/>
                <a:cs typeface="Palatino"/>
              </a:rPr>
              <a:t>P</a:t>
            </a:r>
            <a:r>
              <a:rPr b="0" spc="-5" dirty="0">
                <a:latin typeface="Palatino"/>
                <a:cs typeface="Palatino"/>
              </a:rPr>
              <a:t>LICAÇ</a:t>
            </a:r>
            <a:r>
              <a:rPr b="0" spc="5" dirty="0">
                <a:latin typeface="Palatino"/>
                <a:cs typeface="Palatino"/>
              </a:rPr>
              <a:t>Õ</a:t>
            </a:r>
            <a:r>
              <a:rPr b="0" spc="-5" dirty="0">
                <a:latin typeface="Palatino"/>
                <a:cs typeface="Palatino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459"/>
            <a:ext cx="6727190" cy="36004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Industriais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Microondas,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Automóveis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Controles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ambientes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Instrumentação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Robótica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Coleta </a:t>
            </a:r>
            <a:r>
              <a:rPr sz="2800" spc="-10" dirty="0">
                <a:latin typeface="Calibri"/>
                <a:cs typeface="Calibri"/>
              </a:rPr>
              <a:t>de dados: Umidade, </a:t>
            </a:r>
            <a:r>
              <a:rPr sz="2800" spc="-20" dirty="0">
                <a:latin typeface="Calibri"/>
                <a:cs typeface="Calibri"/>
              </a:rPr>
              <a:t>temperatura,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59900" y="1383664"/>
            <a:ext cx="2379345" cy="2584450"/>
            <a:chOff x="9359900" y="1383664"/>
            <a:chExt cx="2379345" cy="2584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0030" y="2523489"/>
              <a:ext cx="304800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9900" y="1383664"/>
              <a:ext cx="2379344" cy="25844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283700" y="4013200"/>
            <a:ext cx="2559685" cy="2673985"/>
            <a:chOff x="9283700" y="4013200"/>
            <a:chExt cx="2559685" cy="26739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5269" y="5198110"/>
              <a:ext cx="304800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3700" y="4013200"/>
              <a:ext cx="2559684" cy="2673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779" y="1640839"/>
            <a:ext cx="7372350" cy="4789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900" y="679450"/>
            <a:ext cx="3625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Palatino"/>
                <a:cs typeface="Palatino"/>
              </a:rPr>
              <a:t>A</a:t>
            </a:r>
            <a:r>
              <a:rPr b="0" spc="5" dirty="0">
                <a:latin typeface="Palatino"/>
                <a:cs typeface="Palatino"/>
              </a:rPr>
              <a:t>P</a:t>
            </a:r>
            <a:r>
              <a:rPr b="0" spc="-5" dirty="0">
                <a:latin typeface="Palatino"/>
                <a:cs typeface="Palatino"/>
              </a:rPr>
              <a:t>LICAÇ</a:t>
            </a:r>
            <a:r>
              <a:rPr b="0" spc="5" dirty="0">
                <a:latin typeface="Palatino"/>
                <a:cs typeface="Palatino"/>
              </a:rPr>
              <a:t>Õ</a:t>
            </a:r>
            <a:r>
              <a:rPr b="0" spc="-5" dirty="0">
                <a:latin typeface="Palatino"/>
                <a:cs typeface="Palatino"/>
              </a:rPr>
              <a:t>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160" y="367029"/>
            <a:ext cx="752983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b="0" spc="-5" dirty="0">
                <a:latin typeface="Palatino"/>
                <a:cs typeface="Palatino"/>
              </a:rPr>
              <a:t>VON NEUMANN </a:t>
            </a:r>
            <a:r>
              <a:rPr sz="4050" b="0" dirty="0">
                <a:latin typeface="Palatino"/>
                <a:cs typeface="Palatino"/>
              </a:rPr>
              <a:t>X</a:t>
            </a:r>
            <a:r>
              <a:rPr sz="4050" b="0" spc="-30" dirty="0">
                <a:latin typeface="Palatino"/>
                <a:cs typeface="Palatino"/>
              </a:rPr>
              <a:t> </a:t>
            </a:r>
            <a:r>
              <a:rPr sz="4050" b="0" spc="-5" dirty="0">
                <a:latin typeface="Palatino"/>
                <a:cs typeface="Palatino"/>
              </a:rPr>
              <a:t>HARVARD</a:t>
            </a:r>
            <a:endParaRPr sz="4050">
              <a:latin typeface="Palatino"/>
              <a:cs typeface="Palati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259" y="5078729"/>
            <a:ext cx="1870710" cy="1160780"/>
          </a:xfrm>
          <a:custGeom>
            <a:avLst/>
            <a:gdLst/>
            <a:ahLst/>
            <a:cxnLst/>
            <a:rect l="l" t="t" r="r" b="b"/>
            <a:pathLst>
              <a:path w="1870710" h="1160779">
                <a:moveTo>
                  <a:pt x="1870709" y="0"/>
                </a:moveTo>
                <a:lnTo>
                  <a:pt x="0" y="0"/>
                </a:lnTo>
                <a:lnTo>
                  <a:pt x="0" y="1160780"/>
                </a:lnTo>
                <a:lnTo>
                  <a:pt x="934720" y="1160780"/>
                </a:lnTo>
                <a:lnTo>
                  <a:pt x="1870709" y="1160780"/>
                </a:lnTo>
                <a:lnTo>
                  <a:pt x="1870709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98781" y="1996440"/>
            <a:ext cx="11256010" cy="2108200"/>
            <a:chOff x="744219" y="1184910"/>
            <a:chExt cx="11256010" cy="2108200"/>
          </a:xfrm>
        </p:grpSpPr>
        <p:sp>
          <p:nvSpPr>
            <p:cNvPr id="5" name="object 5"/>
            <p:cNvSpPr/>
            <p:nvPr/>
          </p:nvSpPr>
          <p:spPr>
            <a:xfrm>
              <a:off x="744219" y="2098040"/>
              <a:ext cx="2039620" cy="1195070"/>
            </a:xfrm>
            <a:custGeom>
              <a:avLst/>
              <a:gdLst/>
              <a:ahLst/>
              <a:cxnLst/>
              <a:rect l="l" t="t" r="r" b="b"/>
              <a:pathLst>
                <a:path w="2039620" h="1195070">
                  <a:moveTo>
                    <a:pt x="2039620" y="0"/>
                  </a:moveTo>
                  <a:lnTo>
                    <a:pt x="0" y="0"/>
                  </a:lnTo>
                  <a:lnTo>
                    <a:pt x="0" y="1195070"/>
                  </a:lnTo>
                  <a:lnTo>
                    <a:pt x="1019810" y="1195070"/>
                  </a:lnTo>
                  <a:lnTo>
                    <a:pt x="2039620" y="1195070"/>
                  </a:lnTo>
                  <a:lnTo>
                    <a:pt x="2039620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3840" y="2042159"/>
              <a:ext cx="2576830" cy="1216660"/>
            </a:xfrm>
            <a:custGeom>
              <a:avLst/>
              <a:gdLst/>
              <a:ahLst/>
              <a:cxnLst/>
              <a:rect l="l" t="t" r="r" b="b"/>
              <a:pathLst>
                <a:path w="2576829" h="1216660">
                  <a:moveTo>
                    <a:pt x="943610" y="525780"/>
                  </a:moveTo>
                  <a:lnTo>
                    <a:pt x="859878" y="427990"/>
                  </a:lnTo>
                  <a:lnTo>
                    <a:pt x="777240" y="331470"/>
                  </a:lnTo>
                  <a:lnTo>
                    <a:pt x="777240" y="427990"/>
                  </a:lnTo>
                  <a:lnTo>
                    <a:pt x="166370" y="427990"/>
                  </a:lnTo>
                  <a:lnTo>
                    <a:pt x="166370" y="331470"/>
                  </a:lnTo>
                  <a:lnTo>
                    <a:pt x="0" y="525780"/>
                  </a:lnTo>
                  <a:lnTo>
                    <a:pt x="166370" y="718820"/>
                  </a:lnTo>
                  <a:lnTo>
                    <a:pt x="166370" y="622300"/>
                  </a:lnTo>
                  <a:lnTo>
                    <a:pt x="777240" y="622300"/>
                  </a:lnTo>
                  <a:lnTo>
                    <a:pt x="777240" y="718820"/>
                  </a:lnTo>
                  <a:lnTo>
                    <a:pt x="860425" y="622300"/>
                  </a:lnTo>
                  <a:lnTo>
                    <a:pt x="943610" y="525780"/>
                  </a:lnTo>
                  <a:close/>
                </a:path>
                <a:path w="2576829" h="1216660">
                  <a:moveTo>
                    <a:pt x="2576830" y="0"/>
                  </a:moveTo>
                  <a:lnTo>
                    <a:pt x="943610" y="0"/>
                  </a:lnTo>
                  <a:lnTo>
                    <a:pt x="943610" y="525780"/>
                  </a:lnTo>
                  <a:lnTo>
                    <a:pt x="943610" y="1216660"/>
                  </a:lnTo>
                  <a:lnTo>
                    <a:pt x="1760220" y="1216660"/>
                  </a:lnTo>
                  <a:lnTo>
                    <a:pt x="2576830" y="1216660"/>
                  </a:lnTo>
                  <a:lnTo>
                    <a:pt x="257683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7999" y="1191260"/>
              <a:ext cx="6404610" cy="1511300"/>
            </a:xfrm>
            <a:custGeom>
              <a:avLst/>
              <a:gdLst/>
              <a:ahLst/>
              <a:cxnLst/>
              <a:rect l="l" t="t" r="r" b="b"/>
              <a:pathLst>
                <a:path w="6404609" h="1511300">
                  <a:moveTo>
                    <a:pt x="3577590" y="0"/>
                  </a:moveTo>
                  <a:lnTo>
                    <a:pt x="3282950" y="0"/>
                  </a:lnTo>
                  <a:lnTo>
                    <a:pt x="3063240" y="3810"/>
                  </a:lnTo>
                  <a:lnTo>
                    <a:pt x="2772409" y="13969"/>
                  </a:lnTo>
                  <a:lnTo>
                    <a:pt x="2630170" y="21589"/>
                  </a:lnTo>
                  <a:lnTo>
                    <a:pt x="2559050" y="26669"/>
                  </a:lnTo>
                  <a:lnTo>
                    <a:pt x="2489200" y="30479"/>
                  </a:lnTo>
                  <a:lnTo>
                    <a:pt x="2419350" y="35560"/>
                  </a:lnTo>
                  <a:lnTo>
                    <a:pt x="2349500" y="41910"/>
                  </a:lnTo>
                  <a:lnTo>
                    <a:pt x="2282190" y="46989"/>
                  </a:lnTo>
                  <a:lnTo>
                    <a:pt x="2080259" y="66039"/>
                  </a:lnTo>
                  <a:lnTo>
                    <a:pt x="1823720" y="96519"/>
                  </a:lnTo>
                  <a:lnTo>
                    <a:pt x="1583690" y="132079"/>
                  </a:lnTo>
                  <a:lnTo>
                    <a:pt x="1360170" y="172719"/>
                  </a:lnTo>
                  <a:lnTo>
                    <a:pt x="1308100" y="184150"/>
                  </a:lnTo>
                  <a:lnTo>
                    <a:pt x="1256029" y="194310"/>
                  </a:lnTo>
                  <a:lnTo>
                    <a:pt x="1156970" y="217169"/>
                  </a:lnTo>
                  <a:lnTo>
                    <a:pt x="1109979" y="229869"/>
                  </a:lnTo>
                  <a:lnTo>
                    <a:pt x="1064259" y="241300"/>
                  </a:lnTo>
                  <a:lnTo>
                    <a:pt x="1019809" y="254000"/>
                  </a:lnTo>
                  <a:lnTo>
                    <a:pt x="934720" y="279400"/>
                  </a:lnTo>
                  <a:lnTo>
                    <a:pt x="895350" y="292100"/>
                  </a:lnTo>
                  <a:lnTo>
                    <a:pt x="855979" y="306069"/>
                  </a:lnTo>
                  <a:lnTo>
                    <a:pt x="819150" y="318769"/>
                  </a:lnTo>
                  <a:lnTo>
                    <a:pt x="750570" y="346710"/>
                  </a:lnTo>
                  <a:lnTo>
                    <a:pt x="688339" y="374650"/>
                  </a:lnTo>
                  <a:lnTo>
                    <a:pt x="632460" y="402589"/>
                  </a:lnTo>
                  <a:lnTo>
                    <a:pt x="607060" y="417829"/>
                  </a:lnTo>
                  <a:lnTo>
                    <a:pt x="582929" y="431800"/>
                  </a:lnTo>
                  <a:lnTo>
                    <a:pt x="541020" y="462279"/>
                  </a:lnTo>
                  <a:lnTo>
                    <a:pt x="505460" y="491489"/>
                  </a:lnTo>
                  <a:lnTo>
                    <a:pt x="477520" y="521969"/>
                  </a:lnTo>
                  <a:lnTo>
                    <a:pt x="448310" y="568960"/>
                  </a:lnTo>
                  <a:lnTo>
                    <a:pt x="435610" y="614679"/>
                  </a:lnTo>
                  <a:lnTo>
                    <a:pt x="435610" y="629919"/>
                  </a:lnTo>
                  <a:lnTo>
                    <a:pt x="444500" y="676910"/>
                  </a:lnTo>
                  <a:lnTo>
                    <a:pt x="482600" y="737869"/>
                  </a:lnTo>
                  <a:lnTo>
                    <a:pt x="529589" y="783589"/>
                  </a:lnTo>
                  <a:lnTo>
                    <a:pt x="549910" y="797560"/>
                  </a:lnTo>
                  <a:lnTo>
                    <a:pt x="570229" y="812800"/>
                  </a:lnTo>
                  <a:lnTo>
                    <a:pt x="643889" y="857250"/>
                  </a:lnTo>
                  <a:lnTo>
                    <a:pt x="701039" y="885189"/>
                  </a:lnTo>
                  <a:lnTo>
                    <a:pt x="765810" y="913129"/>
                  </a:lnTo>
                  <a:lnTo>
                    <a:pt x="873760" y="953769"/>
                  </a:lnTo>
                  <a:lnTo>
                    <a:pt x="913129" y="966469"/>
                  </a:lnTo>
                  <a:lnTo>
                    <a:pt x="953770" y="980439"/>
                  </a:lnTo>
                  <a:lnTo>
                    <a:pt x="995679" y="991869"/>
                  </a:lnTo>
                  <a:lnTo>
                    <a:pt x="1038859" y="1004569"/>
                  </a:lnTo>
                  <a:lnTo>
                    <a:pt x="1084579" y="1017269"/>
                  </a:lnTo>
                  <a:lnTo>
                    <a:pt x="1131570" y="1028700"/>
                  </a:lnTo>
                  <a:lnTo>
                    <a:pt x="1130300" y="1028700"/>
                  </a:lnTo>
                  <a:lnTo>
                    <a:pt x="0" y="1511300"/>
                  </a:lnTo>
                  <a:lnTo>
                    <a:pt x="2014220" y="1179829"/>
                  </a:lnTo>
                  <a:lnTo>
                    <a:pt x="4820920" y="1179829"/>
                  </a:lnTo>
                  <a:lnTo>
                    <a:pt x="4842509" y="1177289"/>
                  </a:lnTo>
                  <a:lnTo>
                    <a:pt x="4907280" y="1170939"/>
                  </a:lnTo>
                  <a:lnTo>
                    <a:pt x="4970780" y="1162050"/>
                  </a:lnTo>
                  <a:lnTo>
                    <a:pt x="5033009" y="1154429"/>
                  </a:lnTo>
                  <a:lnTo>
                    <a:pt x="5273040" y="1118869"/>
                  </a:lnTo>
                  <a:lnTo>
                    <a:pt x="5440680" y="1088389"/>
                  </a:lnTo>
                  <a:lnTo>
                    <a:pt x="5494020" y="1076960"/>
                  </a:lnTo>
                  <a:lnTo>
                    <a:pt x="5547359" y="1066800"/>
                  </a:lnTo>
                  <a:lnTo>
                    <a:pt x="5695950" y="1032510"/>
                  </a:lnTo>
                  <a:lnTo>
                    <a:pt x="5742940" y="1021079"/>
                  </a:lnTo>
                  <a:lnTo>
                    <a:pt x="5833109" y="995679"/>
                  </a:lnTo>
                  <a:lnTo>
                    <a:pt x="5916930" y="970279"/>
                  </a:lnTo>
                  <a:lnTo>
                    <a:pt x="5956300" y="957579"/>
                  </a:lnTo>
                  <a:lnTo>
                    <a:pt x="5994400" y="944879"/>
                  </a:lnTo>
                  <a:lnTo>
                    <a:pt x="6031230" y="930910"/>
                  </a:lnTo>
                  <a:lnTo>
                    <a:pt x="6098540" y="902969"/>
                  </a:lnTo>
                  <a:lnTo>
                    <a:pt x="6160770" y="875029"/>
                  </a:lnTo>
                  <a:lnTo>
                    <a:pt x="6215380" y="845819"/>
                  </a:lnTo>
                  <a:lnTo>
                    <a:pt x="6240780" y="831850"/>
                  </a:lnTo>
                  <a:lnTo>
                    <a:pt x="6263640" y="816610"/>
                  </a:lnTo>
                  <a:lnTo>
                    <a:pt x="6285230" y="802639"/>
                  </a:lnTo>
                  <a:lnTo>
                    <a:pt x="6305550" y="787400"/>
                  </a:lnTo>
                  <a:lnTo>
                    <a:pt x="6339840" y="756919"/>
                  </a:lnTo>
                  <a:lnTo>
                    <a:pt x="6366509" y="727710"/>
                  </a:lnTo>
                  <a:lnTo>
                    <a:pt x="6394450" y="680719"/>
                  </a:lnTo>
                  <a:lnTo>
                    <a:pt x="6404609" y="635000"/>
                  </a:lnTo>
                  <a:lnTo>
                    <a:pt x="6404609" y="619760"/>
                  </a:lnTo>
                  <a:lnTo>
                    <a:pt x="6394450" y="572769"/>
                  </a:lnTo>
                  <a:lnTo>
                    <a:pt x="6366509" y="527050"/>
                  </a:lnTo>
                  <a:lnTo>
                    <a:pt x="6339840" y="496569"/>
                  </a:lnTo>
                  <a:lnTo>
                    <a:pt x="6305550" y="466089"/>
                  </a:lnTo>
                  <a:lnTo>
                    <a:pt x="6264909" y="436879"/>
                  </a:lnTo>
                  <a:lnTo>
                    <a:pt x="6189980" y="392429"/>
                  </a:lnTo>
                  <a:lnTo>
                    <a:pt x="6131559" y="364489"/>
                  </a:lnTo>
                  <a:lnTo>
                    <a:pt x="6031230" y="322579"/>
                  </a:lnTo>
                  <a:lnTo>
                    <a:pt x="5994400" y="309879"/>
                  </a:lnTo>
                  <a:lnTo>
                    <a:pt x="5956300" y="295910"/>
                  </a:lnTo>
                  <a:lnTo>
                    <a:pt x="5916930" y="283210"/>
                  </a:lnTo>
                  <a:lnTo>
                    <a:pt x="5876290" y="270510"/>
                  </a:lnTo>
                  <a:lnTo>
                    <a:pt x="5744209" y="232410"/>
                  </a:lnTo>
                  <a:lnTo>
                    <a:pt x="5547359" y="186689"/>
                  </a:lnTo>
                  <a:lnTo>
                    <a:pt x="5495290" y="176529"/>
                  </a:lnTo>
                  <a:lnTo>
                    <a:pt x="5441950" y="165100"/>
                  </a:lnTo>
                  <a:lnTo>
                    <a:pt x="5330190" y="144779"/>
                  </a:lnTo>
                  <a:lnTo>
                    <a:pt x="5273040" y="135889"/>
                  </a:lnTo>
                  <a:lnTo>
                    <a:pt x="5214620" y="125729"/>
                  </a:lnTo>
                  <a:lnTo>
                    <a:pt x="5034280" y="99060"/>
                  </a:lnTo>
                  <a:lnTo>
                    <a:pt x="4972050" y="91439"/>
                  </a:lnTo>
                  <a:lnTo>
                    <a:pt x="4908550" y="82550"/>
                  </a:lnTo>
                  <a:lnTo>
                    <a:pt x="4843780" y="76200"/>
                  </a:lnTo>
                  <a:lnTo>
                    <a:pt x="4712970" y="60960"/>
                  </a:lnTo>
                  <a:lnTo>
                    <a:pt x="4578350" y="48260"/>
                  </a:lnTo>
                  <a:lnTo>
                    <a:pt x="4509770" y="43179"/>
                  </a:lnTo>
                  <a:lnTo>
                    <a:pt x="4441190" y="36829"/>
                  </a:lnTo>
                  <a:lnTo>
                    <a:pt x="4371340" y="31750"/>
                  </a:lnTo>
                  <a:lnTo>
                    <a:pt x="4301490" y="27939"/>
                  </a:lnTo>
                  <a:lnTo>
                    <a:pt x="4230370" y="22860"/>
                  </a:lnTo>
                  <a:lnTo>
                    <a:pt x="4088129" y="15239"/>
                  </a:lnTo>
                  <a:lnTo>
                    <a:pt x="4015740" y="12700"/>
                  </a:lnTo>
                  <a:lnTo>
                    <a:pt x="3943350" y="8889"/>
                  </a:lnTo>
                  <a:lnTo>
                    <a:pt x="3870959" y="6350"/>
                  </a:lnTo>
                  <a:lnTo>
                    <a:pt x="3797300" y="5079"/>
                  </a:lnTo>
                  <a:lnTo>
                    <a:pt x="3724909" y="2539"/>
                  </a:lnTo>
                  <a:lnTo>
                    <a:pt x="3577590" y="0"/>
                  </a:lnTo>
                  <a:close/>
                </a:path>
                <a:path w="6404609" h="1511300">
                  <a:moveTo>
                    <a:pt x="4820920" y="1179829"/>
                  </a:moveTo>
                  <a:lnTo>
                    <a:pt x="2014220" y="1179829"/>
                  </a:lnTo>
                  <a:lnTo>
                    <a:pt x="2080259" y="1187450"/>
                  </a:lnTo>
                  <a:lnTo>
                    <a:pt x="2280920" y="1206500"/>
                  </a:lnTo>
                  <a:lnTo>
                    <a:pt x="2349500" y="1211579"/>
                  </a:lnTo>
                  <a:lnTo>
                    <a:pt x="2418079" y="1217929"/>
                  </a:lnTo>
                  <a:lnTo>
                    <a:pt x="2487929" y="1223010"/>
                  </a:lnTo>
                  <a:lnTo>
                    <a:pt x="2559050" y="1226819"/>
                  </a:lnTo>
                  <a:lnTo>
                    <a:pt x="2628900" y="1231900"/>
                  </a:lnTo>
                  <a:lnTo>
                    <a:pt x="2700020" y="1235710"/>
                  </a:lnTo>
                  <a:lnTo>
                    <a:pt x="2772409" y="1238250"/>
                  </a:lnTo>
                  <a:lnTo>
                    <a:pt x="2844800" y="1242060"/>
                  </a:lnTo>
                  <a:lnTo>
                    <a:pt x="3061970" y="1249679"/>
                  </a:lnTo>
                  <a:lnTo>
                    <a:pt x="3282950" y="1253489"/>
                  </a:lnTo>
                  <a:lnTo>
                    <a:pt x="3577590" y="1253489"/>
                  </a:lnTo>
                  <a:lnTo>
                    <a:pt x="3723640" y="1250950"/>
                  </a:lnTo>
                  <a:lnTo>
                    <a:pt x="3797300" y="1248410"/>
                  </a:lnTo>
                  <a:lnTo>
                    <a:pt x="3869690" y="1247139"/>
                  </a:lnTo>
                  <a:lnTo>
                    <a:pt x="3943350" y="1244600"/>
                  </a:lnTo>
                  <a:lnTo>
                    <a:pt x="4015740" y="1240789"/>
                  </a:lnTo>
                  <a:lnTo>
                    <a:pt x="4086859" y="1238250"/>
                  </a:lnTo>
                  <a:lnTo>
                    <a:pt x="4230370" y="1230629"/>
                  </a:lnTo>
                  <a:lnTo>
                    <a:pt x="4371340" y="1220469"/>
                  </a:lnTo>
                  <a:lnTo>
                    <a:pt x="4439920" y="1216660"/>
                  </a:lnTo>
                  <a:lnTo>
                    <a:pt x="4509770" y="1210310"/>
                  </a:lnTo>
                  <a:lnTo>
                    <a:pt x="4577080" y="1205229"/>
                  </a:lnTo>
                  <a:lnTo>
                    <a:pt x="4711700" y="1192529"/>
                  </a:lnTo>
                  <a:lnTo>
                    <a:pt x="4820920" y="1179829"/>
                  </a:lnTo>
                  <a:close/>
                </a:path>
              </a:pathLst>
            </a:custGeom>
            <a:solidFill>
              <a:srgbClr val="FFE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87999" y="1191260"/>
              <a:ext cx="6405880" cy="1511300"/>
            </a:xfrm>
            <a:custGeom>
              <a:avLst/>
              <a:gdLst/>
              <a:ahLst/>
              <a:cxnLst/>
              <a:rect l="l" t="t" r="r" b="b"/>
              <a:pathLst>
                <a:path w="6405880" h="1511300">
                  <a:moveTo>
                    <a:pt x="0" y="1511300"/>
                  </a:moveTo>
                  <a:lnTo>
                    <a:pt x="1130300" y="1028700"/>
                  </a:lnTo>
                  <a:lnTo>
                    <a:pt x="1131570" y="1028700"/>
                  </a:lnTo>
                  <a:lnTo>
                    <a:pt x="1084579" y="1017269"/>
                  </a:lnTo>
                  <a:lnTo>
                    <a:pt x="1038859" y="1004569"/>
                  </a:lnTo>
                  <a:lnTo>
                    <a:pt x="995679" y="991869"/>
                  </a:lnTo>
                  <a:lnTo>
                    <a:pt x="953770" y="980439"/>
                  </a:lnTo>
                  <a:lnTo>
                    <a:pt x="913129" y="966469"/>
                  </a:lnTo>
                  <a:lnTo>
                    <a:pt x="873760" y="953769"/>
                  </a:lnTo>
                  <a:lnTo>
                    <a:pt x="835660" y="939800"/>
                  </a:lnTo>
                  <a:lnTo>
                    <a:pt x="765810" y="913129"/>
                  </a:lnTo>
                  <a:lnTo>
                    <a:pt x="701039" y="885189"/>
                  </a:lnTo>
                  <a:lnTo>
                    <a:pt x="643889" y="857250"/>
                  </a:lnTo>
                  <a:lnTo>
                    <a:pt x="593089" y="828039"/>
                  </a:lnTo>
                  <a:lnTo>
                    <a:pt x="549910" y="797560"/>
                  </a:lnTo>
                  <a:lnTo>
                    <a:pt x="529589" y="783589"/>
                  </a:lnTo>
                  <a:lnTo>
                    <a:pt x="513079" y="768350"/>
                  </a:lnTo>
                  <a:lnTo>
                    <a:pt x="496570" y="753110"/>
                  </a:lnTo>
                  <a:lnTo>
                    <a:pt x="482600" y="737869"/>
                  </a:lnTo>
                  <a:lnTo>
                    <a:pt x="471170" y="722629"/>
                  </a:lnTo>
                  <a:lnTo>
                    <a:pt x="459739" y="707389"/>
                  </a:lnTo>
                  <a:lnTo>
                    <a:pt x="452120" y="692150"/>
                  </a:lnTo>
                  <a:lnTo>
                    <a:pt x="444500" y="676910"/>
                  </a:lnTo>
                  <a:lnTo>
                    <a:pt x="439420" y="660400"/>
                  </a:lnTo>
                  <a:lnTo>
                    <a:pt x="436879" y="646429"/>
                  </a:lnTo>
                  <a:lnTo>
                    <a:pt x="435610" y="629919"/>
                  </a:lnTo>
                  <a:lnTo>
                    <a:pt x="435610" y="614679"/>
                  </a:lnTo>
                  <a:lnTo>
                    <a:pt x="448310" y="568960"/>
                  </a:lnTo>
                  <a:lnTo>
                    <a:pt x="477520" y="521969"/>
                  </a:lnTo>
                  <a:lnTo>
                    <a:pt x="505460" y="491489"/>
                  </a:lnTo>
                  <a:lnTo>
                    <a:pt x="541020" y="462279"/>
                  </a:lnTo>
                  <a:lnTo>
                    <a:pt x="582929" y="431800"/>
                  </a:lnTo>
                  <a:lnTo>
                    <a:pt x="607060" y="417829"/>
                  </a:lnTo>
                  <a:lnTo>
                    <a:pt x="632460" y="402589"/>
                  </a:lnTo>
                  <a:lnTo>
                    <a:pt x="688339" y="374650"/>
                  </a:lnTo>
                  <a:lnTo>
                    <a:pt x="750570" y="346710"/>
                  </a:lnTo>
                  <a:lnTo>
                    <a:pt x="784860" y="332739"/>
                  </a:lnTo>
                  <a:lnTo>
                    <a:pt x="819150" y="318769"/>
                  </a:lnTo>
                  <a:lnTo>
                    <a:pt x="855979" y="306069"/>
                  </a:lnTo>
                  <a:lnTo>
                    <a:pt x="895350" y="292100"/>
                  </a:lnTo>
                  <a:lnTo>
                    <a:pt x="934720" y="279400"/>
                  </a:lnTo>
                  <a:lnTo>
                    <a:pt x="976629" y="266700"/>
                  </a:lnTo>
                  <a:lnTo>
                    <a:pt x="1019809" y="254000"/>
                  </a:lnTo>
                  <a:lnTo>
                    <a:pt x="1064259" y="241300"/>
                  </a:lnTo>
                  <a:lnTo>
                    <a:pt x="1109979" y="229869"/>
                  </a:lnTo>
                  <a:lnTo>
                    <a:pt x="1156970" y="217169"/>
                  </a:lnTo>
                  <a:lnTo>
                    <a:pt x="1206500" y="205739"/>
                  </a:lnTo>
                  <a:lnTo>
                    <a:pt x="1256029" y="194310"/>
                  </a:lnTo>
                  <a:lnTo>
                    <a:pt x="1308100" y="184150"/>
                  </a:lnTo>
                  <a:lnTo>
                    <a:pt x="1360170" y="172719"/>
                  </a:lnTo>
                  <a:lnTo>
                    <a:pt x="1414779" y="162560"/>
                  </a:lnTo>
                  <a:lnTo>
                    <a:pt x="1469390" y="152400"/>
                  </a:lnTo>
                  <a:lnTo>
                    <a:pt x="1526540" y="142239"/>
                  </a:lnTo>
                  <a:lnTo>
                    <a:pt x="1583690" y="132079"/>
                  </a:lnTo>
                  <a:lnTo>
                    <a:pt x="1642109" y="123189"/>
                  </a:lnTo>
                  <a:lnTo>
                    <a:pt x="1701800" y="114300"/>
                  </a:lnTo>
                  <a:lnTo>
                    <a:pt x="1762759" y="105410"/>
                  </a:lnTo>
                  <a:lnTo>
                    <a:pt x="1823720" y="96519"/>
                  </a:lnTo>
                  <a:lnTo>
                    <a:pt x="1887220" y="88900"/>
                  </a:lnTo>
                  <a:lnTo>
                    <a:pt x="1950720" y="81279"/>
                  </a:lnTo>
                  <a:lnTo>
                    <a:pt x="2015490" y="73660"/>
                  </a:lnTo>
                  <a:lnTo>
                    <a:pt x="2080259" y="66039"/>
                  </a:lnTo>
                  <a:lnTo>
                    <a:pt x="2146300" y="59689"/>
                  </a:lnTo>
                  <a:lnTo>
                    <a:pt x="2213609" y="53339"/>
                  </a:lnTo>
                  <a:lnTo>
                    <a:pt x="2282190" y="46989"/>
                  </a:lnTo>
                  <a:lnTo>
                    <a:pt x="2349500" y="41910"/>
                  </a:lnTo>
                  <a:lnTo>
                    <a:pt x="2419350" y="35560"/>
                  </a:lnTo>
                  <a:lnTo>
                    <a:pt x="2489200" y="30479"/>
                  </a:lnTo>
                  <a:lnTo>
                    <a:pt x="2559050" y="26669"/>
                  </a:lnTo>
                  <a:lnTo>
                    <a:pt x="2630170" y="21589"/>
                  </a:lnTo>
                  <a:lnTo>
                    <a:pt x="2701290" y="17779"/>
                  </a:lnTo>
                  <a:lnTo>
                    <a:pt x="2772409" y="13969"/>
                  </a:lnTo>
                  <a:lnTo>
                    <a:pt x="2844800" y="11429"/>
                  </a:lnTo>
                  <a:lnTo>
                    <a:pt x="2917190" y="8889"/>
                  </a:lnTo>
                  <a:lnTo>
                    <a:pt x="2989579" y="6350"/>
                  </a:lnTo>
                  <a:lnTo>
                    <a:pt x="3063240" y="3810"/>
                  </a:lnTo>
                  <a:lnTo>
                    <a:pt x="3136900" y="2539"/>
                  </a:lnTo>
                  <a:lnTo>
                    <a:pt x="3210559" y="1269"/>
                  </a:lnTo>
                  <a:lnTo>
                    <a:pt x="3282950" y="0"/>
                  </a:lnTo>
                  <a:lnTo>
                    <a:pt x="3356609" y="0"/>
                  </a:lnTo>
                  <a:lnTo>
                    <a:pt x="3430270" y="0"/>
                  </a:lnTo>
                  <a:lnTo>
                    <a:pt x="3503929" y="0"/>
                  </a:lnTo>
                  <a:lnTo>
                    <a:pt x="3577590" y="0"/>
                  </a:lnTo>
                  <a:lnTo>
                    <a:pt x="3651250" y="1269"/>
                  </a:lnTo>
                  <a:lnTo>
                    <a:pt x="3724909" y="2539"/>
                  </a:lnTo>
                  <a:lnTo>
                    <a:pt x="3797300" y="5079"/>
                  </a:lnTo>
                  <a:lnTo>
                    <a:pt x="3870959" y="6350"/>
                  </a:lnTo>
                  <a:lnTo>
                    <a:pt x="3943350" y="8889"/>
                  </a:lnTo>
                  <a:lnTo>
                    <a:pt x="4015740" y="12700"/>
                  </a:lnTo>
                  <a:lnTo>
                    <a:pt x="4088129" y="15239"/>
                  </a:lnTo>
                  <a:lnTo>
                    <a:pt x="4159250" y="19050"/>
                  </a:lnTo>
                  <a:lnTo>
                    <a:pt x="4230370" y="22860"/>
                  </a:lnTo>
                  <a:lnTo>
                    <a:pt x="4301490" y="27939"/>
                  </a:lnTo>
                  <a:lnTo>
                    <a:pt x="4371340" y="31750"/>
                  </a:lnTo>
                  <a:lnTo>
                    <a:pt x="4441190" y="36829"/>
                  </a:lnTo>
                  <a:lnTo>
                    <a:pt x="4509770" y="43179"/>
                  </a:lnTo>
                  <a:lnTo>
                    <a:pt x="4578350" y="48260"/>
                  </a:lnTo>
                  <a:lnTo>
                    <a:pt x="4645659" y="54610"/>
                  </a:lnTo>
                  <a:lnTo>
                    <a:pt x="4712970" y="60960"/>
                  </a:lnTo>
                  <a:lnTo>
                    <a:pt x="4779009" y="68579"/>
                  </a:lnTo>
                  <a:lnTo>
                    <a:pt x="4843780" y="76200"/>
                  </a:lnTo>
                  <a:lnTo>
                    <a:pt x="4908550" y="82550"/>
                  </a:lnTo>
                  <a:lnTo>
                    <a:pt x="4972050" y="91439"/>
                  </a:lnTo>
                  <a:lnTo>
                    <a:pt x="5034280" y="99060"/>
                  </a:lnTo>
                  <a:lnTo>
                    <a:pt x="5095240" y="107950"/>
                  </a:lnTo>
                  <a:lnTo>
                    <a:pt x="5156200" y="116839"/>
                  </a:lnTo>
                  <a:lnTo>
                    <a:pt x="5214620" y="125729"/>
                  </a:lnTo>
                  <a:lnTo>
                    <a:pt x="5273040" y="135889"/>
                  </a:lnTo>
                  <a:lnTo>
                    <a:pt x="5330190" y="144779"/>
                  </a:lnTo>
                  <a:lnTo>
                    <a:pt x="5387340" y="154939"/>
                  </a:lnTo>
                  <a:lnTo>
                    <a:pt x="5441950" y="165100"/>
                  </a:lnTo>
                  <a:lnTo>
                    <a:pt x="5495290" y="176529"/>
                  </a:lnTo>
                  <a:lnTo>
                    <a:pt x="5547359" y="186689"/>
                  </a:lnTo>
                  <a:lnTo>
                    <a:pt x="5598159" y="198119"/>
                  </a:lnTo>
                  <a:lnTo>
                    <a:pt x="5647690" y="209550"/>
                  </a:lnTo>
                  <a:lnTo>
                    <a:pt x="5695950" y="220979"/>
                  </a:lnTo>
                  <a:lnTo>
                    <a:pt x="5744209" y="232410"/>
                  </a:lnTo>
                  <a:lnTo>
                    <a:pt x="5788659" y="245110"/>
                  </a:lnTo>
                  <a:lnTo>
                    <a:pt x="5833109" y="257810"/>
                  </a:lnTo>
                  <a:lnTo>
                    <a:pt x="5876290" y="270510"/>
                  </a:lnTo>
                  <a:lnTo>
                    <a:pt x="5916930" y="283210"/>
                  </a:lnTo>
                  <a:lnTo>
                    <a:pt x="5956300" y="295910"/>
                  </a:lnTo>
                  <a:lnTo>
                    <a:pt x="5994400" y="309879"/>
                  </a:lnTo>
                  <a:lnTo>
                    <a:pt x="6031230" y="322579"/>
                  </a:lnTo>
                  <a:lnTo>
                    <a:pt x="6065520" y="336550"/>
                  </a:lnTo>
                  <a:lnTo>
                    <a:pt x="6099809" y="350519"/>
                  </a:lnTo>
                  <a:lnTo>
                    <a:pt x="6131559" y="364489"/>
                  </a:lnTo>
                  <a:lnTo>
                    <a:pt x="6160770" y="378460"/>
                  </a:lnTo>
                  <a:lnTo>
                    <a:pt x="6189980" y="392429"/>
                  </a:lnTo>
                  <a:lnTo>
                    <a:pt x="6216650" y="407669"/>
                  </a:lnTo>
                  <a:lnTo>
                    <a:pt x="6264909" y="436879"/>
                  </a:lnTo>
                  <a:lnTo>
                    <a:pt x="6305550" y="466089"/>
                  </a:lnTo>
                  <a:lnTo>
                    <a:pt x="6339840" y="496569"/>
                  </a:lnTo>
                  <a:lnTo>
                    <a:pt x="6366509" y="527050"/>
                  </a:lnTo>
                  <a:lnTo>
                    <a:pt x="6394450" y="572769"/>
                  </a:lnTo>
                  <a:lnTo>
                    <a:pt x="6404609" y="619760"/>
                  </a:lnTo>
                  <a:lnTo>
                    <a:pt x="6404609" y="635000"/>
                  </a:lnTo>
                  <a:lnTo>
                    <a:pt x="6394450" y="680719"/>
                  </a:lnTo>
                  <a:lnTo>
                    <a:pt x="6366509" y="727710"/>
                  </a:lnTo>
                  <a:lnTo>
                    <a:pt x="6339840" y="756919"/>
                  </a:lnTo>
                  <a:lnTo>
                    <a:pt x="6305550" y="787400"/>
                  </a:lnTo>
                  <a:lnTo>
                    <a:pt x="6263640" y="816610"/>
                  </a:lnTo>
                  <a:lnTo>
                    <a:pt x="6240780" y="831850"/>
                  </a:lnTo>
                  <a:lnTo>
                    <a:pt x="6215380" y="845819"/>
                  </a:lnTo>
                  <a:lnTo>
                    <a:pt x="6188709" y="861060"/>
                  </a:lnTo>
                  <a:lnTo>
                    <a:pt x="6160770" y="875029"/>
                  </a:lnTo>
                  <a:lnTo>
                    <a:pt x="6098540" y="902969"/>
                  </a:lnTo>
                  <a:lnTo>
                    <a:pt x="6031230" y="930910"/>
                  </a:lnTo>
                  <a:lnTo>
                    <a:pt x="5994400" y="944879"/>
                  </a:lnTo>
                  <a:lnTo>
                    <a:pt x="5956300" y="957579"/>
                  </a:lnTo>
                  <a:lnTo>
                    <a:pt x="5916930" y="970279"/>
                  </a:lnTo>
                  <a:lnTo>
                    <a:pt x="5875020" y="982979"/>
                  </a:lnTo>
                  <a:lnTo>
                    <a:pt x="5833109" y="995679"/>
                  </a:lnTo>
                  <a:lnTo>
                    <a:pt x="5788659" y="1008379"/>
                  </a:lnTo>
                  <a:lnTo>
                    <a:pt x="5742940" y="1021079"/>
                  </a:lnTo>
                  <a:lnTo>
                    <a:pt x="5695950" y="1032510"/>
                  </a:lnTo>
                  <a:lnTo>
                    <a:pt x="5647690" y="1043939"/>
                  </a:lnTo>
                  <a:lnTo>
                    <a:pt x="5598159" y="1055369"/>
                  </a:lnTo>
                  <a:lnTo>
                    <a:pt x="5547359" y="1066800"/>
                  </a:lnTo>
                  <a:lnTo>
                    <a:pt x="5494020" y="1076960"/>
                  </a:lnTo>
                  <a:lnTo>
                    <a:pt x="5440680" y="1088389"/>
                  </a:lnTo>
                  <a:lnTo>
                    <a:pt x="5386070" y="1098550"/>
                  </a:lnTo>
                  <a:lnTo>
                    <a:pt x="5330190" y="1108710"/>
                  </a:lnTo>
                  <a:lnTo>
                    <a:pt x="5273040" y="1118869"/>
                  </a:lnTo>
                  <a:lnTo>
                    <a:pt x="5214620" y="1127760"/>
                  </a:lnTo>
                  <a:lnTo>
                    <a:pt x="5154930" y="1136650"/>
                  </a:lnTo>
                  <a:lnTo>
                    <a:pt x="5095240" y="1145539"/>
                  </a:lnTo>
                  <a:lnTo>
                    <a:pt x="5033009" y="1154429"/>
                  </a:lnTo>
                  <a:lnTo>
                    <a:pt x="4970780" y="1162050"/>
                  </a:lnTo>
                  <a:lnTo>
                    <a:pt x="4907280" y="1170939"/>
                  </a:lnTo>
                  <a:lnTo>
                    <a:pt x="4842509" y="1177289"/>
                  </a:lnTo>
                  <a:lnTo>
                    <a:pt x="4777740" y="1184910"/>
                  </a:lnTo>
                  <a:lnTo>
                    <a:pt x="4711700" y="1192529"/>
                  </a:lnTo>
                  <a:lnTo>
                    <a:pt x="4644390" y="1198879"/>
                  </a:lnTo>
                  <a:lnTo>
                    <a:pt x="4577080" y="1205229"/>
                  </a:lnTo>
                  <a:lnTo>
                    <a:pt x="4509770" y="1210310"/>
                  </a:lnTo>
                  <a:lnTo>
                    <a:pt x="4439920" y="1216660"/>
                  </a:lnTo>
                  <a:lnTo>
                    <a:pt x="4371340" y="1220469"/>
                  </a:lnTo>
                  <a:lnTo>
                    <a:pt x="4300220" y="1225550"/>
                  </a:lnTo>
                  <a:lnTo>
                    <a:pt x="4230370" y="1230629"/>
                  </a:lnTo>
                  <a:lnTo>
                    <a:pt x="4159250" y="1234439"/>
                  </a:lnTo>
                  <a:lnTo>
                    <a:pt x="4086859" y="1238250"/>
                  </a:lnTo>
                  <a:lnTo>
                    <a:pt x="4015740" y="1240789"/>
                  </a:lnTo>
                  <a:lnTo>
                    <a:pt x="3943350" y="1244600"/>
                  </a:lnTo>
                  <a:lnTo>
                    <a:pt x="3869690" y="1247139"/>
                  </a:lnTo>
                  <a:lnTo>
                    <a:pt x="3797300" y="1248410"/>
                  </a:lnTo>
                  <a:lnTo>
                    <a:pt x="3723640" y="1250950"/>
                  </a:lnTo>
                  <a:lnTo>
                    <a:pt x="3651250" y="1252219"/>
                  </a:lnTo>
                  <a:lnTo>
                    <a:pt x="3577590" y="1253489"/>
                  </a:lnTo>
                  <a:lnTo>
                    <a:pt x="3503929" y="1253489"/>
                  </a:lnTo>
                  <a:lnTo>
                    <a:pt x="3430270" y="1253489"/>
                  </a:lnTo>
                  <a:lnTo>
                    <a:pt x="3356609" y="1253489"/>
                  </a:lnTo>
                  <a:lnTo>
                    <a:pt x="3282950" y="1253489"/>
                  </a:lnTo>
                  <a:lnTo>
                    <a:pt x="3209290" y="1252219"/>
                  </a:lnTo>
                  <a:lnTo>
                    <a:pt x="3135629" y="1250950"/>
                  </a:lnTo>
                  <a:lnTo>
                    <a:pt x="3061970" y="1249679"/>
                  </a:lnTo>
                  <a:lnTo>
                    <a:pt x="2989579" y="1247139"/>
                  </a:lnTo>
                  <a:lnTo>
                    <a:pt x="2917190" y="1244600"/>
                  </a:lnTo>
                  <a:lnTo>
                    <a:pt x="2844800" y="1242060"/>
                  </a:lnTo>
                  <a:lnTo>
                    <a:pt x="2772409" y="1238250"/>
                  </a:lnTo>
                  <a:lnTo>
                    <a:pt x="2700020" y="1235710"/>
                  </a:lnTo>
                  <a:lnTo>
                    <a:pt x="2628900" y="1231900"/>
                  </a:lnTo>
                  <a:lnTo>
                    <a:pt x="2559050" y="1226819"/>
                  </a:lnTo>
                  <a:lnTo>
                    <a:pt x="2487929" y="1223010"/>
                  </a:lnTo>
                  <a:lnTo>
                    <a:pt x="2418079" y="1217929"/>
                  </a:lnTo>
                  <a:lnTo>
                    <a:pt x="2349500" y="1211579"/>
                  </a:lnTo>
                  <a:lnTo>
                    <a:pt x="2280920" y="1206500"/>
                  </a:lnTo>
                  <a:lnTo>
                    <a:pt x="2213609" y="1200150"/>
                  </a:lnTo>
                  <a:lnTo>
                    <a:pt x="2146300" y="1193800"/>
                  </a:lnTo>
                  <a:lnTo>
                    <a:pt x="2080259" y="1187450"/>
                  </a:lnTo>
                  <a:lnTo>
                    <a:pt x="2014220" y="1179829"/>
                  </a:lnTo>
                  <a:lnTo>
                    <a:pt x="0" y="1511300"/>
                  </a:lnTo>
                  <a:close/>
                </a:path>
                <a:path w="6405880" h="1511300">
                  <a:moveTo>
                    <a:pt x="435610" y="0"/>
                  </a:moveTo>
                  <a:lnTo>
                    <a:pt x="435610" y="0"/>
                  </a:lnTo>
                </a:path>
                <a:path w="6405880" h="1511300">
                  <a:moveTo>
                    <a:pt x="6405880" y="1254760"/>
                  </a:moveTo>
                  <a:lnTo>
                    <a:pt x="6405880" y="1254760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9109" y="5246370"/>
            <a:ext cx="14751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5080" indent="-12192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Memória</a:t>
            </a:r>
            <a:r>
              <a:rPr sz="2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  </a:t>
            </a: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Programa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2970" y="5166359"/>
            <a:ext cx="2198370" cy="878205"/>
          </a:xfrm>
          <a:custGeom>
            <a:avLst/>
            <a:gdLst/>
            <a:ahLst/>
            <a:cxnLst/>
            <a:rect l="l" t="t" r="r" b="b"/>
            <a:pathLst>
              <a:path w="2198370" h="878204">
                <a:moveTo>
                  <a:pt x="2198370" y="0"/>
                </a:moveTo>
                <a:lnTo>
                  <a:pt x="878840" y="0"/>
                </a:lnTo>
                <a:lnTo>
                  <a:pt x="878840" y="497052"/>
                </a:lnTo>
                <a:lnTo>
                  <a:pt x="792848" y="443230"/>
                </a:lnTo>
                <a:lnTo>
                  <a:pt x="703580" y="387350"/>
                </a:lnTo>
                <a:lnTo>
                  <a:pt x="703580" y="443230"/>
                </a:lnTo>
                <a:lnTo>
                  <a:pt x="176530" y="443230"/>
                </a:lnTo>
                <a:lnTo>
                  <a:pt x="176530" y="387350"/>
                </a:lnTo>
                <a:lnTo>
                  <a:pt x="0" y="497840"/>
                </a:lnTo>
                <a:lnTo>
                  <a:pt x="176530" y="608330"/>
                </a:lnTo>
                <a:lnTo>
                  <a:pt x="176530" y="552450"/>
                </a:lnTo>
                <a:lnTo>
                  <a:pt x="703580" y="552450"/>
                </a:lnTo>
                <a:lnTo>
                  <a:pt x="703580" y="608330"/>
                </a:lnTo>
                <a:lnTo>
                  <a:pt x="792848" y="552450"/>
                </a:lnTo>
                <a:lnTo>
                  <a:pt x="878840" y="498640"/>
                </a:lnTo>
                <a:lnTo>
                  <a:pt x="878840" y="877582"/>
                </a:lnTo>
                <a:lnTo>
                  <a:pt x="1539240" y="877582"/>
                </a:lnTo>
                <a:lnTo>
                  <a:pt x="2198370" y="877582"/>
                </a:lnTo>
                <a:lnTo>
                  <a:pt x="219837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5039" y="5414010"/>
            <a:ext cx="503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71340" y="5078729"/>
            <a:ext cx="2766060" cy="1160780"/>
          </a:xfrm>
          <a:custGeom>
            <a:avLst/>
            <a:gdLst/>
            <a:ahLst/>
            <a:cxnLst/>
            <a:rect l="l" t="t" r="r" b="b"/>
            <a:pathLst>
              <a:path w="2766059" h="1160779">
                <a:moveTo>
                  <a:pt x="2766060" y="0"/>
                </a:moveTo>
                <a:lnTo>
                  <a:pt x="817880" y="0"/>
                </a:lnTo>
                <a:lnTo>
                  <a:pt x="817880" y="512711"/>
                </a:lnTo>
                <a:lnTo>
                  <a:pt x="794118" y="497840"/>
                </a:lnTo>
                <a:lnTo>
                  <a:pt x="704850" y="441960"/>
                </a:lnTo>
                <a:lnTo>
                  <a:pt x="704850" y="497840"/>
                </a:lnTo>
                <a:lnTo>
                  <a:pt x="176530" y="497840"/>
                </a:lnTo>
                <a:lnTo>
                  <a:pt x="176530" y="441960"/>
                </a:lnTo>
                <a:lnTo>
                  <a:pt x="0" y="552450"/>
                </a:lnTo>
                <a:lnTo>
                  <a:pt x="176530" y="664210"/>
                </a:lnTo>
                <a:lnTo>
                  <a:pt x="176530" y="608330"/>
                </a:lnTo>
                <a:lnTo>
                  <a:pt x="704850" y="608330"/>
                </a:lnTo>
                <a:lnTo>
                  <a:pt x="704850" y="664210"/>
                </a:lnTo>
                <a:lnTo>
                  <a:pt x="793115" y="608330"/>
                </a:lnTo>
                <a:lnTo>
                  <a:pt x="817880" y="592658"/>
                </a:lnTo>
                <a:lnTo>
                  <a:pt x="817880" y="1160780"/>
                </a:lnTo>
                <a:lnTo>
                  <a:pt x="1791970" y="1160780"/>
                </a:lnTo>
                <a:lnTo>
                  <a:pt x="2766060" y="1160780"/>
                </a:lnTo>
                <a:lnTo>
                  <a:pt x="276606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26709" y="5246370"/>
            <a:ext cx="1475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Memória</a:t>
            </a:r>
            <a:r>
              <a:rPr sz="2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de 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Dados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5200" y="2060789"/>
            <a:ext cx="31311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Palatino"/>
                <a:cs typeface="Palatino"/>
              </a:rPr>
              <a:t>Instruções </a:t>
            </a:r>
            <a:r>
              <a:rPr sz="2400" b="1" dirty="0">
                <a:solidFill>
                  <a:srgbClr val="990000"/>
                </a:solidFill>
                <a:latin typeface="Palatino"/>
                <a:cs typeface="Palatino"/>
              </a:rPr>
              <a:t>e</a:t>
            </a:r>
            <a:r>
              <a:rPr sz="2400" b="1" spc="-65" dirty="0">
                <a:solidFill>
                  <a:srgbClr val="990000"/>
                </a:solidFill>
                <a:latin typeface="Palatino"/>
                <a:cs typeface="Palatino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Palatino"/>
                <a:cs typeface="Palatino"/>
              </a:rPr>
              <a:t>dados</a:t>
            </a:r>
            <a:r>
              <a:rPr lang="pt-BR" sz="2400" b="1" spc="-5" dirty="0">
                <a:solidFill>
                  <a:srgbClr val="990000"/>
                </a:solidFill>
                <a:latin typeface="Palatino"/>
                <a:cs typeface="Palatino"/>
              </a:rPr>
              <a:t> armazenados na mesma memória</a:t>
            </a:r>
            <a:endParaRPr sz="2400" dirty="0">
              <a:latin typeface="Palatino"/>
              <a:cs typeface="Palatin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11059" y="4446270"/>
            <a:ext cx="4789170" cy="1704339"/>
            <a:chOff x="7211059" y="4446270"/>
            <a:chExt cx="4789170" cy="1704339"/>
          </a:xfrm>
        </p:grpSpPr>
        <p:sp>
          <p:nvSpPr>
            <p:cNvPr id="16" name="object 16"/>
            <p:cNvSpPr/>
            <p:nvPr/>
          </p:nvSpPr>
          <p:spPr>
            <a:xfrm>
              <a:off x="7217409" y="4452620"/>
              <a:ext cx="4775200" cy="1691639"/>
            </a:xfrm>
            <a:custGeom>
              <a:avLst/>
              <a:gdLst/>
              <a:ahLst/>
              <a:cxnLst/>
              <a:rect l="l" t="t" r="r" b="b"/>
              <a:pathLst>
                <a:path w="4775200" h="1691639">
                  <a:moveTo>
                    <a:pt x="2700020" y="0"/>
                  </a:moveTo>
                  <a:lnTo>
                    <a:pt x="2484120" y="0"/>
                  </a:lnTo>
                  <a:lnTo>
                    <a:pt x="2430780" y="1269"/>
                  </a:lnTo>
                  <a:lnTo>
                    <a:pt x="2376170" y="3809"/>
                  </a:lnTo>
                  <a:lnTo>
                    <a:pt x="2322830" y="5079"/>
                  </a:lnTo>
                  <a:lnTo>
                    <a:pt x="2269490" y="7619"/>
                  </a:lnTo>
                  <a:lnTo>
                    <a:pt x="2058670" y="22859"/>
                  </a:lnTo>
                  <a:lnTo>
                    <a:pt x="2006600" y="27939"/>
                  </a:lnTo>
                  <a:lnTo>
                    <a:pt x="1954530" y="34289"/>
                  </a:lnTo>
                  <a:lnTo>
                    <a:pt x="1903730" y="39369"/>
                  </a:lnTo>
                  <a:lnTo>
                    <a:pt x="1851660" y="45719"/>
                  </a:lnTo>
                  <a:lnTo>
                    <a:pt x="1802130" y="53339"/>
                  </a:lnTo>
                  <a:lnTo>
                    <a:pt x="1751330" y="59689"/>
                  </a:lnTo>
                  <a:lnTo>
                    <a:pt x="1701800" y="67309"/>
                  </a:lnTo>
                  <a:lnTo>
                    <a:pt x="1510030" y="102869"/>
                  </a:lnTo>
                  <a:lnTo>
                    <a:pt x="1372870" y="133349"/>
                  </a:lnTo>
                  <a:lnTo>
                    <a:pt x="1242060" y="167639"/>
                  </a:lnTo>
                  <a:lnTo>
                    <a:pt x="1118870" y="205739"/>
                  </a:lnTo>
                  <a:lnTo>
                    <a:pt x="1079500" y="219709"/>
                  </a:lnTo>
                  <a:lnTo>
                    <a:pt x="1041400" y="232409"/>
                  </a:lnTo>
                  <a:lnTo>
                    <a:pt x="1003300" y="246379"/>
                  </a:lnTo>
                  <a:lnTo>
                    <a:pt x="967740" y="260349"/>
                  </a:lnTo>
                  <a:lnTo>
                    <a:pt x="896620" y="290829"/>
                  </a:lnTo>
                  <a:lnTo>
                    <a:pt x="830580" y="321309"/>
                  </a:lnTo>
                  <a:lnTo>
                    <a:pt x="769620" y="353059"/>
                  </a:lnTo>
                  <a:lnTo>
                    <a:pt x="712470" y="386079"/>
                  </a:lnTo>
                  <a:lnTo>
                    <a:pt x="635000" y="438149"/>
                  </a:lnTo>
                  <a:lnTo>
                    <a:pt x="589280" y="472439"/>
                  </a:lnTo>
                  <a:lnTo>
                    <a:pt x="548640" y="509269"/>
                  </a:lnTo>
                  <a:lnTo>
                    <a:pt x="514350" y="546099"/>
                  </a:lnTo>
                  <a:lnTo>
                    <a:pt x="497840" y="563879"/>
                  </a:lnTo>
                  <a:lnTo>
                    <a:pt x="469900" y="601979"/>
                  </a:lnTo>
                  <a:lnTo>
                    <a:pt x="447040" y="640079"/>
                  </a:lnTo>
                  <a:lnTo>
                    <a:pt x="429260" y="678179"/>
                  </a:lnTo>
                  <a:lnTo>
                    <a:pt x="416560" y="716279"/>
                  </a:lnTo>
                  <a:lnTo>
                    <a:pt x="410210" y="755649"/>
                  </a:lnTo>
                  <a:lnTo>
                    <a:pt x="408940" y="774699"/>
                  </a:lnTo>
                  <a:lnTo>
                    <a:pt x="408940" y="814069"/>
                  </a:lnTo>
                  <a:lnTo>
                    <a:pt x="421640" y="871219"/>
                  </a:lnTo>
                  <a:lnTo>
                    <a:pt x="435610" y="910589"/>
                  </a:lnTo>
                  <a:lnTo>
                    <a:pt x="454660" y="948689"/>
                  </a:lnTo>
                  <a:lnTo>
                    <a:pt x="478790" y="986789"/>
                  </a:lnTo>
                  <a:lnTo>
                    <a:pt x="509270" y="1023619"/>
                  </a:lnTo>
                  <a:lnTo>
                    <a:pt x="543560" y="1060449"/>
                  </a:lnTo>
                  <a:lnTo>
                    <a:pt x="563880" y="1078229"/>
                  </a:lnTo>
                  <a:lnTo>
                    <a:pt x="584200" y="1097279"/>
                  </a:lnTo>
                  <a:lnTo>
                    <a:pt x="605790" y="1113789"/>
                  </a:lnTo>
                  <a:lnTo>
                    <a:pt x="628650" y="1131569"/>
                  </a:lnTo>
                  <a:lnTo>
                    <a:pt x="652780" y="1149349"/>
                  </a:lnTo>
                  <a:lnTo>
                    <a:pt x="678180" y="1167129"/>
                  </a:lnTo>
                  <a:lnTo>
                    <a:pt x="704850" y="1183639"/>
                  </a:lnTo>
                  <a:lnTo>
                    <a:pt x="732790" y="1200149"/>
                  </a:lnTo>
                  <a:lnTo>
                    <a:pt x="762000" y="1216659"/>
                  </a:lnTo>
                  <a:lnTo>
                    <a:pt x="0" y="1691639"/>
                  </a:lnTo>
                  <a:lnTo>
                    <a:pt x="1341120" y="1432559"/>
                  </a:lnTo>
                  <a:lnTo>
                    <a:pt x="3843161" y="1432559"/>
                  </a:lnTo>
                  <a:lnTo>
                    <a:pt x="3953510" y="1403349"/>
                  </a:lnTo>
                  <a:lnTo>
                    <a:pt x="4076700" y="1365249"/>
                  </a:lnTo>
                  <a:lnTo>
                    <a:pt x="4152900" y="1337309"/>
                  </a:lnTo>
                  <a:lnTo>
                    <a:pt x="4226560" y="1309369"/>
                  </a:lnTo>
                  <a:lnTo>
                    <a:pt x="4262120" y="1295399"/>
                  </a:lnTo>
                  <a:lnTo>
                    <a:pt x="4329430" y="1263649"/>
                  </a:lnTo>
                  <a:lnTo>
                    <a:pt x="4361180" y="1248409"/>
                  </a:lnTo>
                  <a:lnTo>
                    <a:pt x="4422140" y="1216659"/>
                  </a:lnTo>
                  <a:lnTo>
                    <a:pt x="4504690" y="1167129"/>
                  </a:lnTo>
                  <a:lnTo>
                    <a:pt x="4555490" y="1131569"/>
                  </a:lnTo>
                  <a:lnTo>
                    <a:pt x="4578350" y="1113789"/>
                  </a:lnTo>
                  <a:lnTo>
                    <a:pt x="4599940" y="1097279"/>
                  </a:lnTo>
                  <a:lnTo>
                    <a:pt x="4639310" y="1060449"/>
                  </a:lnTo>
                  <a:lnTo>
                    <a:pt x="4674870" y="1023619"/>
                  </a:lnTo>
                  <a:lnTo>
                    <a:pt x="4704080" y="986789"/>
                  </a:lnTo>
                  <a:lnTo>
                    <a:pt x="4739640" y="929639"/>
                  </a:lnTo>
                  <a:lnTo>
                    <a:pt x="4756150" y="891539"/>
                  </a:lnTo>
                  <a:lnTo>
                    <a:pt x="4767580" y="852169"/>
                  </a:lnTo>
                  <a:lnTo>
                    <a:pt x="4773930" y="814069"/>
                  </a:lnTo>
                  <a:lnTo>
                    <a:pt x="4775200" y="793749"/>
                  </a:lnTo>
                  <a:lnTo>
                    <a:pt x="4775200" y="774699"/>
                  </a:lnTo>
                  <a:lnTo>
                    <a:pt x="4770120" y="735329"/>
                  </a:lnTo>
                  <a:lnTo>
                    <a:pt x="4761230" y="697229"/>
                  </a:lnTo>
                  <a:lnTo>
                    <a:pt x="4745990" y="659129"/>
                  </a:lnTo>
                  <a:lnTo>
                    <a:pt x="4725670" y="621029"/>
                  </a:lnTo>
                  <a:lnTo>
                    <a:pt x="4700270" y="582929"/>
                  </a:lnTo>
                  <a:lnTo>
                    <a:pt x="4669790" y="544829"/>
                  </a:lnTo>
                  <a:lnTo>
                    <a:pt x="4652010" y="527049"/>
                  </a:lnTo>
                  <a:lnTo>
                    <a:pt x="4634230" y="507999"/>
                  </a:lnTo>
                  <a:lnTo>
                    <a:pt x="4615180" y="490219"/>
                  </a:lnTo>
                  <a:lnTo>
                    <a:pt x="4572000" y="454659"/>
                  </a:lnTo>
                  <a:lnTo>
                    <a:pt x="4547870" y="436879"/>
                  </a:lnTo>
                  <a:lnTo>
                    <a:pt x="4523740" y="420369"/>
                  </a:lnTo>
                  <a:lnTo>
                    <a:pt x="4498340" y="402589"/>
                  </a:lnTo>
                  <a:lnTo>
                    <a:pt x="4384040" y="336549"/>
                  </a:lnTo>
                  <a:lnTo>
                    <a:pt x="4286250" y="290829"/>
                  </a:lnTo>
                  <a:lnTo>
                    <a:pt x="4216400" y="260349"/>
                  </a:lnTo>
                  <a:lnTo>
                    <a:pt x="4142740" y="232409"/>
                  </a:lnTo>
                  <a:lnTo>
                    <a:pt x="4104640" y="219709"/>
                  </a:lnTo>
                  <a:lnTo>
                    <a:pt x="4064000" y="205739"/>
                  </a:lnTo>
                  <a:lnTo>
                    <a:pt x="4024630" y="193039"/>
                  </a:lnTo>
                  <a:lnTo>
                    <a:pt x="3942080" y="167639"/>
                  </a:lnTo>
                  <a:lnTo>
                    <a:pt x="3811270" y="133349"/>
                  </a:lnTo>
                  <a:lnTo>
                    <a:pt x="3674110" y="102869"/>
                  </a:lnTo>
                  <a:lnTo>
                    <a:pt x="3481070" y="67309"/>
                  </a:lnTo>
                  <a:lnTo>
                    <a:pt x="3431540" y="59689"/>
                  </a:lnTo>
                  <a:lnTo>
                    <a:pt x="3382010" y="53339"/>
                  </a:lnTo>
                  <a:lnTo>
                    <a:pt x="3331210" y="45719"/>
                  </a:lnTo>
                  <a:lnTo>
                    <a:pt x="3280410" y="39369"/>
                  </a:lnTo>
                  <a:lnTo>
                    <a:pt x="3229610" y="34289"/>
                  </a:lnTo>
                  <a:lnTo>
                    <a:pt x="3177540" y="27939"/>
                  </a:lnTo>
                  <a:lnTo>
                    <a:pt x="3125470" y="22859"/>
                  </a:lnTo>
                  <a:lnTo>
                    <a:pt x="2914650" y="7619"/>
                  </a:lnTo>
                  <a:lnTo>
                    <a:pt x="2860040" y="5079"/>
                  </a:lnTo>
                  <a:lnTo>
                    <a:pt x="2806700" y="3809"/>
                  </a:lnTo>
                  <a:lnTo>
                    <a:pt x="2753360" y="1269"/>
                  </a:lnTo>
                  <a:lnTo>
                    <a:pt x="2700020" y="0"/>
                  </a:lnTo>
                  <a:close/>
                </a:path>
                <a:path w="4775200" h="1691639">
                  <a:moveTo>
                    <a:pt x="3843161" y="1432559"/>
                  </a:moveTo>
                  <a:lnTo>
                    <a:pt x="1341120" y="1432559"/>
                  </a:lnTo>
                  <a:lnTo>
                    <a:pt x="1385570" y="1443989"/>
                  </a:lnTo>
                  <a:lnTo>
                    <a:pt x="1430020" y="1454149"/>
                  </a:lnTo>
                  <a:lnTo>
                    <a:pt x="1524000" y="1474469"/>
                  </a:lnTo>
                  <a:lnTo>
                    <a:pt x="1667510" y="1501139"/>
                  </a:lnTo>
                  <a:lnTo>
                    <a:pt x="1816100" y="1523999"/>
                  </a:lnTo>
                  <a:lnTo>
                    <a:pt x="1917700" y="1536699"/>
                  </a:lnTo>
                  <a:lnTo>
                    <a:pt x="1968500" y="1541779"/>
                  </a:lnTo>
                  <a:lnTo>
                    <a:pt x="2020570" y="1548129"/>
                  </a:lnTo>
                  <a:lnTo>
                    <a:pt x="2072640" y="1551939"/>
                  </a:lnTo>
                  <a:lnTo>
                    <a:pt x="2125980" y="1557019"/>
                  </a:lnTo>
                  <a:lnTo>
                    <a:pt x="2231390" y="1564639"/>
                  </a:lnTo>
                  <a:lnTo>
                    <a:pt x="2338070" y="1569719"/>
                  </a:lnTo>
                  <a:lnTo>
                    <a:pt x="2391410" y="1570989"/>
                  </a:lnTo>
                  <a:lnTo>
                    <a:pt x="2444750" y="1573529"/>
                  </a:lnTo>
                  <a:lnTo>
                    <a:pt x="2499360" y="1573529"/>
                  </a:lnTo>
                  <a:lnTo>
                    <a:pt x="2552700" y="1574799"/>
                  </a:lnTo>
                  <a:lnTo>
                    <a:pt x="2660650" y="1574799"/>
                  </a:lnTo>
                  <a:lnTo>
                    <a:pt x="2821940" y="1570989"/>
                  </a:lnTo>
                  <a:lnTo>
                    <a:pt x="2928620" y="1565909"/>
                  </a:lnTo>
                  <a:lnTo>
                    <a:pt x="3087370" y="1554479"/>
                  </a:lnTo>
                  <a:lnTo>
                    <a:pt x="3243580" y="1539239"/>
                  </a:lnTo>
                  <a:lnTo>
                    <a:pt x="3345180" y="1526539"/>
                  </a:lnTo>
                  <a:lnTo>
                    <a:pt x="3395980" y="1518919"/>
                  </a:lnTo>
                  <a:lnTo>
                    <a:pt x="3445510" y="1512569"/>
                  </a:lnTo>
                  <a:lnTo>
                    <a:pt x="3495040" y="1503679"/>
                  </a:lnTo>
                  <a:lnTo>
                    <a:pt x="3544570" y="1496059"/>
                  </a:lnTo>
                  <a:lnTo>
                    <a:pt x="3639820" y="1478279"/>
                  </a:lnTo>
                  <a:lnTo>
                    <a:pt x="3732530" y="1457959"/>
                  </a:lnTo>
                  <a:lnTo>
                    <a:pt x="3778250" y="1449069"/>
                  </a:lnTo>
                  <a:lnTo>
                    <a:pt x="3823970" y="1437639"/>
                  </a:lnTo>
                  <a:lnTo>
                    <a:pt x="3843161" y="1432559"/>
                  </a:lnTo>
                  <a:close/>
                </a:path>
              </a:pathLst>
            </a:custGeom>
            <a:solidFill>
              <a:srgbClr val="FFE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7409" y="4452620"/>
              <a:ext cx="4776470" cy="1691639"/>
            </a:xfrm>
            <a:custGeom>
              <a:avLst/>
              <a:gdLst/>
              <a:ahLst/>
              <a:cxnLst/>
              <a:rect l="l" t="t" r="r" b="b"/>
              <a:pathLst>
                <a:path w="4776470" h="1691639">
                  <a:moveTo>
                    <a:pt x="0" y="1691639"/>
                  </a:moveTo>
                  <a:lnTo>
                    <a:pt x="762000" y="1216659"/>
                  </a:lnTo>
                  <a:lnTo>
                    <a:pt x="732790" y="1200149"/>
                  </a:lnTo>
                  <a:lnTo>
                    <a:pt x="704850" y="1183639"/>
                  </a:lnTo>
                  <a:lnTo>
                    <a:pt x="678180" y="1167129"/>
                  </a:lnTo>
                  <a:lnTo>
                    <a:pt x="652780" y="1149349"/>
                  </a:lnTo>
                  <a:lnTo>
                    <a:pt x="628650" y="1131569"/>
                  </a:lnTo>
                  <a:lnTo>
                    <a:pt x="605790" y="1113789"/>
                  </a:lnTo>
                  <a:lnTo>
                    <a:pt x="584200" y="1097279"/>
                  </a:lnTo>
                  <a:lnTo>
                    <a:pt x="563880" y="1078229"/>
                  </a:lnTo>
                  <a:lnTo>
                    <a:pt x="543560" y="1060449"/>
                  </a:lnTo>
                  <a:lnTo>
                    <a:pt x="525780" y="1042669"/>
                  </a:lnTo>
                  <a:lnTo>
                    <a:pt x="494030" y="1005839"/>
                  </a:lnTo>
                  <a:lnTo>
                    <a:pt x="466090" y="967739"/>
                  </a:lnTo>
                  <a:lnTo>
                    <a:pt x="444500" y="929639"/>
                  </a:lnTo>
                  <a:lnTo>
                    <a:pt x="427990" y="891539"/>
                  </a:lnTo>
                  <a:lnTo>
                    <a:pt x="416560" y="852169"/>
                  </a:lnTo>
                  <a:lnTo>
                    <a:pt x="411480" y="833119"/>
                  </a:lnTo>
                  <a:lnTo>
                    <a:pt x="408940" y="814069"/>
                  </a:lnTo>
                  <a:lnTo>
                    <a:pt x="408940" y="793749"/>
                  </a:lnTo>
                  <a:lnTo>
                    <a:pt x="408940" y="774699"/>
                  </a:lnTo>
                  <a:lnTo>
                    <a:pt x="410210" y="755649"/>
                  </a:lnTo>
                  <a:lnTo>
                    <a:pt x="412750" y="736599"/>
                  </a:lnTo>
                  <a:lnTo>
                    <a:pt x="416560" y="716279"/>
                  </a:lnTo>
                  <a:lnTo>
                    <a:pt x="422910" y="697229"/>
                  </a:lnTo>
                  <a:lnTo>
                    <a:pt x="429260" y="678179"/>
                  </a:lnTo>
                  <a:lnTo>
                    <a:pt x="447040" y="640079"/>
                  </a:lnTo>
                  <a:lnTo>
                    <a:pt x="469900" y="601979"/>
                  </a:lnTo>
                  <a:lnTo>
                    <a:pt x="483870" y="582929"/>
                  </a:lnTo>
                  <a:lnTo>
                    <a:pt x="497840" y="563879"/>
                  </a:lnTo>
                  <a:lnTo>
                    <a:pt x="514350" y="546099"/>
                  </a:lnTo>
                  <a:lnTo>
                    <a:pt x="530860" y="527049"/>
                  </a:lnTo>
                  <a:lnTo>
                    <a:pt x="548640" y="509269"/>
                  </a:lnTo>
                  <a:lnTo>
                    <a:pt x="589280" y="472439"/>
                  </a:lnTo>
                  <a:lnTo>
                    <a:pt x="635000" y="438149"/>
                  </a:lnTo>
                  <a:lnTo>
                    <a:pt x="685800" y="402589"/>
                  </a:lnTo>
                  <a:lnTo>
                    <a:pt x="740410" y="369569"/>
                  </a:lnTo>
                  <a:lnTo>
                    <a:pt x="800100" y="336549"/>
                  </a:lnTo>
                  <a:lnTo>
                    <a:pt x="863600" y="306069"/>
                  </a:lnTo>
                  <a:lnTo>
                    <a:pt x="932180" y="275589"/>
                  </a:lnTo>
                  <a:lnTo>
                    <a:pt x="967740" y="260349"/>
                  </a:lnTo>
                  <a:lnTo>
                    <a:pt x="1003300" y="246379"/>
                  </a:lnTo>
                  <a:lnTo>
                    <a:pt x="1041400" y="232409"/>
                  </a:lnTo>
                  <a:lnTo>
                    <a:pt x="1079500" y="219709"/>
                  </a:lnTo>
                  <a:lnTo>
                    <a:pt x="1118870" y="205739"/>
                  </a:lnTo>
                  <a:lnTo>
                    <a:pt x="1159510" y="193039"/>
                  </a:lnTo>
                  <a:lnTo>
                    <a:pt x="1200150" y="180339"/>
                  </a:lnTo>
                  <a:lnTo>
                    <a:pt x="1242060" y="167639"/>
                  </a:lnTo>
                  <a:lnTo>
                    <a:pt x="1285240" y="156209"/>
                  </a:lnTo>
                  <a:lnTo>
                    <a:pt x="1328420" y="144779"/>
                  </a:lnTo>
                  <a:lnTo>
                    <a:pt x="1372870" y="133349"/>
                  </a:lnTo>
                  <a:lnTo>
                    <a:pt x="1417320" y="123189"/>
                  </a:lnTo>
                  <a:lnTo>
                    <a:pt x="1463040" y="113029"/>
                  </a:lnTo>
                  <a:lnTo>
                    <a:pt x="1510030" y="102869"/>
                  </a:lnTo>
                  <a:lnTo>
                    <a:pt x="1557020" y="93979"/>
                  </a:lnTo>
                  <a:lnTo>
                    <a:pt x="1605280" y="85089"/>
                  </a:lnTo>
                  <a:lnTo>
                    <a:pt x="1653540" y="76199"/>
                  </a:lnTo>
                  <a:lnTo>
                    <a:pt x="1701800" y="67309"/>
                  </a:lnTo>
                  <a:lnTo>
                    <a:pt x="1751330" y="59689"/>
                  </a:lnTo>
                  <a:lnTo>
                    <a:pt x="1802130" y="53339"/>
                  </a:lnTo>
                  <a:lnTo>
                    <a:pt x="1851660" y="45719"/>
                  </a:lnTo>
                  <a:lnTo>
                    <a:pt x="1903730" y="39369"/>
                  </a:lnTo>
                  <a:lnTo>
                    <a:pt x="1954530" y="34289"/>
                  </a:lnTo>
                  <a:lnTo>
                    <a:pt x="2006600" y="27939"/>
                  </a:lnTo>
                  <a:lnTo>
                    <a:pt x="2058670" y="22859"/>
                  </a:lnTo>
                  <a:lnTo>
                    <a:pt x="2110740" y="19049"/>
                  </a:lnTo>
                  <a:lnTo>
                    <a:pt x="2164080" y="15239"/>
                  </a:lnTo>
                  <a:lnTo>
                    <a:pt x="2216150" y="11429"/>
                  </a:lnTo>
                  <a:lnTo>
                    <a:pt x="2269490" y="7619"/>
                  </a:lnTo>
                  <a:lnTo>
                    <a:pt x="2322830" y="5079"/>
                  </a:lnTo>
                  <a:lnTo>
                    <a:pt x="2376170" y="3809"/>
                  </a:lnTo>
                  <a:lnTo>
                    <a:pt x="2430780" y="1269"/>
                  </a:lnTo>
                  <a:lnTo>
                    <a:pt x="2484120" y="0"/>
                  </a:lnTo>
                  <a:lnTo>
                    <a:pt x="2537460" y="0"/>
                  </a:lnTo>
                  <a:lnTo>
                    <a:pt x="2592070" y="0"/>
                  </a:lnTo>
                  <a:lnTo>
                    <a:pt x="2645410" y="0"/>
                  </a:lnTo>
                  <a:lnTo>
                    <a:pt x="2700020" y="0"/>
                  </a:lnTo>
                  <a:lnTo>
                    <a:pt x="2753360" y="1269"/>
                  </a:lnTo>
                  <a:lnTo>
                    <a:pt x="2806700" y="3809"/>
                  </a:lnTo>
                  <a:lnTo>
                    <a:pt x="2860040" y="5079"/>
                  </a:lnTo>
                  <a:lnTo>
                    <a:pt x="2914650" y="7619"/>
                  </a:lnTo>
                  <a:lnTo>
                    <a:pt x="2966720" y="11429"/>
                  </a:lnTo>
                  <a:lnTo>
                    <a:pt x="3020060" y="15239"/>
                  </a:lnTo>
                  <a:lnTo>
                    <a:pt x="3073400" y="19049"/>
                  </a:lnTo>
                  <a:lnTo>
                    <a:pt x="3125470" y="22859"/>
                  </a:lnTo>
                  <a:lnTo>
                    <a:pt x="3177540" y="27939"/>
                  </a:lnTo>
                  <a:lnTo>
                    <a:pt x="3229610" y="34289"/>
                  </a:lnTo>
                  <a:lnTo>
                    <a:pt x="3280410" y="39369"/>
                  </a:lnTo>
                  <a:lnTo>
                    <a:pt x="3331210" y="45719"/>
                  </a:lnTo>
                  <a:lnTo>
                    <a:pt x="3382010" y="53339"/>
                  </a:lnTo>
                  <a:lnTo>
                    <a:pt x="3431540" y="59689"/>
                  </a:lnTo>
                  <a:lnTo>
                    <a:pt x="3481070" y="67309"/>
                  </a:lnTo>
                  <a:lnTo>
                    <a:pt x="3530600" y="76199"/>
                  </a:lnTo>
                  <a:lnTo>
                    <a:pt x="3578860" y="85089"/>
                  </a:lnTo>
                  <a:lnTo>
                    <a:pt x="3627120" y="93979"/>
                  </a:lnTo>
                  <a:lnTo>
                    <a:pt x="3674110" y="102869"/>
                  </a:lnTo>
                  <a:lnTo>
                    <a:pt x="3719830" y="113029"/>
                  </a:lnTo>
                  <a:lnTo>
                    <a:pt x="3765550" y="123189"/>
                  </a:lnTo>
                  <a:lnTo>
                    <a:pt x="3811270" y="133349"/>
                  </a:lnTo>
                  <a:lnTo>
                    <a:pt x="3855720" y="144779"/>
                  </a:lnTo>
                  <a:lnTo>
                    <a:pt x="3898900" y="156209"/>
                  </a:lnTo>
                  <a:lnTo>
                    <a:pt x="3942080" y="167639"/>
                  </a:lnTo>
                  <a:lnTo>
                    <a:pt x="3983990" y="180339"/>
                  </a:lnTo>
                  <a:lnTo>
                    <a:pt x="4024630" y="193039"/>
                  </a:lnTo>
                  <a:lnTo>
                    <a:pt x="4064000" y="205739"/>
                  </a:lnTo>
                  <a:lnTo>
                    <a:pt x="4104640" y="219709"/>
                  </a:lnTo>
                  <a:lnTo>
                    <a:pt x="4142740" y="232409"/>
                  </a:lnTo>
                  <a:lnTo>
                    <a:pt x="4179570" y="246379"/>
                  </a:lnTo>
                  <a:lnTo>
                    <a:pt x="4216400" y="260349"/>
                  </a:lnTo>
                  <a:lnTo>
                    <a:pt x="4251960" y="275589"/>
                  </a:lnTo>
                  <a:lnTo>
                    <a:pt x="4319270" y="306069"/>
                  </a:lnTo>
                  <a:lnTo>
                    <a:pt x="4384040" y="336549"/>
                  </a:lnTo>
                  <a:lnTo>
                    <a:pt x="4413250" y="353059"/>
                  </a:lnTo>
                  <a:lnTo>
                    <a:pt x="4442460" y="369569"/>
                  </a:lnTo>
                  <a:lnTo>
                    <a:pt x="4471670" y="386079"/>
                  </a:lnTo>
                  <a:lnTo>
                    <a:pt x="4498340" y="402589"/>
                  </a:lnTo>
                  <a:lnTo>
                    <a:pt x="4523740" y="420369"/>
                  </a:lnTo>
                  <a:lnTo>
                    <a:pt x="4547870" y="436879"/>
                  </a:lnTo>
                  <a:lnTo>
                    <a:pt x="4572000" y="454659"/>
                  </a:lnTo>
                  <a:lnTo>
                    <a:pt x="4593590" y="472439"/>
                  </a:lnTo>
                  <a:lnTo>
                    <a:pt x="4615180" y="490219"/>
                  </a:lnTo>
                  <a:lnTo>
                    <a:pt x="4634230" y="507999"/>
                  </a:lnTo>
                  <a:lnTo>
                    <a:pt x="4652010" y="527049"/>
                  </a:lnTo>
                  <a:lnTo>
                    <a:pt x="4669790" y="544829"/>
                  </a:lnTo>
                  <a:lnTo>
                    <a:pt x="4700270" y="582929"/>
                  </a:lnTo>
                  <a:lnTo>
                    <a:pt x="4725670" y="621029"/>
                  </a:lnTo>
                  <a:lnTo>
                    <a:pt x="4745990" y="659129"/>
                  </a:lnTo>
                  <a:lnTo>
                    <a:pt x="4753610" y="678179"/>
                  </a:lnTo>
                  <a:lnTo>
                    <a:pt x="4761230" y="697229"/>
                  </a:lnTo>
                  <a:lnTo>
                    <a:pt x="4766310" y="716279"/>
                  </a:lnTo>
                  <a:lnTo>
                    <a:pt x="4770120" y="735329"/>
                  </a:lnTo>
                  <a:lnTo>
                    <a:pt x="4773930" y="755649"/>
                  </a:lnTo>
                  <a:lnTo>
                    <a:pt x="4775200" y="774699"/>
                  </a:lnTo>
                  <a:lnTo>
                    <a:pt x="4775200" y="793749"/>
                  </a:lnTo>
                  <a:lnTo>
                    <a:pt x="4771390" y="833119"/>
                  </a:lnTo>
                  <a:lnTo>
                    <a:pt x="4762500" y="871219"/>
                  </a:lnTo>
                  <a:lnTo>
                    <a:pt x="4748530" y="910589"/>
                  </a:lnTo>
                  <a:lnTo>
                    <a:pt x="4728210" y="948689"/>
                  </a:lnTo>
                  <a:lnTo>
                    <a:pt x="4716780" y="967739"/>
                  </a:lnTo>
                  <a:lnTo>
                    <a:pt x="4690110" y="1004569"/>
                  </a:lnTo>
                  <a:lnTo>
                    <a:pt x="4657090" y="1042669"/>
                  </a:lnTo>
                  <a:lnTo>
                    <a:pt x="4620260" y="1078229"/>
                  </a:lnTo>
                  <a:lnTo>
                    <a:pt x="4599940" y="1097279"/>
                  </a:lnTo>
                  <a:lnTo>
                    <a:pt x="4578350" y="1113789"/>
                  </a:lnTo>
                  <a:lnTo>
                    <a:pt x="4555490" y="1131569"/>
                  </a:lnTo>
                  <a:lnTo>
                    <a:pt x="4531360" y="1149349"/>
                  </a:lnTo>
                  <a:lnTo>
                    <a:pt x="4504690" y="1167129"/>
                  </a:lnTo>
                  <a:lnTo>
                    <a:pt x="4478020" y="1183639"/>
                  </a:lnTo>
                  <a:lnTo>
                    <a:pt x="4451350" y="1200149"/>
                  </a:lnTo>
                  <a:lnTo>
                    <a:pt x="4422140" y="1216659"/>
                  </a:lnTo>
                  <a:lnTo>
                    <a:pt x="4391660" y="1233169"/>
                  </a:lnTo>
                  <a:lnTo>
                    <a:pt x="4361180" y="1248409"/>
                  </a:lnTo>
                  <a:lnTo>
                    <a:pt x="4329430" y="1263649"/>
                  </a:lnTo>
                  <a:lnTo>
                    <a:pt x="4296410" y="1280159"/>
                  </a:lnTo>
                  <a:lnTo>
                    <a:pt x="4226560" y="1309369"/>
                  </a:lnTo>
                  <a:lnTo>
                    <a:pt x="4189730" y="1323339"/>
                  </a:lnTo>
                  <a:lnTo>
                    <a:pt x="4152900" y="1337309"/>
                  </a:lnTo>
                  <a:lnTo>
                    <a:pt x="4114800" y="1351279"/>
                  </a:lnTo>
                  <a:lnTo>
                    <a:pt x="4076700" y="1365249"/>
                  </a:lnTo>
                  <a:lnTo>
                    <a:pt x="4036060" y="1377949"/>
                  </a:lnTo>
                  <a:lnTo>
                    <a:pt x="3995420" y="1390649"/>
                  </a:lnTo>
                  <a:lnTo>
                    <a:pt x="3953510" y="1403349"/>
                  </a:lnTo>
                  <a:lnTo>
                    <a:pt x="3910330" y="1414779"/>
                  </a:lnTo>
                  <a:lnTo>
                    <a:pt x="3867150" y="1426209"/>
                  </a:lnTo>
                  <a:lnTo>
                    <a:pt x="3823970" y="1437639"/>
                  </a:lnTo>
                  <a:lnTo>
                    <a:pt x="3778250" y="1449069"/>
                  </a:lnTo>
                  <a:lnTo>
                    <a:pt x="3732530" y="1457959"/>
                  </a:lnTo>
                  <a:lnTo>
                    <a:pt x="3686810" y="1468119"/>
                  </a:lnTo>
                  <a:lnTo>
                    <a:pt x="3639820" y="1478279"/>
                  </a:lnTo>
                  <a:lnTo>
                    <a:pt x="3591560" y="1487169"/>
                  </a:lnTo>
                  <a:lnTo>
                    <a:pt x="3544570" y="1496059"/>
                  </a:lnTo>
                  <a:lnTo>
                    <a:pt x="3495040" y="1503679"/>
                  </a:lnTo>
                  <a:lnTo>
                    <a:pt x="3445510" y="1512569"/>
                  </a:lnTo>
                  <a:lnTo>
                    <a:pt x="3395980" y="1518919"/>
                  </a:lnTo>
                  <a:lnTo>
                    <a:pt x="3345180" y="1526539"/>
                  </a:lnTo>
                  <a:lnTo>
                    <a:pt x="3294380" y="1532889"/>
                  </a:lnTo>
                  <a:lnTo>
                    <a:pt x="3243580" y="1539239"/>
                  </a:lnTo>
                  <a:lnTo>
                    <a:pt x="3191510" y="1544319"/>
                  </a:lnTo>
                  <a:lnTo>
                    <a:pt x="3139440" y="1549399"/>
                  </a:lnTo>
                  <a:lnTo>
                    <a:pt x="3087370" y="1554479"/>
                  </a:lnTo>
                  <a:lnTo>
                    <a:pt x="3035300" y="1558289"/>
                  </a:lnTo>
                  <a:lnTo>
                    <a:pt x="2981960" y="1562099"/>
                  </a:lnTo>
                  <a:lnTo>
                    <a:pt x="2928620" y="1565909"/>
                  </a:lnTo>
                  <a:lnTo>
                    <a:pt x="2875280" y="1568449"/>
                  </a:lnTo>
                  <a:lnTo>
                    <a:pt x="2821940" y="1570989"/>
                  </a:lnTo>
                  <a:lnTo>
                    <a:pt x="2768600" y="1572259"/>
                  </a:lnTo>
                  <a:lnTo>
                    <a:pt x="2715260" y="1573529"/>
                  </a:lnTo>
                  <a:lnTo>
                    <a:pt x="2660650" y="1574799"/>
                  </a:lnTo>
                  <a:lnTo>
                    <a:pt x="2607310" y="1574799"/>
                  </a:lnTo>
                  <a:lnTo>
                    <a:pt x="2552700" y="1574799"/>
                  </a:lnTo>
                  <a:lnTo>
                    <a:pt x="2499360" y="1573529"/>
                  </a:lnTo>
                  <a:lnTo>
                    <a:pt x="2444750" y="1573529"/>
                  </a:lnTo>
                  <a:lnTo>
                    <a:pt x="2391410" y="1570989"/>
                  </a:lnTo>
                  <a:lnTo>
                    <a:pt x="2338070" y="1569719"/>
                  </a:lnTo>
                  <a:lnTo>
                    <a:pt x="2284730" y="1567179"/>
                  </a:lnTo>
                  <a:lnTo>
                    <a:pt x="2231390" y="1564639"/>
                  </a:lnTo>
                  <a:lnTo>
                    <a:pt x="2178050" y="1560829"/>
                  </a:lnTo>
                  <a:lnTo>
                    <a:pt x="2125980" y="1557019"/>
                  </a:lnTo>
                  <a:lnTo>
                    <a:pt x="2072640" y="1551939"/>
                  </a:lnTo>
                  <a:lnTo>
                    <a:pt x="2020570" y="1548129"/>
                  </a:lnTo>
                  <a:lnTo>
                    <a:pt x="1968500" y="1541779"/>
                  </a:lnTo>
                  <a:lnTo>
                    <a:pt x="1917700" y="1536699"/>
                  </a:lnTo>
                  <a:lnTo>
                    <a:pt x="1866900" y="1530349"/>
                  </a:lnTo>
                  <a:lnTo>
                    <a:pt x="1816100" y="1523999"/>
                  </a:lnTo>
                  <a:lnTo>
                    <a:pt x="1765300" y="1516379"/>
                  </a:lnTo>
                  <a:lnTo>
                    <a:pt x="1715770" y="1508759"/>
                  </a:lnTo>
                  <a:lnTo>
                    <a:pt x="1667510" y="1501139"/>
                  </a:lnTo>
                  <a:lnTo>
                    <a:pt x="1617980" y="1492249"/>
                  </a:lnTo>
                  <a:lnTo>
                    <a:pt x="1570990" y="1483359"/>
                  </a:lnTo>
                  <a:lnTo>
                    <a:pt x="1524000" y="1474469"/>
                  </a:lnTo>
                  <a:lnTo>
                    <a:pt x="1477010" y="1464309"/>
                  </a:lnTo>
                  <a:lnTo>
                    <a:pt x="1430020" y="1454149"/>
                  </a:lnTo>
                  <a:lnTo>
                    <a:pt x="1385570" y="1443989"/>
                  </a:lnTo>
                  <a:lnTo>
                    <a:pt x="1341120" y="1432559"/>
                  </a:lnTo>
                  <a:lnTo>
                    <a:pt x="0" y="1691639"/>
                  </a:lnTo>
                  <a:close/>
                </a:path>
                <a:path w="4776470" h="1691639">
                  <a:moveTo>
                    <a:pt x="408940" y="0"/>
                  </a:moveTo>
                  <a:lnTo>
                    <a:pt x="408940" y="0"/>
                  </a:lnTo>
                </a:path>
                <a:path w="4776470" h="1691639">
                  <a:moveTo>
                    <a:pt x="4776470" y="1574799"/>
                  </a:moveTo>
                  <a:lnTo>
                    <a:pt x="4776470" y="1574799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42630" y="4678679"/>
            <a:ext cx="2886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Instruções </a:t>
            </a:r>
            <a:r>
              <a:rPr sz="2400" b="1" dirty="0">
                <a:solidFill>
                  <a:srgbClr val="3366FF"/>
                </a:solidFill>
                <a:latin typeface="Palatino"/>
                <a:cs typeface="Palatino"/>
              </a:rPr>
              <a:t>e </a:t>
            </a: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dados  </a:t>
            </a:r>
            <a:r>
              <a:rPr sz="2400" b="1" dirty="0">
                <a:solidFill>
                  <a:srgbClr val="3366FF"/>
                </a:solidFill>
                <a:latin typeface="Palatino"/>
                <a:cs typeface="Palatino"/>
              </a:rPr>
              <a:t>são </a:t>
            </a: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armazenados</a:t>
            </a:r>
            <a:r>
              <a:rPr sz="2400" b="1" spc="-75" dirty="0">
                <a:solidFill>
                  <a:srgbClr val="3366FF"/>
                </a:solidFill>
                <a:latin typeface="Palatino"/>
                <a:cs typeface="Palatino"/>
              </a:rPr>
              <a:t> </a:t>
            </a:r>
            <a:r>
              <a:rPr sz="2400" b="1" dirty="0">
                <a:solidFill>
                  <a:srgbClr val="3366FF"/>
                </a:solidFill>
                <a:latin typeface="Palatino"/>
                <a:cs typeface="Palatino"/>
              </a:rPr>
              <a:t>em  </a:t>
            </a: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memórias</a:t>
            </a:r>
            <a:r>
              <a:rPr sz="2400" b="1" spc="-40" dirty="0">
                <a:solidFill>
                  <a:srgbClr val="3366FF"/>
                </a:solidFill>
                <a:latin typeface="Palatino"/>
                <a:cs typeface="Palatino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diferentes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94BF714-EF1C-BC7D-5848-A5FB9ED85A5F}"/>
              </a:ext>
            </a:extLst>
          </p:cNvPr>
          <p:cNvSpPr txBox="1"/>
          <p:nvPr/>
        </p:nvSpPr>
        <p:spPr>
          <a:xfrm>
            <a:off x="290250" y="4563466"/>
            <a:ext cx="33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HAVARD (Ex.: Microchip PIC18F)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E0584B-5B62-3923-3BD4-BF539B750344}"/>
              </a:ext>
            </a:extLst>
          </p:cNvPr>
          <p:cNvSpPr txBox="1"/>
          <p:nvPr/>
        </p:nvSpPr>
        <p:spPr>
          <a:xfrm>
            <a:off x="352789" y="2430046"/>
            <a:ext cx="322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VON NEUMANN (Ex.: Intel 8051)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821C9FD-E52C-432E-10E3-4CC85789B1C2}"/>
              </a:ext>
            </a:extLst>
          </p:cNvPr>
          <p:cNvSpPr txBox="1"/>
          <p:nvPr/>
        </p:nvSpPr>
        <p:spPr>
          <a:xfrm>
            <a:off x="3462019" y="3000354"/>
            <a:ext cx="1818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620" marR="5080" indent="-121920">
              <a:lnSpc>
                <a:spcPct val="100000"/>
              </a:lnSpc>
              <a:spcBef>
                <a:spcPts val="100"/>
              </a:spcBef>
            </a:pPr>
            <a:r>
              <a:rPr lang="pt-BR"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Memória</a:t>
            </a:r>
            <a:r>
              <a:rPr lang="pt-BR"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  </a:t>
            </a:r>
            <a:r>
              <a:rPr lang="pt-BR"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Programa e Dados</a:t>
            </a:r>
            <a:endParaRPr lang="pt-BR" sz="1800" dirty="0">
              <a:latin typeface="Times New Roman"/>
              <a:cs typeface="Times New Roman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33BD6B9A-A50A-853C-C43B-D7AC9223AF0A}"/>
              </a:ext>
            </a:extLst>
          </p:cNvPr>
          <p:cNvSpPr txBox="1"/>
          <p:nvPr/>
        </p:nvSpPr>
        <p:spPr>
          <a:xfrm>
            <a:off x="1163638" y="3326765"/>
            <a:ext cx="503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A118B75-616B-D6A3-78AD-E3F65121480F}"/>
              </a:ext>
            </a:extLst>
          </p:cNvPr>
          <p:cNvSpPr txBox="1"/>
          <p:nvPr/>
        </p:nvSpPr>
        <p:spPr>
          <a:xfrm>
            <a:off x="2602199" y="288319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bits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A6FFCC7-595C-E128-0E2A-48AE4228ED27}"/>
              </a:ext>
            </a:extLst>
          </p:cNvPr>
          <p:cNvSpPr txBox="1"/>
          <p:nvPr/>
        </p:nvSpPr>
        <p:spPr>
          <a:xfrm>
            <a:off x="4449625" y="507872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bits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5D6E9AC-105E-1CC1-44D8-4ED29BDF4DC6}"/>
              </a:ext>
            </a:extLst>
          </p:cNvPr>
          <p:cNvSpPr txBox="1"/>
          <p:nvPr/>
        </p:nvSpPr>
        <p:spPr>
          <a:xfrm>
            <a:off x="2218056" y="51923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 bits</a:t>
            </a:r>
          </a:p>
        </p:txBody>
      </p:sp>
    </p:spTree>
    <p:extLst>
      <p:ext uri="{BB962C8B-B14F-4D97-AF65-F5344CB8AC3E}">
        <p14:creationId xmlns:p14="http://schemas.microsoft.com/office/powerpoint/2010/main" val="369880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1515E80-A51D-4689-0E4C-1ED01A6574DE}"/>
              </a:ext>
            </a:extLst>
          </p:cNvPr>
          <p:cNvSpPr txBox="1"/>
          <p:nvPr/>
        </p:nvSpPr>
        <p:spPr>
          <a:xfrm>
            <a:off x="533400" y="1219200"/>
            <a:ext cx="9677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Mais recente que a arquitetura Von-Neumann;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Surgiu pela necessidade do µC trabalhar mais rápido;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Acessa a memória de dados separadamente da memória de programa;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Quando uma instrução está sendo executada, a próxima instrução está sendo lida;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Número reduzido de instrução RISC (</a:t>
            </a:r>
            <a:r>
              <a:rPr lang="pt-BR" sz="2800" dirty="0" err="1"/>
              <a:t>Reduced</a:t>
            </a:r>
            <a:r>
              <a:rPr lang="pt-BR" sz="2800" dirty="0"/>
              <a:t> </a:t>
            </a:r>
            <a:r>
              <a:rPr lang="pt-BR" sz="2800" dirty="0" err="1"/>
              <a:t>Instruction</a:t>
            </a:r>
            <a:r>
              <a:rPr lang="pt-BR" sz="2800" dirty="0"/>
              <a:t> Set Computer); 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Utilizada em DSP em aplicações de áudio, vídeo.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522792-8432-7D3E-B0D2-F86C07C3E37D}"/>
              </a:ext>
            </a:extLst>
          </p:cNvPr>
          <p:cNvSpPr txBox="1"/>
          <p:nvPr/>
        </p:nvSpPr>
        <p:spPr>
          <a:xfrm>
            <a:off x="2743200" y="533400"/>
            <a:ext cx="819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Principais Características da Arquitetura Havard:</a:t>
            </a:r>
          </a:p>
        </p:txBody>
      </p:sp>
    </p:spTree>
    <p:extLst>
      <p:ext uri="{BB962C8B-B14F-4D97-AF65-F5344CB8AC3E}">
        <p14:creationId xmlns:p14="http://schemas.microsoft.com/office/powerpoint/2010/main" val="229619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8C99474-42F5-4B20-A616-6B0BA2EAB21D}"/>
</file>

<file path=customXml/itemProps2.xml><?xml version="1.0" encoding="utf-8"?>
<ds:datastoreItem xmlns:ds="http://schemas.openxmlformats.org/officeDocument/2006/customXml" ds:itemID="{288CCD0C-BA74-4E70-94FE-CB0B1CE94A8C}"/>
</file>

<file path=customXml/itemProps3.xml><?xml version="1.0" encoding="utf-8"?>
<ds:datastoreItem xmlns:ds="http://schemas.openxmlformats.org/officeDocument/2006/customXml" ds:itemID="{D23413B4-19EF-4BFB-A8B9-0AF2E8FF81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934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Palatino</vt:lpstr>
      <vt:lpstr>Times New Roman</vt:lpstr>
      <vt:lpstr>Office Theme</vt:lpstr>
      <vt:lpstr>INTRODUÇÃO:  MICROCONTROLADORES</vt:lpstr>
      <vt:lpstr>MICROCONTROLADOR X MICROPROCESSADOR</vt:lpstr>
      <vt:lpstr>O QUE É UM MICROCONTROLADOR?</vt:lpstr>
      <vt:lpstr>TERMOS UTILIZADOS</vt:lpstr>
      <vt:lpstr>Apresentação do PowerPoint</vt:lpstr>
      <vt:lpstr>APLICAÇÕES</vt:lpstr>
      <vt:lpstr>APLICAÇÕES</vt:lpstr>
      <vt:lpstr>VON NEUMANN X HARVARD</vt:lpstr>
      <vt:lpstr>Apresentação do PowerPoint</vt:lpstr>
      <vt:lpstr>DIAGRAMA EM BLOCO DE UM  MICROCONTROLADOR</vt:lpstr>
      <vt:lpstr>PIC 16F877</vt:lpstr>
      <vt:lpstr>RECURSOS DO PIC 16F877</vt:lpstr>
      <vt:lpstr>PARTES DE UM MICROCONTROLADOR</vt:lpstr>
      <vt:lpstr>REGISTRADOR DE FUNÇÃO ESPECIAL – SFR- Special function register</vt:lpstr>
      <vt:lpstr>Apresentação do PowerPoint</vt:lpstr>
      <vt:lpstr>MEMÓRIA</vt:lpstr>
      <vt:lpstr>INDICA A SOLICITAÇÃO DE  UMA INTERRUPÇÃO</vt:lpstr>
      <vt:lpstr>Apresentação do PowerPoint</vt:lpstr>
      <vt:lpstr>Apresentação do PowerPoint</vt:lpstr>
      <vt:lpstr>TEMPORIZADOR E CONTADORES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WILLIAM VAIRO DOS SANTOS</cp:lastModifiedBy>
  <cp:revision>6</cp:revision>
  <dcterms:created xsi:type="dcterms:W3CDTF">2021-11-26T20:59:58Z</dcterms:created>
  <dcterms:modified xsi:type="dcterms:W3CDTF">2022-09-22T19:36:38Z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2017-02-15T00:00:00Z</vt:filetime>
  </property>
  <property fmtid="{D5CDD505-2E9C-101B-9397-08002B2CF9AE}" pid="3" name="Creator">
    <vt:lpwstr>Impress</vt:lpwstr>
  </property>
  <property fmtid="{D5CDD505-2E9C-101B-9397-08002B2CF9AE}" pid="4" name="LastSaved">
    <vt:filetime>2017-02-15T00:00:00Z</vt:filetime>
  </property>
  <property fmtid="{D5CDD505-2E9C-101B-9397-08002B2CF9AE}" pid="5" name="ContentTypeId">
    <vt:lpwstr>0x01010071FDED2EDA72CB4D8972F2F33A472ADB</vt:lpwstr>
  </property>
</Properties>
</file>